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5" r:id="rId5"/>
    <p:sldId id="266" r:id="rId6"/>
    <p:sldId id="278" r:id="rId7"/>
    <p:sldId id="267" r:id="rId8"/>
    <p:sldId id="269" r:id="rId9"/>
    <p:sldId id="270" r:id="rId10"/>
    <p:sldId id="271" r:id="rId11"/>
    <p:sldId id="272" r:id="rId12"/>
    <p:sldId id="277" r:id="rId13"/>
    <p:sldId id="273"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15" d="100"/>
          <a:sy n="115" d="100"/>
        </p:scale>
        <p:origin x="14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3939A6-4795-4C73-A4E1-F534CD845BB1}"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3679590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939A6-4795-4C73-A4E1-F534CD845BB1}"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580627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939A6-4795-4C73-A4E1-F534CD845BB1}"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394044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3939A6-4795-4C73-A4E1-F534CD845BB1}"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3455114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3939A6-4795-4C73-A4E1-F534CD845BB1}" type="datetimeFigureOut">
              <a:rPr lang="en-US" smtClean="0"/>
              <a:t>3/8/2017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2600418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3939A6-4795-4C73-A4E1-F534CD845BB1}"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1636798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3939A6-4795-4C73-A4E1-F534CD845BB1}" type="datetimeFigureOut">
              <a:rPr lang="en-US" smtClean="0"/>
              <a:t>3/8/2017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8912122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3939A6-4795-4C73-A4E1-F534CD845BB1}" type="datetimeFigureOut">
              <a:rPr lang="en-US" smtClean="0"/>
              <a:t>3/8/2017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2819928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939A6-4795-4C73-A4E1-F534CD845BB1}" type="datetimeFigureOut">
              <a:rPr lang="en-US" smtClean="0"/>
              <a:t>3/8/2017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381914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939A6-4795-4C73-A4E1-F534CD845BB1}"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37599277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3939A6-4795-4C73-A4E1-F534CD845BB1}" type="datetimeFigureOut">
              <a:rPr lang="en-US" smtClean="0"/>
              <a:t>3/8/2017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DD73B4-903A-4D6C-AF72-F9940636CFBB}" type="slidenum">
              <a:rPr lang="en-US" smtClean="0"/>
              <a:t>‹#›</a:t>
            </a:fld>
            <a:endParaRPr lang="en-US"/>
          </a:p>
        </p:txBody>
      </p:sp>
    </p:spTree>
    <p:extLst>
      <p:ext uri="{BB962C8B-B14F-4D97-AF65-F5344CB8AC3E}">
        <p14:creationId xmlns:p14="http://schemas.microsoft.com/office/powerpoint/2010/main" val="1931402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939A6-4795-4C73-A4E1-F534CD845BB1}" type="datetimeFigureOut">
              <a:rPr lang="en-US" smtClean="0"/>
              <a:t>3/8/2017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DD73B4-903A-4D6C-AF72-F9940636CFBB}" type="slidenum">
              <a:rPr lang="en-US" smtClean="0"/>
              <a:t>‹#›</a:t>
            </a:fld>
            <a:endParaRPr lang="en-US"/>
          </a:p>
        </p:txBody>
      </p:sp>
    </p:spTree>
    <p:extLst>
      <p:ext uri="{BB962C8B-B14F-4D97-AF65-F5344CB8AC3E}">
        <p14:creationId xmlns:p14="http://schemas.microsoft.com/office/powerpoint/2010/main" val="2529216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solidFill>
                  <a:schemeClr val="accent1"/>
                </a:solidFill>
              </a:rPr>
              <a:t>International Women’s Day</a:t>
            </a:r>
            <a:endParaRPr lang="en-US" dirty="0">
              <a:solidFill>
                <a:schemeClr val="accent1"/>
              </a:solidFill>
            </a:endParaRPr>
          </a:p>
        </p:txBody>
      </p:sp>
      <p:sp>
        <p:nvSpPr>
          <p:cNvPr id="5" name="Subtitle 4"/>
          <p:cNvSpPr>
            <a:spLocks noGrp="1"/>
          </p:cNvSpPr>
          <p:nvPr>
            <p:ph type="subTitle" idx="1"/>
          </p:nvPr>
        </p:nvSpPr>
        <p:spPr/>
        <p:txBody>
          <a:bodyPr/>
          <a:lstStyle/>
          <a:p>
            <a:r>
              <a:rPr lang="en-US" dirty="0" smtClean="0"/>
              <a:t>March 8, 2017</a:t>
            </a:r>
            <a:endParaRPr lang="en-US" dirty="0"/>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56415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9.</a:t>
            </a:r>
            <a:r>
              <a:rPr lang="en-US" dirty="0">
                <a:solidFill>
                  <a:schemeClr val="accent1"/>
                </a:solidFill>
              </a:rPr>
              <a:t/>
            </a:r>
            <a:br>
              <a:rPr lang="en-US" dirty="0">
                <a:solidFill>
                  <a:schemeClr val="accent1"/>
                </a:solidFill>
              </a:rPr>
            </a:br>
            <a:r>
              <a:rPr lang="en-US" dirty="0">
                <a:solidFill>
                  <a:schemeClr val="accent1"/>
                </a:solidFill>
              </a:rPr>
              <a:t>Considering your time here at UNC, </a:t>
            </a:r>
            <a:r>
              <a:rPr lang="en-US" dirty="0" smtClean="0">
                <a:solidFill>
                  <a:schemeClr val="accent1"/>
                </a:solidFill>
              </a:rPr>
              <a:t/>
            </a:r>
            <a:br>
              <a:rPr lang="en-US" dirty="0" smtClean="0">
                <a:solidFill>
                  <a:schemeClr val="accent1"/>
                </a:solidFill>
              </a:rPr>
            </a:br>
            <a:r>
              <a:rPr lang="en-US" dirty="0" smtClean="0">
                <a:solidFill>
                  <a:schemeClr val="accent1"/>
                </a:solidFill>
              </a:rPr>
              <a:t>explain the steps you routinely take to protect your safety when walking home during the evening or at night.</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9361257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10</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a:t>
            </a:r>
            <a:r>
              <a:rPr lang="en-US" dirty="0" smtClean="0">
                <a:solidFill>
                  <a:schemeClr val="accent1"/>
                </a:solidFill>
              </a:rPr>
              <a:t>, have you ever… </a:t>
            </a:r>
            <a:br>
              <a:rPr lang="en-US" dirty="0" smtClean="0">
                <a:solidFill>
                  <a:schemeClr val="accent1"/>
                </a:solidFill>
              </a:rPr>
            </a:br>
            <a:r>
              <a:rPr lang="en-US" dirty="0" smtClean="0">
                <a:solidFill>
                  <a:schemeClr val="accent1"/>
                </a:solidFill>
              </a:rPr>
              <a:t>felt uncomfortable about going to a professor’s office hours?</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347239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11</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a:t>
            </a:r>
            <a:r>
              <a:rPr lang="en-US" dirty="0" smtClean="0">
                <a:solidFill>
                  <a:schemeClr val="accent1"/>
                </a:solidFill>
              </a:rPr>
              <a:t>, have you ever… </a:t>
            </a:r>
            <a:br>
              <a:rPr lang="en-US" dirty="0" smtClean="0">
                <a:solidFill>
                  <a:schemeClr val="accent1"/>
                </a:solidFill>
              </a:rPr>
            </a:br>
            <a:r>
              <a:rPr lang="en-US" dirty="0" smtClean="0">
                <a:solidFill>
                  <a:schemeClr val="accent1"/>
                </a:solidFill>
              </a:rPr>
              <a:t>felt that your voice was not heard during a meeting or in class discussion?</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72165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12.</a:t>
            </a:r>
            <a:r>
              <a:rPr lang="en-US" dirty="0">
                <a:solidFill>
                  <a:schemeClr val="accent1"/>
                </a:solidFill>
              </a:rPr>
              <a:t/>
            </a:r>
            <a:br>
              <a:rPr lang="en-US" dirty="0">
                <a:solidFill>
                  <a:schemeClr val="accent1"/>
                </a:solidFill>
              </a:rPr>
            </a:br>
            <a:r>
              <a:rPr lang="en-US" dirty="0">
                <a:solidFill>
                  <a:schemeClr val="accent1"/>
                </a:solidFill>
              </a:rPr>
              <a:t>Considering your time here at UNC, </a:t>
            </a:r>
            <a:r>
              <a:rPr lang="en-US" dirty="0" smtClean="0">
                <a:solidFill>
                  <a:schemeClr val="accent1"/>
                </a:solidFill>
              </a:rPr>
              <a:t>have you ever…</a:t>
            </a:r>
            <a:br>
              <a:rPr lang="en-US" dirty="0" smtClean="0">
                <a:solidFill>
                  <a:schemeClr val="accent1"/>
                </a:solidFill>
              </a:rPr>
            </a:br>
            <a:r>
              <a:rPr lang="en-US" dirty="0" smtClean="0">
                <a:solidFill>
                  <a:schemeClr val="accent1"/>
                </a:solidFill>
              </a:rPr>
              <a:t>felt that you were treated as an outsider or as someone who did not belong on campus or in your program?</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17904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a:solidFill>
                  <a:schemeClr val="accent1"/>
                </a:solidFill>
              </a:rPr>
              <a:t>No person in the United States shall, on the basis of sex, be excluded from participation in, be denied the benefits of, or be subjected to discrimination under any education program or activity receiving Federal financial </a:t>
            </a:r>
            <a:r>
              <a:rPr lang="en-US" dirty="0" smtClean="0">
                <a:solidFill>
                  <a:schemeClr val="accent1"/>
                </a:solidFill>
              </a:rPr>
              <a:t>assistance.</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90768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232756"/>
            <a:ext cx="9144000" cy="5486399"/>
          </a:xfrm>
        </p:spPr>
        <p:txBody>
          <a:bodyPr anchor="ctr">
            <a:normAutofit/>
          </a:bodyPr>
          <a:lstStyle/>
          <a:p>
            <a:r>
              <a:rPr lang="en-US" dirty="0" smtClean="0">
                <a:solidFill>
                  <a:schemeClr val="accent1"/>
                </a:solidFill>
              </a:rPr>
              <a:t>1.</a:t>
            </a:r>
            <a:br>
              <a:rPr lang="en-US" dirty="0" smtClean="0">
                <a:solidFill>
                  <a:schemeClr val="accent1"/>
                </a:solidFill>
              </a:rPr>
            </a:br>
            <a:r>
              <a:rPr lang="en-US" dirty="0" smtClean="0">
                <a:solidFill>
                  <a:schemeClr val="accent1"/>
                </a:solidFill>
              </a:rPr>
              <a:t>E</a:t>
            </a:r>
            <a:r>
              <a:rPr lang="en-US" dirty="0" smtClean="0">
                <a:solidFill>
                  <a:schemeClr val="accent1"/>
                </a:solidFill>
              </a:rPr>
              <a:t>xplain the steps you routinely take to keep yourself safe when you get out of your car or go to find your car in a parking lot.</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4522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2.</a:t>
            </a:r>
            <a:br>
              <a:rPr lang="en-US" dirty="0" smtClean="0">
                <a:solidFill>
                  <a:schemeClr val="accent1"/>
                </a:solidFill>
              </a:rPr>
            </a:br>
            <a:r>
              <a:rPr lang="en-US" dirty="0" smtClean="0">
                <a:solidFill>
                  <a:schemeClr val="accent1"/>
                </a:solidFill>
              </a:rPr>
              <a:t>Considering your time here at UNC, h</a:t>
            </a:r>
            <a:r>
              <a:rPr lang="en-US" dirty="0" smtClean="0">
                <a:solidFill>
                  <a:schemeClr val="accent1"/>
                </a:solidFill>
              </a:rPr>
              <a:t>ave you ever…</a:t>
            </a:r>
            <a:br>
              <a:rPr lang="en-US" dirty="0" smtClean="0">
                <a:solidFill>
                  <a:schemeClr val="accent1"/>
                </a:solidFill>
              </a:rPr>
            </a:br>
            <a:r>
              <a:rPr lang="en-US" dirty="0" smtClean="0">
                <a:solidFill>
                  <a:schemeClr val="accent1"/>
                </a:solidFill>
              </a:rPr>
              <a:t>Not taken a class or a particular discussion section because of safety-related concern about its time or location? </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621166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a:solidFill>
                  <a:schemeClr val="accent1"/>
                </a:solidFill>
              </a:rPr>
              <a:t>3</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 have you </a:t>
            </a:r>
            <a:r>
              <a:rPr lang="en-US" dirty="0" smtClean="0">
                <a:solidFill>
                  <a:schemeClr val="accent1"/>
                </a:solidFill>
              </a:rPr>
              <a:t>ever…</a:t>
            </a:r>
            <a:br>
              <a:rPr lang="en-US" dirty="0" smtClean="0">
                <a:solidFill>
                  <a:schemeClr val="accent1"/>
                </a:solidFill>
              </a:rPr>
            </a:br>
            <a:r>
              <a:rPr lang="en-US" dirty="0" smtClean="0">
                <a:solidFill>
                  <a:schemeClr val="accent1"/>
                </a:solidFill>
              </a:rPr>
              <a:t>Considered studying abroad and concerns of safety affected your choice of program?</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44338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a:solidFill>
                  <a:schemeClr val="accent1"/>
                </a:solidFill>
              </a:rPr>
              <a:t>4</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 </a:t>
            </a:r>
            <a:r>
              <a:rPr lang="en-US" dirty="0" smtClean="0">
                <a:solidFill>
                  <a:schemeClr val="accent1"/>
                </a:solidFill>
              </a:rPr>
              <a:t>did your choice of major have anything to do with concerns about safety? Fitting in? Comfort?</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369553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5.</a:t>
            </a:r>
            <a:r>
              <a:rPr lang="en-US" dirty="0">
                <a:solidFill>
                  <a:schemeClr val="accent1"/>
                </a:solidFill>
              </a:rPr>
              <a:t/>
            </a:r>
            <a:br>
              <a:rPr lang="en-US" dirty="0">
                <a:solidFill>
                  <a:schemeClr val="accent1"/>
                </a:solidFill>
              </a:rPr>
            </a:br>
            <a:r>
              <a:rPr lang="en-US" dirty="0">
                <a:solidFill>
                  <a:schemeClr val="accent1"/>
                </a:solidFill>
              </a:rPr>
              <a:t>Considering your time here at UNC, have you </a:t>
            </a:r>
            <a:r>
              <a:rPr lang="en-US" dirty="0" smtClean="0">
                <a:solidFill>
                  <a:schemeClr val="accent1"/>
                </a:solidFill>
              </a:rPr>
              <a:t>ever…</a:t>
            </a:r>
            <a:br>
              <a:rPr lang="en-US" dirty="0" smtClean="0">
                <a:solidFill>
                  <a:schemeClr val="accent1"/>
                </a:solidFill>
              </a:rPr>
            </a:br>
            <a:r>
              <a:rPr lang="en-US" dirty="0" smtClean="0">
                <a:solidFill>
                  <a:schemeClr val="accent1"/>
                </a:solidFill>
              </a:rPr>
              <a:t>decided not to go to a party or a social event because of concerns about your safety?</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32423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a:solidFill>
                  <a:schemeClr val="accent1"/>
                </a:solidFill>
              </a:rPr>
              <a:t>6</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 have you </a:t>
            </a:r>
            <a:r>
              <a:rPr lang="en-US" dirty="0" smtClean="0">
                <a:solidFill>
                  <a:schemeClr val="accent1"/>
                </a:solidFill>
              </a:rPr>
              <a:t>ever…</a:t>
            </a:r>
            <a:br>
              <a:rPr lang="en-US" dirty="0" smtClean="0">
                <a:solidFill>
                  <a:schemeClr val="accent1"/>
                </a:solidFill>
              </a:rPr>
            </a:br>
            <a:r>
              <a:rPr lang="en-US" dirty="0" smtClean="0">
                <a:solidFill>
                  <a:schemeClr val="accent1"/>
                </a:solidFill>
              </a:rPr>
              <a:t>not gone into a person of the opposite sex’s room because of concern about your safety?</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52921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a:solidFill>
                  <a:schemeClr val="accent1"/>
                </a:solidFill>
              </a:rPr>
              <a:t>7</a:t>
            </a:r>
            <a:r>
              <a:rPr lang="en-US" dirty="0" smtClean="0">
                <a:solidFill>
                  <a:schemeClr val="accent1"/>
                </a:solidFill>
              </a:rPr>
              <a:t>.</a:t>
            </a:r>
            <a:r>
              <a:rPr lang="en-US" dirty="0">
                <a:solidFill>
                  <a:schemeClr val="accent1"/>
                </a:solidFill>
              </a:rPr>
              <a:t/>
            </a:r>
            <a:br>
              <a:rPr lang="en-US" dirty="0">
                <a:solidFill>
                  <a:schemeClr val="accent1"/>
                </a:solidFill>
              </a:rPr>
            </a:br>
            <a:r>
              <a:rPr lang="en-US" dirty="0">
                <a:solidFill>
                  <a:schemeClr val="accent1"/>
                </a:solidFill>
              </a:rPr>
              <a:t>Considering your time here at UNC, have you </a:t>
            </a:r>
            <a:r>
              <a:rPr lang="en-US" dirty="0" smtClean="0">
                <a:solidFill>
                  <a:schemeClr val="accent1"/>
                </a:solidFill>
              </a:rPr>
              <a:t>ever…</a:t>
            </a:r>
            <a:br>
              <a:rPr lang="en-US" dirty="0" smtClean="0">
                <a:solidFill>
                  <a:schemeClr val="accent1"/>
                </a:solidFill>
              </a:rPr>
            </a:br>
            <a:r>
              <a:rPr lang="en-US" dirty="0" smtClean="0">
                <a:solidFill>
                  <a:schemeClr val="accent1"/>
                </a:solidFill>
              </a:rPr>
              <a:t>decided not to speak in class for a reason that had to do with your gender?</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0101945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1122362"/>
            <a:ext cx="9144000" cy="4596793"/>
          </a:xfrm>
        </p:spPr>
        <p:txBody>
          <a:bodyPr anchor="ctr">
            <a:normAutofit fontScale="90000"/>
          </a:bodyPr>
          <a:lstStyle/>
          <a:p>
            <a:r>
              <a:rPr lang="en-US" dirty="0" smtClean="0">
                <a:solidFill>
                  <a:schemeClr val="accent1"/>
                </a:solidFill>
              </a:rPr>
              <a:t>8.</a:t>
            </a:r>
            <a:r>
              <a:rPr lang="en-US" dirty="0">
                <a:solidFill>
                  <a:schemeClr val="accent1"/>
                </a:solidFill>
              </a:rPr>
              <a:t/>
            </a:r>
            <a:br>
              <a:rPr lang="en-US" dirty="0">
                <a:solidFill>
                  <a:schemeClr val="accent1"/>
                </a:solidFill>
              </a:rPr>
            </a:br>
            <a:r>
              <a:rPr lang="en-US" dirty="0">
                <a:solidFill>
                  <a:schemeClr val="accent1"/>
                </a:solidFill>
              </a:rPr>
              <a:t>Considering your time here at UNC, have you </a:t>
            </a:r>
            <a:r>
              <a:rPr lang="en-US" dirty="0" smtClean="0">
                <a:solidFill>
                  <a:schemeClr val="accent1"/>
                </a:solidFill>
              </a:rPr>
              <a:t>ever…</a:t>
            </a:r>
            <a:br>
              <a:rPr lang="en-US" dirty="0" smtClean="0">
                <a:solidFill>
                  <a:schemeClr val="accent1"/>
                </a:solidFill>
              </a:rPr>
            </a:br>
            <a:r>
              <a:rPr lang="en-US" dirty="0" smtClean="0">
                <a:solidFill>
                  <a:schemeClr val="accent1"/>
                </a:solidFill>
              </a:rPr>
              <a:t>had an opportunity denied to you because of your gender?</a:t>
            </a:r>
            <a:endParaRPr lang="en-US" dirty="0">
              <a:solidFill>
                <a:schemeClr val="accent1"/>
              </a:solidFill>
            </a:endParaRPr>
          </a:p>
        </p:txBody>
      </p:sp>
      <p:pic>
        <p:nvPicPr>
          <p:cNvPr id="6" name="Picture 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103937"/>
            <a:ext cx="2743200" cy="754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729213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73</Words>
  <Application>Microsoft Office PowerPoint</Application>
  <PresentationFormat>Widescreen</PresentationFormat>
  <Paragraphs>15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International Women’s Day</vt:lpstr>
      <vt:lpstr>1. Explain the steps you routinely take to keep yourself safe when you get out of your car or go to find your car in a parking lot.</vt:lpstr>
      <vt:lpstr>2. Considering your time here at UNC, have you ever… Not taken a class or a particular discussion section because of safety-related concern about its time or location? </vt:lpstr>
      <vt:lpstr>3. Considering your time here at UNC, have you ever… Considered studying abroad and concerns of safety affected your choice of program?</vt:lpstr>
      <vt:lpstr>4. Considering your time here at UNC, did your choice of major have anything to do with concerns about safety? Fitting in? Comfort?</vt:lpstr>
      <vt:lpstr>5. Considering your time here at UNC, have you ever… decided not to go to a party or a social event because of concerns about your safety?</vt:lpstr>
      <vt:lpstr>6. Considering your time here at UNC, have you ever… not gone into a person of the opposite sex’s room because of concern about your safety?</vt:lpstr>
      <vt:lpstr>7. Considering your time here at UNC, have you ever… decided not to speak in class for a reason that had to do with your gender?</vt:lpstr>
      <vt:lpstr>8. Considering your time here at UNC, have you ever… had an opportunity denied to you because of your gender?</vt:lpstr>
      <vt:lpstr>9. Considering your time here at UNC,  explain the steps you routinely take to protect your safety when walking home during the evening or at night.</vt:lpstr>
      <vt:lpstr>10. Considering your time here at UNC, have you ever…  felt uncomfortable about going to a professor’s office hours?</vt:lpstr>
      <vt:lpstr>11. Considering your time here at UNC, have you ever…  felt that your voice was not heard during a meeting or in class discussion?</vt:lpstr>
      <vt:lpstr>12. Considering your time here at UNC, have you ever… felt that you were treated as an outsider or as someone who did not belong on campus or in your program?</vt:lpstr>
      <vt:lpstr>No person in the United States shall, on the basis of sex, be excluded from participation in, be denied the benefits of, or be subjected to discrimination under any education program or activity receiving Federal financial assistance.</vt:lpstr>
    </vt:vector>
  </TitlesOfParts>
  <Company>Lenovo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 User</dc:creator>
  <cp:lastModifiedBy>Baumgartner, Frank R.</cp:lastModifiedBy>
  <cp:revision>5</cp:revision>
  <dcterms:created xsi:type="dcterms:W3CDTF">2017-02-07T01:15:26Z</dcterms:created>
  <dcterms:modified xsi:type="dcterms:W3CDTF">2017-03-08T15:46:51Z</dcterms:modified>
</cp:coreProperties>
</file>