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6C07-9791-4EF0-8267-EFE78A753C61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2832E-06F6-4E87-9CB9-DA617381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I am present for the LaMonte Armstrong talk, February 12, 2018.
https://www.polleverywhere.com/multiple_choice_polls/njH9rDFWQitIgCL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832E-06F6-4E87-9CB9-DA617381EB6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0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1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9152-513C-4FFF-85BE-2676DD17C0CA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D918-408D-47C3-8D6D-BF01C7BD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76112"/>
              </p:ext>
            </p:extLst>
          </p:nvPr>
        </p:nvGraphicFramePr>
        <p:xfrm>
          <a:off x="4020312" y="0"/>
          <a:ext cx="416342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829199" imgH="9601200" progId="AcroExch.Document.DC">
                  <p:embed/>
                </p:oleObj>
              </mc:Choice>
              <mc:Fallback>
                <p:oleObj name="Acrobat Document" r:id="rId3" imgW="5829199" imgH="9601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0312" y="0"/>
                        <a:ext cx="416342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06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02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edf574-6ec1-47fc-9435-7417e385df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Lenovo User</cp:lastModifiedBy>
  <cp:revision>1</cp:revision>
  <dcterms:created xsi:type="dcterms:W3CDTF">2018-02-11T17:21:48Z</dcterms:created>
  <dcterms:modified xsi:type="dcterms:W3CDTF">2018-02-11T17:22:47Z</dcterms:modified>
</cp:coreProperties>
</file>