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4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6421F-7BBC-4F22-BBE3-D4F3A5D41068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0ADF6-B1C2-4809-81B8-B6471EB31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88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0ADF6-B1C2-4809-81B8-B6471EB311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01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4519-6D3E-4695-BAC1-3DEDC0E4680E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3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0768-2489-415B-A0AF-B770FB0BE14C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2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998E-9306-4C50-81ED-64D98C51EEB8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3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46B-96E3-4F51-875B-244470B59E2F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6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272E-E307-4B97-83FD-8DF19ECA7CEF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1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C865-7069-4785-9338-647D9A98A7CC}" type="datetime1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13CA-E577-4C40-99CB-F1846622B482}" type="datetime1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5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FB75-A36C-45B1-A25C-83E8BCA5D72A}" type="datetime1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6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E62A-D655-468E-BF47-3450C999DDFD}" type="datetime1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4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D44D-6E73-4E5A-B385-002026415364}" type="datetime1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9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ACA8-D14A-4ED8-BC44-17975E337AE9}" type="datetime1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8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56D3D-7EB8-444B-995E-62AD36A20414}" type="datetime1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B8CC8-9496-482A-B097-746D52D1E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8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nc.az1.qualtrics.com/jfe/form/SV_56zsIW0HJ3fgpy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dpl.org/?s=racist+roo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lu.org/cases/kansas-v-kyle-young" TargetMode="External"/><Relationship Id="rId2" Type="http://schemas.openxmlformats.org/officeDocument/2006/relationships/hyperlink" Target="https://www.aclu.org/news/capital-punishment/were-putting-the-death-penalty-on-trial-in-kansa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6185" y="321583"/>
            <a:ext cx="11852030" cy="1004268"/>
          </a:xfrm>
        </p:spPr>
        <p:txBody>
          <a:bodyPr>
            <a:normAutofit/>
          </a:bodyPr>
          <a:lstStyle/>
          <a:p>
            <a:r>
              <a:rPr lang="en-US" dirty="0" smtClean="0"/>
              <a:t>Catch-up.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21476"/>
            <a:ext cx="10515600" cy="4755487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 smtClean="0"/>
              <a:t>Judge Weeks not able to join us today, unfortunately.</a:t>
            </a:r>
          </a:p>
          <a:p>
            <a:r>
              <a:rPr lang="en-US" dirty="0" smtClean="0"/>
              <a:t>I want to catch up on a few things, and will let you go early.</a:t>
            </a:r>
          </a:p>
          <a:p>
            <a:pPr lvl="1"/>
            <a:r>
              <a:rPr lang="en-US" dirty="0" smtClean="0"/>
              <a:t>NC RJA and where we stand</a:t>
            </a:r>
          </a:p>
          <a:p>
            <a:pPr lvl="1"/>
            <a:r>
              <a:rPr lang="en-US" dirty="0" smtClean="0"/>
              <a:t>Preparation for Wednesday’s lecture, back ground on Kansas</a:t>
            </a:r>
          </a:p>
          <a:p>
            <a:pPr lvl="1"/>
            <a:r>
              <a:rPr lang="en-US" dirty="0" smtClean="0"/>
              <a:t>Re-do the first-day quiz, anonymously</a:t>
            </a:r>
          </a:p>
          <a:p>
            <a:endParaRPr lang="en-US" dirty="0"/>
          </a:p>
          <a:p>
            <a:r>
              <a:rPr lang="en-US" dirty="0" smtClean="0"/>
              <a:t>Wed: Cassie Stubbs</a:t>
            </a:r>
          </a:p>
          <a:p>
            <a:r>
              <a:rPr lang="en-US" dirty="0" smtClean="0"/>
              <a:t>Next Monday: Last day of class, review and questions</a:t>
            </a:r>
          </a:p>
          <a:p>
            <a:r>
              <a:rPr lang="en-US" dirty="0" smtClean="0"/>
              <a:t>Next Wed, April 30, 4-7pm in this classroom, Final exam.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April </a:t>
            </a:r>
            <a:r>
              <a:rPr lang="en-US" dirty="0" smtClean="0"/>
              <a:t>21, </a:t>
            </a:r>
            <a:r>
              <a:rPr lang="en-US" dirty="0" smtClean="0"/>
              <a:t>2025</a:t>
            </a:r>
          </a:p>
        </p:txBody>
      </p:sp>
      <p:pic>
        <p:nvPicPr>
          <p:cNvPr id="8" name="Content Placeholder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72588"/>
            <a:ext cx="1656522" cy="4572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73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v. Fielder ruling (last week)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is moot because plea deal was accepted.</a:t>
            </a:r>
          </a:p>
          <a:p>
            <a:r>
              <a:rPr lang="en-US" dirty="0" smtClean="0"/>
              <a:t>But judge went ahead and wrote an opinion, on class web site, about the various flaws in the death penalty system.</a:t>
            </a:r>
          </a:p>
          <a:p>
            <a:endParaRPr lang="en-US" dirty="0"/>
          </a:p>
          <a:p>
            <a:r>
              <a:rPr lang="en-US" dirty="0" smtClean="0"/>
              <a:t>No legal importance, but maybe a large political importance.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10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72588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079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Cassie Stubbs: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architect of this strategy, as well as in other states.</a:t>
            </a:r>
          </a:p>
          <a:p>
            <a:endParaRPr lang="en-US" dirty="0"/>
          </a:p>
          <a:p>
            <a:r>
              <a:rPr lang="en-US" dirty="0" smtClean="0"/>
              <a:t>Come with questions for her.</a:t>
            </a:r>
          </a:p>
          <a:p>
            <a:endParaRPr lang="en-US" dirty="0"/>
          </a:p>
          <a:p>
            <a:r>
              <a:rPr lang="en-US" dirty="0" smtClean="0"/>
              <a:t>Read up on the materials she provided on the class website.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11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72588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405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do the survey from Day 1, just to see. (I will have results next Monday):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 tooltip="https://unc.az1.qualtrics.com/jfe/form/SV_56zsIW0HJ3fgpy6"/>
              </a:rPr>
              <a:t>https://unc.az1.qualtrics.com/jfe/form/SV_56zsIW0HJ3fgpy6</a:t>
            </a:r>
            <a:r>
              <a:rPr lang="en-US" dirty="0"/>
              <a:t> 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74" y="2238374"/>
            <a:ext cx="4117975" cy="4117975"/>
          </a:xfrm>
          <a:prstGeom prst="rect">
            <a:avLst/>
          </a:prstGeom>
        </p:spPr>
      </p:pic>
      <p:pic>
        <p:nvPicPr>
          <p:cNvPr id="7" name="Content Placeholder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72588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 RJA, state of affairs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Limbo.</a:t>
            </a:r>
          </a:p>
          <a:p>
            <a:r>
              <a:rPr lang="en-US" dirty="0" smtClean="0"/>
              <a:t>All cases that were heard were successful. (4 cases only)</a:t>
            </a:r>
          </a:p>
          <a:p>
            <a:r>
              <a:rPr lang="en-US" dirty="0" smtClean="0"/>
              <a:t>In 2020, the NC SC ruled that cases filed in 2009-10 could indeed continue, despite the legislature’s repeal of the law in 2013.</a:t>
            </a:r>
          </a:p>
          <a:p>
            <a:r>
              <a:rPr lang="en-US" dirty="0" smtClean="0"/>
              <a:t>Hassan </a:t>
            </a:r>
            <a:r>
              <a:rPr lang="en-US" dirty="0" err="1" smtClean="0"/>
              <a:t>Bacote</a:t>
            </a:r>
            <a:r>
              <a:rPr lang="en-US" dirty="0" smtClean="0"/>
              <a:t> was the most recent case, from Johnston County. This was the first of the new cases to go forward, so #5 overall. It was also successful. There was similar levels of jury bleaching as in the other cases. But the defense also showed that in Johnston County, 5 of 10 whites facing a penalty phase got death, but 10 of 10 blacks.</a:t>
            </a:r>
          </a:p>
          <a:p>
            <a:r>
              <a:rPr lang="en-US" dirty="0" smtClean="0"/>
              <a:t>Case was successful, the Gov. Cooper commuted the sentence.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2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901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77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limbo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</a:t>
            </a:r>
            <a:r>
              <a:rPr lang="en-US" dirty="0" err="1" smtClean="0"/>
              <a:t>Bacote’s</a:t>
            </a:r>
            <a:r>
              <a:rPr lang="en-US" dirty="0" smtClean="0"/>
              <a:t> case was commuted, the state cannot appeal it to the NC SC for review.</a:t>
            </a:r>
          </a:p>
          <a:p>
            <a:r>
              <a:rPr lang="en-US" dirty="0" smtClean="0"/>
              <a:t>So the process will have to start over.</a:t>
            </a:r>
          </a:p>
          <a:p>
            <a:r>
              <a:rPr lang="en-US" dirty="0" smtClean="0"/>
              <a:t>Either the NC SC will invalidate the lower-court rulings, possibly based on a procedural question, or the cases will be successful.</a:t>
            </a:r>
          </a:p>
          <a:p>
            <a:r>
              <a:rPr lang="en-US" dirty="0" smtClean="0"/>
              <a:t>About 125 cases are in the queue, just waiting, with the same arguments.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3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72588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90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Lethal injection, the next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somehow the RJA claims were ruled invalid, then executions could potentially start up again.</a:t>
            </a:r>
          </a:p>
          <a:p>
            <a:r>
              <a:rPr lang="en-US" dirty="0" smtClean="0"/>
              <a:t>This will trigger litigation on methods of execution.</a:t>
            </a:r>
          </a:p>
          <a:p>
            <a:r>
              <a:rPr lang="en-US" dirty="0" smtClean="0"/>
              <a:t>So far, the NC Governor, not the legislature, has sole authority to issue a death warrant, and this is unlikely with a Dem. governor.</a:t>
            </a:r>
          </a:p>
          <a:p>
            <a:r>
              <a:rPr lang="en-US" dirty="0" smtClean="0"/>
              <a:t>However, the General Assembly has been stripping power from the governor.</a:t>
            </a:r>
          </a:p>
          <a:p>
            <a:endParaRPr lang="en-US" dirty="0"/>
          </a:p>
          <a:p>
            <a:r>
              <a:rPr lang="en-US" dirty="0" smtClean="0"/>
              <a:t>The question is really whether anyone wants to restart executions. So far, it just has not happened.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4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72588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351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 smtClean="0"/>
              <a:t>An interesting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film, and a project: Racist </a:t>
            </a:r>
            <a:r>
              <a:rPr lang="en-US" dirty="0" smtClean="0"/>
              <a:t>Roots. Watch it; 26 minutes of video.</a:t>
            </a:r>
          </a:p>
          <a:p>
            <a:r>
              <a:rPr lang="en-US" dirty="0">
                <a:hlinkClick r:id="rId2"/>
              </a:rPr>
              <a:t>https://www.cdpl.org/?</a:t>
            </a:r>
            <a:r>
              <a:rPr lang="en-US" dirty="0" smtClean="0">
                <a:hlinkClick r:id="rId2"/>
              </a:rPr>
              <a:t>s=racist+roots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interesting and important for the substance of what is there.</a:t>
            </a:r>
          </a:p>
          <a:p>
            <a:r>
              <a:rPr lang="en-US" dirty="0" smtClean="0"/>
              <a:t>But it’s also clearly a public opinion / lobbying strategy as well.</a:t>
            </a:r>
          </a:p>
          <a:p>
            <a:r>
              <a:rPr lang="en-US" dirty="0" smtClean="0"/>
              <a:t>Virginia abolished because people argued it was racist. </a:t>
            </a:r>
          </a:p>
          <a:p>
            <a:r>
              <a:rPr lang="en-US" dirty="0" smtClean="0"/>
              <a:t>If NC abolishes, will it be the courts or the legislature that does it?</a:t>
            </a:r>
          </a:p>
          <a:p>
            <a:r>
              <a:rPr lang="en-US" dirty="0" smtClean="0"/>
              <a:t>Can the DP become politically toxic? Or will it always be the “safe” choice for politicians?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5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72588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5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background on Cassie Stubbs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 of the ACLU Capital Punishment Project.</a:t>
            </a:r>
          </a:p>
          <a:p>
            <a:pPr lvl="1"/>
            <a:r>
              <a:rPr lang="en-US" dirty="0" smtClean="0"/>
              <a:t>Nationwide project, but </a:t>
            </a:r>
            <a:r>
              <a:rPr lang="en-US" dirty="0" err="1" smtClean="0"/>
              <a:t>hq</a:t>
            </a:r>
            <a:r>
              <a:rPr lang="en-US" dirty="0" smtClean="0"/>
              <a:t> is in Durham</a:t>
            </a:r>
          </a:p>
          <a:p>
            <a:pPr lvl="1"/>
            <a:r>
              <a:rPr lang="en-US" dirty="0" smtClean="0"/>
              <a:t>Lead attorney in Washington, repeal</a:t>
            </a:r>
          </a:p>
          <a:p>
            <a:pPr lvl="1"/>
            <a:r>
              <a:rPr lang="en-US" dirty="0" smtClean="0"/>
              <a:t>Lead attorney in Kansas, big pressure there.</a:t>
            </a:r>
          </a:p>
          <a:p>
            <a:pPr lvl="1"/>
            <a:r>
              <a:rPr lang="en-US" dirty="0" smtClean="0"/>
              <a:t>One of lead attorneys for Hassan </a:t>
            </a:r>
            <a:r>
              <a:rPr lang="en-US" dirty="0" err="1" smtClean="0"/>
              <a:t>Bacote</a:t>
            </a:r>
            <a:r>
              <a:rPr lang="en-US" dirty="0" smtClean="0"/>
              <a:t>, NC RJA case</a:t>
            </a:r>
          </a:p>
          <a:p>
            <a:pPr lvl="1"/>
            <a:endParaRPr lang="en-US" dirty="0"/>
          </a:p>
          <a:p>
            <a:r>
              <a:rPr lang="en-US" dirty="0" smtClean="0"/>
              <a:t>She is going to talk about the race argument in litigation as well as in legislative lobbying.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6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72588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30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Kansas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Henderson Hill was a speaker in class here in 2018.</a:t>
            </a:r>
          </a:p>
          <a:p>
            <a:r>
              <a:rPr lang="en-US" dirty="0" smtClean="0"/>
              <a:t>Walking him back to his car, I said: Let me know if I can repay the favor.</a:t>
            </a:r>
          </a:p>
          <a:p>
            <a:r>
              <a:rPr lang="en-US" dirty="0" smtClean="0"/>
              <a:t>He says: Actually, there is something you can do.</a:t>
            </a:r>
          </a:p>
          <a:p>
            <a:endParaRPr lang="en-US" dirty="0"/>
          </a:p>
          <a:p>
            <a:r>
              <a:rPr lang="en-US" dirty="0" smtClean="0"/>
              <a:t>We need students to learn everything they can learn about Kansas.</a:t>
            </a:r>
          </a:p>
          <a:p>
            <a:endParaRPr lang="en-US" dirty="0"/>
          </a:p>
          <a:p>
            <a:r>
              <a:rPr lang="en-US" dirty="0" smtClean="0"/>
              <a:t>So I taught a class with 15 students form this class and we studied up.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7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72588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212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Kansas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www.aclu.org/news/capital-punishment/were-putting-the-death-penalty-on-trial-in-kansas</a:t>
            </a:r>
            <a:endParaRPr lang="en-US" dirty="0" smtClean="0"/>
          </a:p>
          <a:p>
            <a:pPr lvl="1"/>
            <a:r>
              <a:rPr lang="en-US" dirty="0" smtClean="0"/>
              <a:t>See video with Henderson Hill</a:t>
            </a:r>
          </a:p>
          <a:p>
            <a:pPr lvl="1"/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www.aclu.org/cases/kansas-v-kyle-young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8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72588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618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time a DA seeks death, flood the zone with the same reports, experts, and stop the death sentence.</a:t>
            </a:r>
          </a:p>
          <a:p>
            <a:endParaRPr lang="en-US" dirty="0"/>
          </a:p>
          <a:p>
            <a:r>
              <a:rPr lang="en-US" dirty="0" smtClean="0"/>
              <a:t>First case: State v. McNeal (2022), Wichita, dropped (scandal in WPD and State HP, unrelated to litigation but very embarrassing)</a:t>
            </a:r>
          </a:p>
          <a:p>
            <a:r>
              <a:rPr lang="en-US" dirty="0" smtClean="0"/>
              <a:t>Next: State v. Young (2023), Wichita, plea deal</a:t>
            </a:r>
          </a:p>
          <a:p>
            <a:r>
              <a:rPr lang="en-US" dirty="0" smtClean="0"/>
              <a:t>Next: State v. Fielder (2024), Kansas City KS, plea deal</a:t>
            </a:r>
          </a:p>
          <a:p>
            <a:endParaRPr lang="en-US" dirty="0"/>
          </a:p>
          <a:p>
            <a:r>
              <a:rPr lang="en-US" dirty="0" smtClean="0"/>
              <a:t>So, no constitutional ruling, but no death sentences either.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9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72588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001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928</Words>
  <Application>Microsoft Office PowerPoint</Application>
  <PresentationFormat>Widescreen</PresentationFormat>
  <Paragraphs>107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Catch-up.</vt:lpstr>
      <vt:lpstr>NC RJA, state of affairs</vt:lpstr>
      <vt:lpstr>Continued limbo</vt:lpstr>
      <vt:lpstr>Lethal injection, the next bottleneck</vt:lpstr>
      <vt:lpstr>An interesting development</vt:lpstr>
      <vt:lpstr>Some background on Cassie Stubbs</vt:lpstr>
      <vt:lpstr>Kansas</vt:lpstr>
      <vt:lpstr>Kansas Resources</vt:lpstr>
      <vt:lpstr>Strategy</vt:lpstr>
      <vt:lpstr>State v. Fielder ruling (last week)</vt:lpstr>
      <vt:lpstr>Cassie Stubbs:</vt:lpstr>
      <vt:lpstr>Let’s do the survey from Day 1, just to see. (I will have results next Monday):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Lenovo User</dc:creator>
  <cp:lastModifiedBy>Baumgartner, Frank R.</cp:lastModifiedBy>
  <cp:revision>100</cp:revision>
  <dcterms:created xsi:type="dcterms:W3CDTF">2018-01-15T16:13:46Z</dcterms:created>
  <dcterms:modified xsi:type="dcterms:W3CDTF">2025-04-21T14:59:38Z</dcterms:modified>
</cp:coreProperties>
</file>