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5" r:id="rId1"/>
    <p:sldMasterId id="2147484337" r:id="rId2"/>
    <p:sldMasterId id="2147484350" r:id="rId3"/>
  </p:sldMasterIdLst>
  <p:notesMasterIdLst>
    <p:notesMasterId r:id="rId43"/>
  </p:notesMasterIdLst>
  <p:handoutMasterIdLst>
    <p:handoutMasterId r:id="rId44"/>
  </p:handoutMasterIdLst>
  <p:sldIdLst>
    <p:sldId id="4158" r:id="rId4"/>
    <p:sldId id="468" r:id="rId5"/>
    <p:sldId id="456" r:id="rId6"/>
    <p:sldId id="479" r:id="rId7"/>
    <p:sldId id="258" r:id="rId8"/>
    <p:sldId id="454" r:id="rId9"/>
    <p:sldId id="470" r:id="rId10"/>
    <p:sldId id="478" r:id="rId11"/>
    <p:sldId id="452" r:id="rId12"/>
    <p:sldId id="477" r:id="rId13"/>
    <p:sldId id="363" r:id="rId14"/>
    <p:sldId id="4072" r:id="rId15"/>
    <p:sldId id="4084" r:id="rId16"/>
    <p:sldId id="4095" r:id="rId17"/>
    <p:sldId id="4082" r:id="rId18"/>
    <p:sldId id="4097" r:id="rId19"/>
    <p:sldId id="4096" r:id="rId20"/>
    <p:sldId id="259" r:id="rId21"/>
    <p:sldId id="4093" r:id="rId22"/>
    <p:sldId id="4094" r:id="rId23"/>
    <p:sldId id="4087" r:id="rId24"/>
    <p:sldId id="4098" r:id="rId25"/>
    <p:sldId id="365" r:id="rId26"/>
    <p:sldId id="493" r:id="rId27"/>
    <p:sldId id="343" r:id="rId28"/>
    <p:sldId id="360" r:id="rId29"/>
    <p:sldId id="362" r:id="rId30"/>
    <p:sldId id="382" r:id="rId31"/>
    <p:sldId id="340" r:id="rId32"/>
    <p:sldId id="4016" r:id="rId33"/>
    <p:sldId id="4106" r:id="rId34"/>
    <p:sldId id="397" r:id="rId35"/>
    <p:sldId id="399" r:id="rId36"/>
    <p:sldId id="4157" r:id="rId37"/>
    <p:sldId id="4122" r:id="rId38"/>
    <p:sldId id="4120" r:id="rId39"/>
    <p:sldId id="4053" r:id="rId40"/>
    <p:sldId id="4054" r:id="rId41"/>
    <p:sldId id="489" r:id="rId4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84" autoAdjust="0"/>
    <p:restoredTop sz="86467" autoAdjust="0"/>
  </p:normalViewPr>
  <p:slideViewPr>
    <p:cSldViewPr>
      <p:cViewPr varScale="1">
        <p:scale>
          <a:sx n="69" d="100"/>
          <a:sy n="69" d="100"/>
        </p:scale>
        <p:origin x="60" y="112"/>
      </p:cViewPr>
      <p:guideLst>
        <p:guide orient="horz" pos="2160"/>
        <p:guide pos="2880"/>
      </p:guideLst>
    </p:cSldViewPr>
  </p:slideViewPr>
  <p:outlineViewPr>
    <p:cViewPr>
      <p:scale>
        <a:sx n="33" d="100"/>
        <a:sy n="33" d="100"/>
      </p:scale>
      <p:origin x="0" y="433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C3-4BB7-A5FE-0A144C5DD6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C3-4BB7-A5FE-0A144C5DD6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C3-4BB7-A5FE-0A144C5DD66D}"/>
              </c:ext>
            </c:extLst>
          </c:dPt>
          <c:cat>
            <c:strRef>
              <c:f>Sheet1!$B$4:$B$6</c:f>
              <c:strCache>
                <c:ptCount val="3"/>
                <c:pt idx="0">
                  <c:v>Latine Jurors</c:v>
                </c:pt>
                <c:pt idx="1">
                  <c:v>Black Jurors</c:v>
                </c:pt>
                <c:pt idx="2">
                  <c:v>Other Jurors of Color</c:v>
                </c:pt>
              </c:strCache>
            </c:strRef>
          </c:cat>
          <c:val>
            <c:numRef>
              <c:f>Sheet1!$C$4:$C$6</c:f>
              <c:numCache>
                <c:formatCode>0%</c:formatCode>
                <c:ptCount val="3"/>
                <c:pt idx="0">
                  <c:v>0.15</c:v>
                </c:pt>
                <c:pt idx="1">
                  <c:v>0.75</c:v>
                </c:pt>
                <c:pt idx="2">
                  <c:v>0.1</c:v>
                </c:pt>
              </c:numCache>
            </c:numRef>
          </c:val>
          <c:extLst>
            <c:ext xmlns:c16="http://schemas.microsoft.com/office/drawing/2014/chart" uri="{C3380CC4-5D6E-409C-BE32-E72D297353CC}">
              <c16:uniqueId val="{00000006-14C3-4BB7-A5FE-0A144C5DD66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ayout>
        <c:manualLayout>
          <c:xMode val="edge"/>
          <c:yMode val="edge"/>
          <c:x val="7.3165135608048992E-2"/>
          <c:y val="0.79361488390326773"/>
          <c:w val="0.80341316503854565"/>
          <c:h val="0.1944628907429095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60923914866861E-2"/>
          <c:y val="2.5645077115267766E-2"/>
          <c:w val="0.85655362020096049"/>
          <c:h val="0.72493818882957095"/>
        </c:manualLayout>
      </c:layout>
      <c:barChart>
        <c:barDir val="col"/>
        <c:grouping val="clustered"/>
        <c:varyColors val="0"/>
        <c:ser>
          <c:idx val="0"/>
          <c:order val="0"/>
          <c:tx>
            <c:strRef>
              <c:f>Sheet1!$B$1</c:f>
              <c:strCache>
                <c:ptCount val="1"/>
                <c:pt idx="0">
                  <c:v>Black VM</c:v>
                </c:pt>
              </c:strCache>
            </c:strRef>
          </c:tx>
          <c:spPr>
            <a:solidFill>
              <a:schemeClr val="tx1"/>
            </a:solidFill>
            <a:ln>
              <a:noFill/>
            </a:ln>
            <a:effectLst>
              <a:outerShdw blurRad="50800" dist="38100" dir="2700000" algn="tl" rotWithShape="0">
                <a:prstClr val="black">
                  <a:alpha val="40000"/>
                </a:prstClr>
              </a:outerShdw>
            </a:effectLst>
          </c:spPr>
          <c:invertIfNegative val="0"/>
          <c:dPt>
            <c:idx val="1"/>
            <c:invertIfNegative val="0"/>
            <c:bubble3D val="0"/>
            <c:spPr>
              <a:solidFill>
                <a:schemeClr val="tx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43B-4F5B-A32B-303F73D4A047}"/>
              </c:ext>
            </c:extLst>
          </c:dPt>
          <c:dLbls>
            <c:spPr>
              <a:noFill/>
              <a:ln>
                <a:noFill/>
              </a:ln>
              <a:effectLst/>
            </c:spPr>
            <c:txPr>
              <a:bodyPr rot="0" spcFirstLastPara="1" vertOverflow="ellipsis" vert="horz" wrap="square" lIns="38100" tIns="19050" rIns="38100" bIns="19050" anchor="ctr" anchorCtr="0">
                <a:spAutoFit/>
              </a:bodyPr>
              <a:lstStyle/>
              <a:p>
                <a:pPr marL="0" algn="ctr" defTabSz="914400" rtl="0" eaLnBrk="1" latinLnBrk="0" hangingPunct="1">
                  <a:defRPr lang="en-US" sz="1400" b="1" i="0" u="none" strike="noStrike" kern="1200" baseline="0">
                    <a:solidFill>
                      <a:schemeClr val="tx1"/>
                    </a:solidFill>
                    <a:effectLst>
                      <a:glow rad="127000">
                        <a:schemeClr val="bg1"/>
                      </a:glo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Hasson Bacote</c:v>
                </c:pt>
                <c:pt idx="1">
                  <c:v>Iziah Barden</c:v>
                </c:pt>
                <c:pt idx="2">
                  <c:v>Bryan Bell</c:v>
                </c:pt>
                <c:pt idx="3">
                  <c:v>Johnny Parker</c:v>
                </c:pt>
              </c:strCache>
            </c:strRef>
          </c:cat>
          <c:val>
            <c:numRef>
              <c:f>Sheet1!$B$2:$B$5</c:f>
              <c:numCache>
                <c:formatCode>0%</c:formatCode>
                <c:ptCount val="4"/>
                <c:pt idx="0">
                  <c:v>0.75</c:v>
                </c:pt>
                <c:pt idx="1">
                  <c:v>0.8</c:v>
                </c:pt>
                <c:pt idx="2">
                  <c:v>0.82</c:v>
                </c:pt>
                <c:pt idx="3">
                  <c:v>0.6</c:v>
                </c:pt>
              </c:numCache>
            </c:numRef>
          </c:val>
          <c:extLst>
            <c:ext xmlns:c16="http://schemas.microsoft.com/office/drawing/2014/chart" uri="{C3380CC4-5D6E-409C-BE32-E72D297353CC}">
              <c16:uniqueId val="{00000002-543B-4F5B-A32B-303F73D4A047}"/>
            </c:ext>
          </c:extLst>
        </c:ser>
        <c:ser>
          <c:idx val="1"/>
          <c:order val="1"/>
          <c:tx>
            <c:strRef>
              <c:f>Sheet1!$C$1</c:f>
              <c:strCache>
                <c:ptCount val="1"/>
                <c:pt idx="0">
                  <c:v>Other VM</c:v>
                </c:pt>
              </c:strCache>
            </c:strRef>
          </c:tx>
          <c:spPr>
            <a:solidFill>
              <a:schemeClr val="bg1"/>
            </a:solidFill>
            <a:ln>
              <a:solidFill>
                <a:schemeClr val="tx1"/>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0">
                <a:spAutoFit/>
              </a:bodyPr>
              <a:lstStyle/>
              <a:p>
                <a:pPr marL="0" algn="ctr" defTabSz="914400" rtl="0" eaLnBrk="1" latinLnBrk="0" hangingPunct="1">
                  <a:defRPr lang="en-US" sz="1400" b="1" i="0" u="none" strike="noStrike" kern="1200" baseline="0">
                    <a:solidFill>
                      <a:schemeClr val="tx1"/>
                    </a:solidFill>
                    <a:effectLst>
                      <a:glow rad="127000">
                        <a:schemeClr val="bg1"/>
                      </a:glo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Hasson Bacote</c:v>
                </c:pt>
                <c:pt idx="1">
                  <c:v>Iziah Barden</c:v>
                </c:pt>
                <c:pt idx="2">
                  <c:v>Bryan Bell</c:v>
                </c:pt>
                <c:pt idx="3">
                  <c:v>Johnny Parker</c:v>
                </c:pt>
              </c:strCache>
            </c:strRef>
          </c:cat>
          <c:val>
            <c:numRef>
              <c:f>Sheet1!$C$2:$C$5</c:f>
              <c:numCache>
                <c:formatCode>0%</c:formatCode>
                <c:ptCount val="4"/>
                <c:pt idx="0">
                  <c:v>0.23</c:v>
                </c:pt>
                <c:pt idx="1">
                  <c:v>0.14000000000000001</c:v>
                </c:pt>
                <c:pt idx="2">
                  <c:v>0.26</c:v>
                </c:pt>
                <c:pt idx="3">
                  <c:v>0.18</c:v>
                </c:pt>
              </c:numCache>
            </c:numRef>
          </c:val>
          <c:extLst>
            <c:ext xmlns:c16="http://schemas.microsoft.com/office/drawing/2014/chart" uri="{C3380CC4-5D6E-409C-BE32-E72D297353CC}">
              <c16:uniqueId val="{00000003-543B-4F5B-A32B-303F73D4A047}"/>
            </c:ext>
          </c:extLst>
        </c:ser>
        <c:dLbls>
          <c:showLegendKey val="0"/>
          <c:showVal val="0"/>
          <c:showCatName val="0"/>
          <c:showSerName val="0"/>
          <c:showPercent val="0"/>
          <c:showBubbleSize val="0"/>
        </c:dLbls>
        <c:gapWidth val="100"/>
        <c:axId val="1059197535"/>
        <c:axId val="732971839"/>
      </c:barChart>
      <c:lineChart>
        <c:grouping val="standard"/>
        <c:varyColors val="0"/>
        <c:ser>
          <c:idx val="2"/>
          <c:order val="2"/>
          <c:tx>
            <c:strRef>
              <c:f>Sheet1!$D$1</c:f>
              <c:strCache>
                <c:ptCount val="1"/>
                <c:pt idx="0">
                  <c:v>Strike Ratio</c:v>
                </c:pt>
              </c:strCache>
            </c:strRef>
          </c:tx>
          <c:spPr>
            <a:ln w="28575" cap="rnd">
              <a:noFill/>
              <a:round/>
            </a:ln>
            <a:effectLst/>
          </c:spPr>
          <c:marker>
            <c:symbol val="none"/>
          </c:marker>
          <c:cat>
            <c:strRef>
              <c:f>Sheet1!$A$2:$A$5</c:f>
              <c:strCache>
                <c:ptCount val="4"/>
                <c:pt idx="0">
                  <c:v>Hasson Bacote</c:v>
                </c:pt>
                <c:pt idx="1">
                  <c:v>Iziah Barden</c:v>
                </c:pt>
                <c:pt idx="2">
                  <c:v>Bryan Bell</c:v>
                </c:pt>
                <c:pt idx="3">
                  <c:v>Johnny Parker</c:v>
                </c:pt>
              </c:strCache>
            </c:strRef>
          </c:cat>
          <c:val>
            <c:numRef>
              <c:f>Sheet1!$D$2:$D$5</c:f>
              <c:numCache>
                <c:formatCode>0.00</c:formatCode>
                <c:ptCount val="4"/>
                <c:pt idx="0">
                  <c:v>3.3</c:v>
                </c:pt>
                <c:pt idx="1">
                  <c:v>5.7</c:v>
                </c:pt>
                <c:pt idx="2">
                  <c:v>3.2</c:v>
                </c:pt>
                <c:pt idx="3">
                  <c:v>3.3</c:v>
                </c:pt>
              </c:numCache>
            </c:numRef>
          </c:val>
          <c:smooth val="0"/>
          <c:extLst>
            <c:ext xmlns:c16="http://schemas.microsoft.com/office/drawing/2014/chart" uri="{C3380CC4-5D6E-409C-BE32-E72D297353CC}">
              <c16:uniqueId val="{00000004-543B-4F5B-A32B-303F73D4A047}"/>
            </c:ext>
          </c:extLst>
        </c:ser>
        <c:dLbls>
          <c:showLegendKey val="0"/>
          <c:showVal val="0"/>
          <c:showCatName val="0"/>
          <c:showSerName val="0"/>
          <c:showPercent val="0"/>
          <c:showBubbleSize val="0"/>
        </c:dLbls>
        <c:marker val="1"/>
        <c:smooth val="0"/>
        <c:axId val="148391567"/>
        <c:axId val="1139598479"/>
      </c:lineChart>
      <c:catAx>
        <c:axId val="105919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32971839"/>
        <c:crosses val="autoZero"/>
        <c:auto val="1"/>
        <c:lblAlgn val="ctr"/>
        <c:lblOffset val="100"/>
        <c:noMultiLvlLbl val="0"/>
      </c:catAx>
      <c:valAx>
        <c:axId val="732971839"/>
        <c:scaling>
          <c:orientation val="minMax"/>
          <c:max val="1"/>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b" anchorCtr="0"/>
              <a:lstStyle/>
              <a:p>
                <a:pPr>
                  <a:defRPr sz="1330" b="1" i="0" u="none" strike="noStrike" kern="1200" baseline="0">
                    <a:solidFill>
                      <a:schemeClr val="tx1">
                        <a:lumMod val="65000"/>
                        <a:lumOff val="35000"/>
                      </a:schemeClr>
                    </a:solidFill>
                    <a:latin typeface="+mn-lt"/>
                    <a:ea typeface="+mn-ea"/>
                    <a:cs typeface="+mn-cs"/>
                  </a:defRPr>
                </a:pPr>
                <a:r>
                  <a:rPr lang="en-US" b="1" dirty="0"/>
                  <a:t>Percentage of Jurors Struck</a:t>
                </a:r>
              </a:p>
            </c:rich>
          </c:tx>
          <c:layout>
            <c:manualLayout>
              <c:xMode val="edge"/>
              <c:yMode val="edge"/>
              <c:x val="0"/>
              <c:y val="0.23339924596692996"/>
            </c:manualLayout>
          </c:layout>
          <c:overlay val="0"/>
          <c:spPr>
            <a:noFill/>
            <a:ln>
              <a:noFill/>
            </a:ln>
            <a:effectLst/>
          </c:spPr>
          <c:txPr>
            <a:bodyPr rot="-5400000" spcFirstLastPara="1" vertOverflow="ellipsis" vert="horz" wrap="square" anchor="b" anchorCtr="0"/>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059197535"/>
        <c:crosses val="autoZero"/>
        <c:crossBetween val="between"/>
      </c:valAx>
      <c:valAx>
        <c:axId val="1139598479"/>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148391567"/>
        <c:crosses val="max"/>
        <c:crossBetween val="between"/>
      </c:valAx>
      <c:catAx>
        <c:axId val="148391567"/>
        <c:scaling>
          <c:orientation val="minMax"/>
        </c:scaling>
        <c:delete val="1"/>
        <c:axPos val="b"/>
        <c:numFmt formatCode="General" sourceLinked="1"/>
        <c:majorTickMark val="out"/>
        <c:minorTickMark val="none"/>
        <c:tickLblPos val="nextTo"/>
        <c:crossAx val="1139598479"/>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1" i="0" u="none" strike="noStrike" kern="1200" baseline="0">
                <a:solidFill>
                  <a:schemeClr val="tx1">
                    <a:lumMod val="65000"/>
                    <a:lumOff val="35000"/>
                  </a:schemeClr>
                </a:solidFill>
                <a:latin typeface="+mn-lt"/>
                <a:ea typeface="+mn-ea"/>
                <a:cs typeface="+mn-cs"/>
              </a:defRPr>
            </a:pPr>
            <a:endParaRPr lang="en-US"/>
          </a:p>
        </c:txPr>
      </c:dTable>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1BC78-6A6C-992B-BAE8-DB5F3DDBD92F}"/>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B4093F61-6D78-20AE-9FE5-6AF5C3134C88}"/>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defRPr>
            </a:lvl1pPr>
          </a:lstStyle>
          <a:p>
            <a:pPr>
              <a:defRPr/>
            </a:pPr>
            <a:fld id="{20C8CEF7-EE38-4952-A54A-F1D3777A602B}" type="datetimeFigureOut">
              <a:rPr lang="en-US"/>
              <a:pPr>
                <a:defRPr/>
              </a:pPr>
              <a:t>4/23/2025</a:t>
            </a:fld>
            <a:endParaRPr lang="en-US"/>
          </a:p>
        </p:txBody>
      </p:sp>
      <p:sp>
        <p:nvSpPr>
          <p:cNvPr id="4" name="Footer Placeholder 3">
            <a:extLst>
              <a:ext uri="{FF2B5EF4-FFF2-40B4-BE49-F238E27FC236}">
                <a16:creationId xmlns:a16="http://schemas.microsoft.com/office/drawing/2014/main" id="{56B0F850-1CFA-EB41-39A9-0FAE7817A774}"/>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DDCC0234-A35D-CA82-9E88-0D350C803F63}"/>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5CFE7F3-095D-430D-90D4-28057889ED7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26T18:57:25.0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49,'360'0,"-220"-12,-12 0,269 11,-190 2,-141 0,78-2,-79-10,-43 6,29-2,19 5,-50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26T18:57:33.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 0,'1788'-23'0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26T18:57:35.9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56,'1'0,"-1"0,0-1,0 0,0 0,1 1,-1-1,0 0,0 1,0-1,1 1,-1-1,1 1,0-1,-1 0,0 1,0 0,1 0,0-1,0 1,-1-1,0 1,1-1,0 1,0 0,-1 0,2 0,20-6,-19 6,48-5,93 3,-81 3,1145 0,-1182-2,49-10,-46 7,36-3,-58 7,1-1,-1 0,12-2,-4-2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26T18:58:27.4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0,'1837'0'0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26T18:58:41.3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71 0,'1788'-71'0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26T18:59:00.6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 0,'1859'46'0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BCCA93-EF7B-C3F5-4EB2-DBCD6CAD0A64}"/>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6095A862-EF33-9254-E05A-B5BBD81B904A}"/>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defRPr>
            </a:lvl1pPr>
          </a:lstStyle>
          <a:p>
            <a:pPr>
              <a:defRPr/>
            </a:pPr>
            <a:fld id="{3F7D4181-3431-4E80-B6E8-F8494595C44F}" type="datetimeFigureOut">
              <a:rPr lang="en-US"/>
              <a:pPr>
                <a:defRPr/>
              </a:pPr>
              <a:t>4/23/2025</a:t>
            </a:fld>
            <a:endParaRPr lang="en-US"/>
          </a:p>
        </p:txBody>
      </p:sp>
      <p:sp>
        <p:nvSpPr>
          <p:cNvPr id="4" name="Slide Image Placeholder 3">
            <a:extLst>
              <a:ext uri="{FF2B5EF4-FFF2-40B4-BE49-F238E27FC236}">
                <a16:creationId xmlns:a16="http://schemas.microsoft.com/office/drawing/2014/main" id="{17AB8BD8-AEF1-A041-75A9-A9A186B4FCF9}"/>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9557C382-2884-B0DD-34F7-9B2606A0B639}"/>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DADE220-9FA8-92A6-DD06-029340255365}"/>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5D3C305-3E60-3007-515B-20FB3635CCFA}"/>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66F6914D-B2DF-459E-909F-4F04C86E98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eathpenaltyinfo.org/executions/executions-overview/number-of-executions-by-state-and-region-since-1976"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lynchinginamerica.eji.org/report/" TargetMode="External"/><Relationship Id="rId4" Type="http://schemas.openxmlformats.org/officeDocument/2006/relationships/hyperlink" Target="https://documents.deathpenaltyinfo.org/pdf/Enduring-Injustice-Race-and-the-Death-Penalty-2020.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F27AD4A-AD32-73DE-1AA5-7BA7B13A38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C20BC49-4043-2B74-0B64-944383B473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4330371D-9AF2-F2BC-C986-0DF21CBFC8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87F8F0DD-E977-49A2-9BFD-7E41A5B90125}"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514C6-D0DD-43C3-9918-9B818F3FDA3C}" type="slidenum">
              <a:rPr lang="en-US" smtClean="0"/>
              <a:t>31</a:t>
            </a:fld>
            <a:endParaRPr lang="en-US"/>
          </a:p>
        </p:txBody>
      </p:sp>
    </p:spTree>
    <p:extLst>
      <p:ext uri="{BB962C8B-B14F-4D97-AF65-F5344CB8AC3E}">
        <p14:creationId xmlns:p14="http://schemas.microsoft.com/office/powerpoint/2010/main" val="3498087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F6A2B-E799-724A-9803-20B4A4DAC054}" type="slidenum">
              <a:rPr lang="en-US" smtClean="0"/>
              <a:t>34</a:t>
            </a:fld>
            <a:endParaRPr lang="en-US"/>
          </a:p>
        </p:txBody>
      </p:sp>
    </p:spTree>
    <p:extLst>
      <p:ext uri="{BB962C8B-B14F-4D97-AF65-F5344CB8AC3E}">
        <p14:creationId xmlns:p14="http://schemas.microsoft.com/office/powerpoint/2010/main" val="2252721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DE300 – Cumberland</a:t>
            </a:r>
          </a:p>
        </p:txBody>
      </p:sp>
      <p:sp>
        <p:nvSpPr>
          <p:cNvPr id="4" name="Slide Number Placeholder 3"/>
          <p:cNvSpPr>
            <a:spLocks noGrp="1"/>
          </p:cNvSpPr>
          <p:nvPr>
            <p:ph type="sldNum" sz="quarter" idx="5"/>
          </p:nvPr>
        </p:nvSpPr>
        <p:spPr/>
        <p:txBody>
          <a:bodyPr/>
          <a:lstStyle/>
          <a:p>
            <a:fld id="{0FCF6A2B-E799-724A-9803-20B4A4DAC054}" type="slidenum">
              <a:rPr lang="en-US" smtClean="0"/>
              <a:t>35</a:t>
            </a:fld>
            <a:endParaRPr lang="en-US"/>
          </a:p>
        </p:txBody>
      </p:sp>
    </p:spTree>
    <p:extLst>
      <p:ext uri="{BB962C8B-B14F-4D97-AF65-F5344CB8AC3E}">
        <p14:creationId xmlns:p14="http://schemas.microsoft.com/office/powerpoint/2010/main" val="1201102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DE150 –Iredell</a:t>
            </a:r>
          </a:p>
          <a:p>
            <a:r>
              <a:rPr lang="en-US" dirty="0"/>
              <a:t>DE151 – Iredell</a:t>
            </a:r>
          </a:p>
          <a:p>
            <a:r>
              <a:rPr lang="en-US" dirty="0"/>
              <a:t>DE259 – Cumberland</a:t>
            </a:r>
          </a:p>
        </p:txBody>
      </p:sp>
      <p:sp>
        <p:nvSpPr>
          <p:cNvPr id="4" name="Slide Number Placeholder 3"/>
          <p:cNvSpPr>
            <a:spLocks noGrp="1"/>
          </p:cNvSpPr>
          <p:nvPr>
            <p:ph type="sldNum" sz="quarter" idx="5"/>
          </p:nvPr>
        </p:nvSpPr>
        <p:spPr/>
        <p:txBody>
          <a:bodyPr/>
          <a:lstStyle/>
          <a:p>
            <a:fld id="{0FCF6A2B-E799-724A-9803-20B4A4DAC054}" type="slidenum">
              <a:rPr lang="en-US" smtClean="0"/>
              <a:t>36</a:t>
            </a:fld>
            <a:endParaRPr lang="en-US"/>
          </a:p>
        </p:txBody>
      </p:sp>
    </p:spTree>
    <p:extLst>
      <p:ext uri="{BB962C8B-B14F-4D97-AF65-F5344CB8AC3E}">
        <p14:creationId xmlns:p14="http://schemas.microsoft.com/office/powerpoint/2010/main" val="3768158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3C19F97B-DA32-97E8-3CCB-E253FC7EA5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878102D1-B1F1-0C16-2E7B-D1FD25D5FC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Virginia has executed more than 1,300 people since its founding as a colony in the 1600s. It </a:t>
            </a:r>
            <a:r>
              <a:rPr lang="en-US" altLang="en-US">
                <a:hlinkClick r:id="rId3"/>
              </a:rPr>
              <a:t>executed</a:t>
            </a:r>
            <a:r>
              <a:rPr lang="en-US" altLang="en-US"/>
              <a:t> 113 of those people in the years since the U.S. Supreme Court reinstated capital punishment in 1976, according to the </a:t>
            </a:r>
            <a:r>
              <a:rPr lang="en-US" altLang="en-US">
                <a:hlinkClick r:id="rId3"/>
              </a:rPr>
              <a:t>Death Penalty Information Center (DPIC)</a:t>
            </a:r>
            <a:r>
              <a:rPr lang="en-US" altLang="en-US"/>
              <a:t>. Only Texas has executed more people in the last 45 years. Prior to the Civil War, Virginia law delinated capital punishment by race: White people could only be executed for first-degree murder, but enslaved Black people could be executed for non-homicide offenses, according to </a:t>
            </a:r>
            <a:r>
              <a:rPr lang="en-US" altLang="en-US">
                <a:hlinkClick r:id="rId4"/>
              </a:rPr>
              <a:t>DPIC</a:t>
            </a:r>
            <a:r>
              <a:rPr lang="en-US" altLang="en-US"/>
              <a:t>. This segregated system continued into the 20th century. Between 1900 and 1969, more than 70 Black men were executed for rape, attempted rape, or robbery in Virginia; no white men were executed for these crimes during this time, according to DPIC. During the same time period, 185 Black and 46 white people were executed for murder. </a:t>
            </a:r>
          </a:p>
          <a:p>
            <a:r>
              <a:rPr lang="en-US" altLang="en-US"/>
              <a:t>In 1908, Virginia replaced execution by public hanging with the electric chair, but extrajudicial lynchings of Black residents continued. Between 1877 and 1950, there were 84 documented lynchings of Black people in Virginia, according to the </a:t>
            </a:r>
            <a:r>
              <a:rPr lang="en-US" altLang="en-US">
                <a:hlinkClick r:id="rId5"/>
              </a:rPr>
              <a:t>Equal Justice Initiative</a:t>
            </a:r>
            <a:endParaRPr lang="en-US" altLang="en-US"/>
          </a:p>
          <a:p>
            <a:endParaRPr lang="en-US" altLang="en-US"/>
          </a:p>
        </p:txBody>
      </p:sp>
      <p:sp>
        <p:nvSpPr>
          <p:cNvPr id="78852" name="Slide Number Placeholder 3">
            <a:extLst>
              <a:ext uri="{FF2B5EF4-FFF2-40B4-BE49-F238E27FC236}">
                <a16:creationId xmlns:a16="http://schemas.microsoft.com/office/drawing/2014/main" id="{34027D7D-8499-3682-7243-58EB4FB533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DC2E4849-A1D5-4ED0-ABE8-07D09B3090D6}" type="slidenum">
              <a:rPr lang="en-US" altLang="en-US"/>
              <a:pPr/>
              <a:t>39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085E0ED-226D-48B5-5BCC-9FEE251396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18B017B-9B68-B44E-8A69-FF5440C836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new study found that 22 out of 972 defendants convicted of killing a white victim in Baldus’ study were ultimately executed, but only two out of 1,503 defendants convicted of killing a Black victim were put to death.</a:t>
            </a:r>
          </a:p>
          <a:p>
            <a:r>
              <a:rPr lang="en-US" altLang="en-US"/>
              <a:t>“Thus, the overall execution rate is a staggering 17 times greater for defendants convicted of killing a white victim,” write the authors of the new study, professor Scott Phillips and law professor Justin Marceau of the University of Denver.</a:t>
            </a:r>
          </a:p>
          <a:p>
            <a:endParaRPr lang="en-US" altLang="en-US"/>
          </a:p>
        </p:txBody>
      </p:sp>
      <p:sp>
        <p:nvSpPr>
          <p:cNvPr id="21508" name="Slide Number Placeholder 3">
            <a:extLst>
              <a:ext uri="{FF2B5EF4-FFF2-40B4-BE49-F238E27FC236}">
                <a16:creationId xmlns:a16="http://schemas.microsoft.com/office/drawing/2014/main" id="{367AA99A-801E-765E-C05C-6D98D41A2F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4E477A3-1891-4CF5-9D61-2327D56B7127}"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BE7D92-34F5-4732-ADAF-BF3CF8E71AD4}" type="slidenum">
              <a:rPr lang="en-US" smtClean="0"/>
              <a:t>6</a:t>
            </a:fld>
            <a:endParaRPr lang="en-US"/>
          </a:p>
        </p:txBody>
      </p:sp>
    </p:spTree>
    <p:extLst>
      <p:ext uri="{BB962C8B-B14F-4D97-AF65-F5344CB8AC3E}">
        <p14:creationId xmlns:p14="http://schemas.microsoft.com/office/powerpoint/2010/main" val="286485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E7D92-34F5-4732-ADAF-BF3CF8E71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11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BE7D92-34F5-4732-ADAF-BF3CF8E71AD4}" type="slidenum">
              <a:rPr lang="en-US" smtClean="0"/>
              <a:t>9</a:t>
            </a:fld>
            <a:endParaRPr lang="en-US"/>
          </a:p>
        </p:txBody>
      </p:sp>
    </p:spTree>
    <p:extLst>
      <p:ext uri="{BB962C8B-B14F-4D97-AF65-F5344CB8AC3E}">
        <p14:creationId xmlns:p14="http://schemas.microsoft.com/office/powerpoint/2010/main" val="125980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514C6-D0DD-43C3-9918-9B818F3FDA3C}" type="slidenum">
              <a:rPr lang="en-US" smtClean="0"/>
              <a:t>16</a:t>
            </a:fld>
            <a:endParaRPr lang="en-US"/>
          </a:p>
        </p:txBody>
      </p:sp>
    </p:spTree>
    <p:extLst>
      <p:ext uri="{BB962C8B-B14F-4D97-AF65-F5344CB8AC3E}">
        <p14:creationId xmlns:p14="http://schemas.microsoft.com/office/powerpoint/2010/main" val="54892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514C6-D0DD-43C3-9918-9B818F3FDA3C}" type="slidenum">
              <a:rPr lang="en-US" smtClean="0"/>
              <a:t>20</a:t>
            </a:fld>
            <a:endParaRPr lang="en-US"/>
          </a:p>
        </p:txBody>
      </p:sp>
    </p:spTree>
    <p:extLst>
      <p:ext uri="{BB962C8B-B14F-4D97-AF65-F5344CB8AC3E}">
        <p14:creationId xmlns:p14="http://schemas.microsoft.com/office/powerpoint/2010/main" val="18254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514C6-D0DD-43C3-9918-9B818F3FDA3C}" type="slidenum">
              <a:rPr lang="en-US" smtClean="0"/>
              <a:t>21</a:t>
            </a:fld>
            <a:endParaRPr lang="en-US"/>
          </a:p>
        </p:txBody>
      </p:sp>
    </p:spTree>
    <p:extLst>
      <p:ext uri="{BB962C8B-B14F-4D97-AF65-F5344CB8AC3E}">
        <p14:creationId xmlns:p14="http://schemas.microsoft.com/office/powerpoint/2010/main" val="67277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514C6-D0DD-43C3-9918-9B818F3FDA3C}" type="slidenum">
              <a:rPr lang="en-US" smtClean="0"/>
              <a:t>30</a:t>
            </a:fld>
            <a:endParaRPr lang="en-US"/>
          </a:p>
        </p:txBody>
      </p:sp>
    </p:spTree>
    <p:extLst>
      <p:ext uri="{BB962C8B-B14F-4D97-AF65-F5344CB8AC3E}">
        <p14:creationId xmlns:p14="http://schemas.microsoft.com/office/powerpoint/2010/main" val="68137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E665E8-4773-4833-8876-D765321F920F}" type="slidenum">
              <a:rPr lang="en-US" altLang="en-US" smtClean="0"/>
              <a:pPr>
                <a:defRPr/>
              </a:pPr>
              <a:t>‹#›</a:t>
            </a:fld>
            <a:endParaRPr lang="en-US" altLang="en-US"/>
          </a:p>
        </p:txBody>
      </p:sp>
    </p:spTree>
    <p:extLst>
      <p:ext uri="{BB962C8B-B14F-4D97-AF65-F5344CB8AC3E}">
        <p14:creationId xmlns:p14="http://schemas.microsoft.com/office/powerpoint/2010/main" val="960423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CB9DBD-04C5-4F68-8832-4A0EF71407AB}" type="slidenum">
              <a:rPr lang="en-US" altLang="en-US" smtClean="0"/>
              <a:pPr>
                <a:defRPr/>
              </a:pPr>
              <a:t>‹#›</a:t>
            </a:fld>
            <a:endParaRPr lang="en-US" altLang="en-US"/>
          </a:p>
        </p:txBody>
      </p:sp>
    </p:spTree>
    <p:extLst>
      <p:ext uri="{BB962C8B-B14F-4D97-AF65-F5344CB8AC3E}">
        <p14:creationId xmlns:p14="http://schemas.microsoft.com/office/powerpoint/2010/main" val="370286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DEC981E-E7B4-4F97-A451-D6D8856E4651}" type="slidenum">
              <a:rPr lang="en-US" altLang="en-US" smtClean="0"/>
              <a:pPr>
                <a:defRPr/>
              </a:pPr>
              <a:t>‹#›</a:t>
            </a:fld>
            <a:endParaRPr lang="en-US" altLang="en-US"/>
          </a:p>
        </p:txBody>
      </p:sp>
    </p:spTree>
    <p:extLst>
      <p:ext uri="{BB962C8B-B14F-4D97-AF65-F5344CB8AC3E}">
        <p14:creationId xmlns:p14="http://schemas.microsoft.com/office/powerpoint/2010/main" val="167377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s_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6D3299-56B6-4F2A-ACB8-95B96A46B526}"/>
              </a:ext>
            </a:extLst>
          </p:cNvPr>
          <p:cNvSpPr/>
          <p:nvPr userDrawn="1"/>
        </p:nvSpPr>
        <p:spPr>
          <a:xfrm>
            <a:off x="85725" y="1596570"/>
            <a:ext cx="8972550"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2" name="Title 1">
            <a:extLst>
              <a:ext uri="{FF2B5EF4-FFF2-40B4-BE49-F238E27FC236}">
                <a16:creationId xmlns:a16="http://schemas.microsoft.com/office/drawing/2014/main" id="{177E1911-EE6C-4990-91E7-042FE80044AE}"/>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9" name="Text Placeholder 12">
            <a:extLst>
              <a:ext uri="{FF2B5EF4-FFF2-40B4-BE49-F238E27FC236}">
                <a16:creationId xmlns:a16="http://schemas.microsoft.com/office/drawing/2014/main" id="{AC7245AE-76DE-4393-BD74-CA871F076EDB}"/>
              </a:ext>
            </a:extLst>
          </p:cNvPr>
          <p:cNvSpPr>
            <a:spLocks noGrp="1"/>
          </p:cNvSpPr>
          <p:nvPr>
            <p:ph type="body" sz="quarter" idx="11"/>
          </p:nvPr>
        </p:nvSpPr>
        <p:spPr>
          <a:xfrm>
            <a:off x="85725" y="1792223"/>
            <a:ext cx="8972550" cy="4722876"/>
          </a:xfrm>
          <a:prstGeom prst="rect">
            <a:avLst/>
          </a:prstGeom>
        </p:spPr>
        <p:txBody>
          <a:bodyPr lIns="182880" tIns="91440" rIns="182880"/>
          <a:lstStyle>
            <a:lvl1pPr marL="171450" indent="-171450">
              <a:lnSpc>
                <a:spcPct val="100000"/>
              </a:lnSpc>
              <a:spcBef>
                <a:spcPts val="450"/>
              </a:spcBef>
              <a:buClr>
                <a:schemeClr val="tx2"/>
              </a:buClr>
              <a:buFont typeface="Arial" panose="020B0604020202020204" pitchFamily="34" charset="0"/>
              <a:buChar char="•"/>
              <a:defRPr sz="1800">
                <a:solidFill>
                  <a:schemeClr val="tx1">
                    <a:lumMod val="75000"/>
                    <a:lumOff val="25000"/>
                  </a:schemeClr>
                </a:solidFill>
              </a:defRPr>
            </a:lvl1pPr>
            <a:lvl2pPr marL="514350" indent="-171450">
              <a:lnSpc>
                <a:spcPct val="100000"/>
              </a:lnSpc>
              <a:spcBef>
                <a:spcPts val="450"/>
              </a:spcBef>
              <a:buClr>
                <a:schemeClr val="tx2"/>
              </a:buClr>
              <a:buFont typeface="Calibri" panose="020F0502020204030204" pitchFamily="34" charset="0"/>
              <a:buChar char="–"/>
              <a:defRPr sz="1500">
                <a:solidFill>
                  <a:schemeClr val="tx1">
                    <a:lumMod val="75000"/>
                    <a:lumOff val="25000"/>
                  </a:schemeClr>
                </a:solidFill>
              </a:defRPr>
            </a:lvl2pPr>
            <a:lvl3pPr marL="8572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3pPr>
            <a:lvl4pPr marL="12001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4pPr>
            <a:lvl5pPr marL="15430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2FF88286-DFFB-4572-AE8F-58717A43B08D}"/>
              </a:ext>
            </a:extLst>
          </p:cNvPr>
          <p:cNvSpPr/>
          <p:nvPr userDrawn="1"/>
        </p:nvSpPr>
        <p:spPr>
          <a:xfrm>
            <a:off x="85726" y="1257299"/>
            <a:ext cx="8981171"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2" name="Text Placeholder 3">
            <a:extLst>
              <a:ext uri="{FF2B5EF4-FFF2-40B4-BE49-F238E27FC236}">
                <a16:creationId xmlns:a16="http://schemas.microsoft.com/office/drawing/2014/main" id="{52B17CCB-97D6-4445-8F21-B8686C6C64E8}"/>
              </a:ext>
            </a:extLst>
          </p:cNvPr>
          <p:cNvSpPr>
            <a:spLocks noGrp="1"/>
          </p:cNvSpPr>
          <p:nvPr>
            <p:ph type="body" sz="quarter" idx="10"/>
          </p:nvPr>
        </p:nvSpPr>
        <p:spPr>
          <a:xfrm>
            <a:off x="85725" y="1264331"/>
            <a:ext cx="8972550" cy="420624"/>
          </a:xfrm>
          <a:prstGeom prst="rect">
            <a:avLst/>
          </a:prstGeom>
        </p:spPr>
        <p:txBody>
          <a:bodyPr lIns="182880" rIns="91440" bIns="0"/>
          <a:lstStyle>
            <a:lvl1pPr marL="0" indent="0">
              <a:buNone/>
              <a:defRPr sz="165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4" name="Footer Placeholder 3">
            <a:extLst>
              <a:ext uri="{FF2B5EF4-FFF2-40B4-BE49-F238E27FC236}">
                <a16:creationId xmlns:a16="http://schemas.microsoft.com/office/drawing/2014/main" id="{C87A8A4D-BB09-E9F1-B6BA-A48E61569C24}"/>
              </a:ext>
            </a:extLst>
          </p:cNvPr>
          <p:cNvSpPr>
            <a:spLocks noGrp="1"/>
          </p:cNvSpPr>
          <p:nvPr>
            <p:ph type="ftr" sz="quarter" idx="12"/>
          </p:nvPr>
        </p:nvSpPr>
        <p:spPr>
          <a:xfrm>
            <a:off x="5887769" y="6213927"/>
            <a:ext cx="3086100" cy="230834"/>
          </a:xfrm>
        </p:spPr>
        <p:txBody>
          <a:bodyPr/>
          <a:lstStyle/>
          <a:p>
            <a:r>
              <a:rPr lang="en-US" dirty="0"/>
              <a:t>Anchor cite</a:t>
            </a:r>
          </a:p>
        </p:txBody>
      </p:sp>
    </p:spTree>
    <p:extLst>
      <p:ext uri="{BB962C8B-B14F-4D97-AF65-F5344CB8AC3E}">
        <p14:creationId xmlns:p14="http://schemas.microsoft.com/office/powerpoint/2010/main" val="504966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_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89725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0" baseline="0">
                <a:solidFill>
                  <a:schemeClr val="bg1"/>
                </a:solidFill>
              </a:defRPr>
            </a:lvl1pPr>
          </a:lstStyle>
          <a:p>
            <a:r>
              <a:rPr lang="en-US" dirty="0"/>
              <a:t>Click to edit Master title style</a:t>
            </a:r>
            <a:br>
              <a:rPr lang="en-US" dirty="0"/>
            </a:br>
            <a:r>
              <a:rPr lang="en-US" dirty="0"/>
              <a:t>Second Line style</a:t>
            </a:r>
          </a:p>
        </p:txBody>
      </p:sp>
      <p:sp>
        <p:nvSpPr>
          <p:cNvPr id="6" name="Footer Placeholder 2">
            <a:extLst>
              <a:ext uri="{FF2B5EF4-FFF2-40B4-BE49-F238E27FC236}">
                <a16:creationId xmlns:a16="http://schemas.microsoft.com/office/drawing/2014/main" id="{E8459E8E-C988-4BA1-BAAD-20FD8A7AF975}"/>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894877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o Bullets_Sub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C75BBE-360F-4ABB-81D8-B9334E9CF17D}"/>
              </a:ext>
            </a:extLst>
          </p:cNvPr>
          <p:cNvSpPr/>
          <p:nvPr userDrawn="1"/>
        </p:nvSpPr>
        <p:spPr>
          <a:xfrm>
            <a:off x="85725" y="1596570"/>
            <a:ext cx="8972550"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3" name="Title 1">
            <a:extLst>
              <a:ext uri="{FF2B5EF4-FFF2-40B4-BE49-F238E27FC236}">
                <a16:creationId xmlns:a16="http://schemas.microsoft.com/office/drawing/2014/main" id="{16C0BB66-5DA6-45B8-B508-E641A99D79E1}"/>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7" name="Footer Placeholder 2">
            <a:extLst>
              <a:ext uri="{FF2B5EF4-FFF2-40B4-BE49-F238E27FC236}">
                <a16:creationId xmlns:a16="http://schemas.microsoft.com/office/drawing/2014/main" id="{D7F616E9-1234-4EBF-B94D-97442A89B05D}"/>
              </a:ext>
            </a:extLst>
          </p:cNvPr>
          <p:cNvSpPr>
            <a:spLocks noGrp="1"/>
          </p:cNvSpPr>
          <p:nvPr>
            <p:ph type="ftr" sz="quarter" idx="11"/>
          </p:nvPr>
        </p:nvSpPr>
        <p:spPr>
          <a:xfrm>
            <a:off x="5887768" y="6213927"/>
            <a:ext cx="3086100" cy="230834"/>
          </a:xfrm>
        </p:spPr>
        <p:txBody>
          <a:bodyPr/>
          <a:lstStyle/>
          <a:p>
            <a:r>
              <a:rPr lang="en-US" dirty="0"/>
              <a:t>Anchor cite</a:t>
            </a:r>
          </a:p>
        </p:txBody>
      </p:sp>
      <p:sp>
        <p:nvSpPr>
          <p:cNvPr id="9" name="Rectangle 8">
            <a:extLst>
              <a:ext uri="{FF2B5EF4-FFF2-40B4-BE49-F238E27FC236}">
                <a16:creationId xmlns:a16="http://schemas.microsoft.com/office/drawing/2014/main" id="{EA2C3A8D-4B12-419E-BF9E-3C603F603C7E}"/>
              </a:ext>
            </a:extLst>
          </p:cNvPr>
          <p:cNvSpPr/>
          <p:nvPr userDrawn="1"/>
        </p:nvSpPr>
        <p:spPr>
          <a:xfrm>
            <a:off x="85726" y="1257299"/>
            <a:ext cx="8981171"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0" name="Text Placeholder 3">
            <a:extLst>
              <a:ext uri="{FF2B5EF4-FFF2-40B4-BE49-F238E27FC236}">
                <a16:creationId xmlns:a16="http://schemas.microsoft.com/office/drawing/2014/main" id="{279E2503-7B31-44B8-8B0E-DE94973F6FD2}"/>
              </a:ext>
            </a:extLst>
          </p:cNvPr>
          <p:cNvSpPr>
            <a:spLocks noGrp="1"/>
          </p:cNvSpPr>
          <p:nvPr>
            <p:ph type="body" sz="quarter" idx="10"/>
          </p:nvPr>
        </p:nvSpPr>
        <p:spPr>
          <a:xfrm>
            <a:off x="85725" y="1264331"/>
            <a:ext cx="8972550" cy="420624"/>
          </a:xfrm>
          <a:prstGeom prst="rect">
            <a:avLst/>
          </a:prstGeom>
        </p:spPr>
        <p:txBody>
          <a:bodyPr lIns="182880" rIns="91440" bIns="0"/>
          <a:lstStyle>
            <a:lvl1pPr marL="0" indent="0">
              <a:buNone/>
              <a:defRPr sz="165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1311445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3578EE-3037-464F-975E-41A9245C929C}"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773A6-5DA0-4D66-876C-92F442E40A15}"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95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578EE-3037-464F-975E-41A9245C929C}"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773A6-5DA0-4D66-876C-92F442E40A15}" type="slidenum">
              <a:rPr lang="en-US" smtClean="0"/>
              <a:t>‹#›</a:t>
            </a:fld>
            <a:endParaRPr lang="en-US"/>
          </a:p>
        </p:txBody>
      </p:sp>
    </p:spTree>
    <p:extLst>
      <p:ext uri="{BB962C8B-B14F-4D97-AF65-F5344CB8AC3E}">
        <p14:creationId xmlns:p14="http://schemas.microsoft.com/office/powerpoint/2010/main" val="214705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3578EE-3037-464F-975E-41A9245C929C}"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773A6-5DA0-4D66-876C-92F442E40A15}"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3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3578EE-3037-464F-975E-41A9245C929C}"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773A6-5DA0-4D66-876C-92F442E40A15}" type="slidenum">
              <a:rPr lang="en-US" smtClean="0"/>
              <a:t>‹#›</a:t>
            </a:fld>
            <a:endParaRPr lang="en-US"/>
          </a:p>
        </p:txBody>
      </p:sp>
    </p:spTree>
    <p:extLst>
      <p:ext uri="{BB962C8B-B14F-4D97-AF65-F5344CB8AC3E}">
        <p14:creationId xmlns:p14="http://schemas.microsoft.com/office/powerpoint/2010/main" val="342695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3578EE-3037-464F-975E-41A9245C929C}"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3773A6-5DA0-4D66-876C-92F442E40A15}" type="slidenum">
              <a:rPr lang="en-US" smtClean="0"/>
              <a:t>‹#›</a:t>
            </a:fld>
            <a:endParaRPr lang="en-US"/>
          </a:p>
        </p:txBody>
      </p:sp>
    </p:spTree>
    <p:extLst>
      <p:ext uri="{BB962C8B-B14F-4D97-AF65-F5344CB8AC3E}">
        <p14:creationId xmlns:p14="http://schemas.microsoft.com/office/powerpoint/2010/main" val="13097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2BC9E5-ED7D-46A1-9F99-5B1A685A0DB6}" type="slidenum">
              <a:rPr lang="en-US" altLang="en-US" smtClean="0"/>
              <a:pPr>
                <a:defRPr/>
              </a:pPr>
              <a:t>‹#›</a:t>
            </a:fld>
            <a:endParaRPr lang="en-US" altLang="en-US"/>
          </a:p>
        </p:txBody>
      </p:sp>
    </p:spTree>
    <p:extLst>
      <p:ext uri="{BB962C8B-B14F-4D97-AF65-F5344CB8AC3E}">
        <p14:creationId xmlns:p14="http://schemas.microsoft.com/office/powerpoint/2010/main" val="1423819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3578EE-3037-464F-975E-41A9245C929C}"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3773A6-5DA0-4D66-876C-92F442E40A15}" type="slidenum">
              <a:rPr lang="en-US" smtClean="0"/>
              <a:t>‹#›</a:t>
            </a:fld>
            <a:endParaRPr lang="en-US"/>
          </a:p>
        </p:txBody>
      </p:sp>
    </p:spTree>
    <p:extLst>
      <p:ext uri="{BB962C8B-B14F-4D97-AF65-F5344CB8AC3E}">
        <p14:creationId xmlns:p14="http://schemas.microsoft.com/office/powerpoint/2010/main" val="106910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3578EE-3037-464F-975E-41A9245C929C}" type="datetimeFigureOut">
              <a:rPr lang="en-US" smtClean="0"/>
              <a:t>4/23/2025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D3773A6-5DA0-4D66-876C-92F442E40A15}" type="slidenum">
              <a:rPr lang="en-US" smtClean="0"/>
              <a:t>‹#›</a:t>
            </a:fld>
            <a:endParaRPr lang="en-US"/>
          </a:p>
        </p:txBody>
      </p:sp>
    </p:spTree>
    <p:extLst>
      <p:ext uri="{BB962C8B-B14F-4D97-AF65-F5344CB8AC3E}">
        <p14:creationId xmlns:p14="http://schemas.microsoft.com/office/powerpoint/2010/main" val="227209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13578EE-3037-464F-975E-41A9245C929C}" type="datetimeFigureOut">
              <a:rPr lang="en-US" smtClean="0"/>
              <a:t>4/23/2025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D3773A6-5DA0-4D66-876C-92F442E40A15}" type="slidenum">
              <a:rPr lang="en-US" smtClean="0"/>
              <a:t>‹#›</a:t>
            </a:fld>
            <a:endParaRPr lang="en-US"/>
          </a:p>
        </p:txBody>
      </p:sp>
    </p:spTree>
    <p:extLst>
      <p:ext uri="{BB962C8B-B14F-4D97-AF65-F5344CB8AC3E}">
        <p14:creationId xmlns:p14="http://schemas.microsoft.com/office/powerpoint/2010/main" val="163996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13578EE-3037-464F-975E-41A9245C929C}"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773A6-5DA0-4D66-876C-92F442E40A15}" type="slidenum">
              <a:rPr lang="en-US" smtClean="0"/>
              <a:t>‹#›</a:t>
            </a:fld>
            <a:endParaRPr lang="en-US"/>
          </a:p>
        </p:txBody>
      </p:sp>
    </p:spTree>
    <p:extLst>
      <p:ext uri="{BB962C8B-B14F-4D97-AF65-F5344CB8AC3E}">
        <p14:creationId xmlns:p14="http://schemas.microsoft.com/office/powerpoint/2010/main" val="87607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578EE-3037-464F-975E-41A9245C929C}"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773A6-5DA0-4D66-876C-92F442E40A15}" type="slidenum">
              <a:rPr lang="en-US" smtClean="0"/>
              <a:t>‹#›</a:t>
            </a:fld>
            <a:endParaRPr lang="en-US"/>
          </a:p>
        </p:txBody>
      </p:sp>
    </p:spTree>
    <p:extLst>
      <p:ext uri="{BB962C8B-B14F-4D97-AF65-F5344CB8AC3E}">
        <p14:creationId xmlns:p14="http://schemas.microsoft.com/office/powerpoint/2010/main" val="374293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578EE-3037-464F-975E-41A9245C929C}"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773A6-5DA0-4D66-876C-92F442E40A15}" type="slidenum">
              <a:rPr lang="en-US" smtClean="0"/>
              <a:t>‹#›</a:t>
            </a:fld>
            <a:endParaRPr lang="en-US"/>
          </a:p>
        </p:txBody>
      </p:sp>
    </p:spTree>
    <p:extLst>
      <p:ext uri="{BB962C8B-B14F-4D97-AF65-F5344CB8AC3E}">
        <p14:creationId xmlns:p14="http://schemas.microsoft.com/office/powerpoint/2010/main" val="34144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0F4A95-D86C-4F56-837F-CA7A139C43D5}"/>
              </a:ext>
            </a:extLst>
          </p:cNvPr>
          <p:cNvSpPr/>
          <p:nvPr userDrawn="1"/>
        </p:nvSpPr>
        <p:spPr>
          <a:xfrm>
            <a:off x="609600" y="114300"/>
            <a:ext cx="8448675" cy="64135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1" name="Rectangle 10">
            <a:extLst>
              <a:ext uri="{FF2B5EF4-FFF2-40B4-BE49-F238E27FC236}">
                <a16:creationId xmlns:a16="http://schemas.microsoft.com/office/drawing/2014/main" id="{88C753A9-5625-43ED-B2C6-A77AFF1F7EB2}"/>
              </a:ext>
            </a:extLst>
          </p:cNvPr>
          <p:cNvSpPr/>
          <p:nvPr userDrawn="1"/>
        </p:nvSpPr>
        <p:spPr>
          <a:xfrm>
            <a:off x="85725" y="114300"/>
            <a:ext cx="442909" cy="6413500"/>
          </a:xfrm>
          <a:prstGeom prst="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8">
            <a:extLst>
              <a:ext uri="{FF2B5EF4-FFF2-40B4-BE49-F238E27FC236}">
                <a16:creationId xmlns:a16="http://schemas.microsoft.com/office/drawing/2014/main" id="{FCB023BB-B50D-4291-A411-60989568C7AB}"/>
              </a:ext>
            </a:extLst>
          </p:cNvPr>
          <p:cNvSpPr>
            <a:spLocks noGrp="1"/>
          </p:cNvSpPr>
          <p:nvPr>
            <p:ph type="body" sz="quarter" idx="12" hasCustomPrompt="1"/>
          </p:nvPr>
        </p:nvSpPr>
        <p:spPr>
          <a:xfrm>
            <a:off x="811667" y="914400"/>
            <a:ext cx="3857627" cy="3045463"/>
          </a:xfrm>
          <a:prstGeom prst="rect">
            <a:avLst/>
          </a:prstGeom>
        </p:spPr>
        <p:txBody>
          <a:bodyPr anchor="ctr" anchorCtr="0"/>
          <a:lstStyle>
            <a:lvl1pPr marL="0" indent="0">
              <a:buNone/>
              <a:defRPr sz="2700" b="1" i="1">
                <a:solidFill>
                  <a:schemeClr val="tx1">
                    <a:lumMod val="75000"/>
                    <a:lumOff val="2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 text styles</a:t>
            </a:r>
          </a:p>
        </p:txBody>
      </p:sp>
      <p:sp>
        <p:nvSpPr>
          <p:cNvPr id="8" name="Text Placeholder 8">
            <a:extLst>
              <a:ext uri="{FF2B5EF4-FFF2-40B4-BE49-F238E27FC236}">
                <a16:creationId xmlns:a16="http://schemas.microsoft.com/office/drawing/2014/main" id="{1B051493-B86F-48BE-9FA6-5813A51625AF}"/>
              </a:ext>
            </a:extLst>
          </p:cNvPr>
          <p:cNvSpPr>
            <a:spLocks noGrp="1"/>
          </p:cNvSpPr>
          <p:nvPr>
            <p:ph type="body" sz="quarter" idx="13" hasCustomPrompt="1"/>
          </p:nvPr>
        </p:nvSpPr>
        <p:spPr>
          <a:xfrm>
            <a:off x="811668" y="5492751"/>
            <a:ext cx="8086723" cy="594362"/>
          </a:xfrm>
          <a:prstGeom prst="rect">
            <a:avLst/>
          </a:prstGeom>
        </p:spPr>
        <p:txBody>
          <a:bodyPr anchor="ctr" anchorCtr="0"/>
          <a:lstStyle>
            <a:lvl1pPr marL="0" indent="0">
              <a:buNone/>
              <a:defRPr sz="1800" b="0">
                <a:solidFill>
                  <a:schemeClr val="tx1">
                    <a:lumMod val="75000"/>
                    <a:lumOff val="2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 text styles</a:t>
            </a:r>
          </a:p>
        </p:txBody>
      </p:sp>
      <p:sp>
        <p:nvSpPr>
          <p:cNvPr id="9" name="Text Placeholder 4">
            <a:extLst>
              <a:ext uri="{FF2B5EF4-FFF2-40B4-BE49-F238E27FC236}">
                <a16:creationId xmlns:a16="http://schemas.microsoft.com/office/drawing/2014/main" id="{735A9433-168A-47BD-A187-209423827808}"/>
              </a:ext>
            </a:extLst>
          </p:cNvPr>
          <p:cNvSpPr>
            <a:spLocks noGrp="1"/>
          </p:cNvSpPr>
          <p:nvPr>
            <p:ph type="body" sz="quarter" idx="15"/>
          </p:nvPr>
        </p:nvSpPr>
        <p:spPr>
          <a:xfrm>
            <a:off x="811667" y="4502151"/>
            <a:ext cx="8086725" cy="914400"/>
          </a:xfrm>
          <a:prstGeom prst="rect">
            <a:avLst/>
          </a:prstGeom>
        </p:spPr>
        <p:txBody>
          <a:bodyPr anchor="ctr" anchorCtr="0"/>
          <a:lstStyle>
            <a:lvl1pPr marL="0" indent="0">
              <a:buFont typeface="Arial" panose="020B0604020202020204" pitchFamily="34" charset="0"/>
              <a:buNone/>
              <a:defRPr sz="2700" b="1">
                <a:solidFill>
                  <a:schemeClr val="tx1">
                    <a:lumMod val="75000"/>
                    <a:lumOff val="25000"/>
                  </a:schemeClr>
                </a:solidFill>
              </a:defRPr>
            </a:lvl1pPr>
            <a:lvl2pPr marL="342900" indent="0">
              <a:buFont typeface="Arial" panose="020B0604020202020204" pitchFamily="34" charset="0"/>
              <a:buNone/>
              <a:defRPr>
                <a:solidFill>
                  <a:srgbClr val="E53F43"/>
                </a:solidFill>
              </a:defRPr>
            </a:lvl2pPr>
            <a:lvl3pPr marL="685800" indent="0">
              <a:buFont typeface="Arial" panose="020B0604020202020204" pitchFamily="34" charset="0"/>
              <a:buNone/>
              <a:defRPr>
                <a:solidFill>
                  <a:srgbClr val="E53F43"/>
                </a:solidFill>
              </a:defRPr>
            </a:lvl3pPr>
            <a:lvl4pPr marL="1028700" indent="0">
              <a:buFont typeface="Arial" panose="020B0604020202020204" pitchFamily="34" charset="0"/>
              <a:buNone/>
              <a:defRPr>
                <a:solidFill>
                  <a:srgbClr val="E53F43"/>
                </a:solidFill>
              </a:defRPr>
            </a:lvl4pPr>
            <a:lvl5pPr marL="1371600" indent="0">
              <a:buFont typeface="Arial" panose="020B0604020202020204" pitchFamily="34" charset="0"/>
              <a:buNone/>
              <a:defRPr>
                <a:solidFill>
                  <a:srgbClr val="E53F43"/>
                </a:solidFill>
              </a:defRPr>
            </a:lvl5pPr>
          </a:lstStyle>
          <a:p>
            <a:pPr lvl="0"/>
            <a:r>
              <a:rPr lang="en-US" dirty="0"/>
              <a:t>Click to edit Master text styles</a:t>
            </a:r>
          </a:p>
        </p:txBody>
      </p:sp>
      <p:cxnSp>
        <p:nvCxnSpPr>
          <p:cNvPr id="10" name="Straight Connector 9">
            <a:extLst>
              <a:ext uri="{FF2B5EF4-FFF2-40B4-BE49-F238E27FC236}">
                <a16:creationId xmlns:a16="http://schemas.microsoft.com/office/drawing/2014/main" id="{8CBEC5BC-5AB9-49EE-9B06-1F3F78D1476C}"/>
              </a:ext>
            </a:extLst>
          </p:cNvPr>
          <p:cNvCxnSpPr>
            <a:cxnSpLocks/>
          </p:cNvCxnSpPr>
          <p:nvPr userDrawn="1"/>
        </p:nvCxnSpPr>
        <p:spPr>
          <a:xfrm>
            <a:off x="5138738" y="914401"/>
            <a:ext cx="0" cy="304546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774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0F4A95-D86C-4F56-837F-CA7A139C43D5}"/>
              </a:ext>
            </a:extLst>
          </p:cNvPr>
          <p:cNvSpPr/>
          <p:nvPr userDrawn="1"/>
        </p:nvSpPr>
        <p:spPr>
          <a:xfrm>
            <a:off x="85726" y="114300"/>
            <a:ext cx="8972549" cy="64135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5" name="Rectangle 14">
            <a:extLst>
              <a:ext uri="{FF2B5EF4-FFF2-40B4-BE49-F238E27FC236}">
                <a16:creationId xmlns:a16="http://schemas.microsoft.com/office/drawing/2014/main" id="{48091D56-73F8-4336-8A94-76FDA85BC43C}"/>
              </a:ext>
            </a:extLst>
          </p:cNvPr>
          <p:cNvSpPr/>
          <p:nvPr userDrawn="1"/>
        </p:nvSpPr>
        <p:spPr>
          <a:xfrm>
            <a:off x="190501" y="3765553"/>
            <a:ext cx="8763000" cy="914399"/>
          </a:xfrm>
          <a:prstGeom prst="rect">
            <a:avLst/>
          </a:prstGeom>
          <a:solidFill>
            <a:schemeClr val="tx1">
              <a:lumMod val="65000"/>
              <a:lumOff val="35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9" name="Text Placeholder 4">
            <a:extLst>
              <a:ext uri="{FF2B5EF4-FFF2-40B4-BE49-F238E27FC236}">
                <a16:creationId xmlns:a16="http://schemas.microsoft.com/office/drawing/2014/main" id="{735A9433-168A-47BD-A187-209423827808}"/>
              </a:ext>
            </a:extLst>
          </p:cNvPr>
          <p:cNvSpPr>
            <a:spLocks noGrp="1"/>
          </p:cNvSpPr>
          <p:nvPr>
            <p:ph type="body" sz="quarter" idx="15"/>
          </p:nvPr>
        </p:nvSpPr>
        <p:spPr>
          <a:xfrm>
            <a:off x="352426" y="3765553"/>
            <a:ext cx="8439149" cy="914400"/>
          </a:xfrm>
          <a:prstGeom prst="rect">
            <a:avLst/>
          </a:prstGeom>
        </p:spPr>
        <p:txBody>
          <a:bodyPr anchor="ctr" anchorCtr="0"/>
          <a:lstStyle>
            <a:lvl1pPr marL="0" indent="0" algn="ctr">
              <a:lnSpc>
                <a:spcPct val="100000"/>
              </a:lnSpc>
              <a:spcBef>
                <a:spcPts val="0"/>
              </a:spcBef>
              <a:spcAft>
                <a:spcPts val="0"/>
              </a:spcAft>
              <a:buFont typeface="Arial" panose="020B0604020202020204" pitchFamily="34" charset="0"/>
              <a:buNone/>
              <a:defRPr sz="2700" b="1">
                <a:solidFill>
                  <a:schemeClr val="bg1"/>
                </a:solidFill>
              </a:defRPr>
            </a:lvl1pPr>
            <a:lvl2pPr marL="342900" indent="0">
              <a:buFont typeface="Arial" panose="020B0604020202020204" pitchFamily="34" charset="0"/>
              <a:buNone/>
              <a:defRPr>
                <a:solidFill>
                  <a:srgbClr val="E53F43"/>
                </a:solidFill>
              </a:defRPr>
            </a:lvl2pPr>
            <a:lvl3pPr marL="685800" indent="0">
              <a:buFont typeface="Arial" panose="020B0604020202020204" pitchFamily="34" charset="0"/>
              <a:buNone/>
              <a:defRPr>
                <a:solidFill>
                  <a:srgbClr val="E53F43"/>
                </a:solidFill>
              </a:defRPr>
            </a:lvl3pPr>
            <a:lvl4pPr marL="1028700" indent="0">
              <a:buFont typeface="Arial" panose="020B0604020202020204" pitchFamily="34" charset="0"/>
              <a:buNone/>
              <a:defRPr>
                <a:solidFill>
                  <a:srgbClr val="E53F43"/>
                </a:solidFill>
              </a:defRPr>
            </a:lvl4pPr>
            <a:lvl5pPr marL="1371600" indent="0">
              <a:buFont typeface="Arial" panose="020B0604020202020204" pitchFamily="34" charset="0"/>
              <a:buNone/>
              <a:defRPr>
                <a:solidFill>
                  <a:srgbClr val="E53F43"/>
                </a:solidFill>
              </a:defRPr>
            </a:lvl5pPr>
          </a:lstStyle>
          <a:p>
            <a:pPr lvl="0"/>
            <a:r>
              <a:rPr lang="en-US" dirty="0"/>
              <a:t>Click to edit Master text styles</a:t>
            </a:r>
          </a:p>
        </p:txBody>
      </p:sp>
      <p:sp>
        <p:nvSpPr>
          <p:cNvPr id="16" name="Rectangle 15">
            <a:extLst>
              <a:ext uri="{FF2B5EF4-FFF2-40B4-BE49-F238E27FC236}">
                <a16:creationId xmlns:a16="http://schemas.microsoft.com/office/drawing/2014/main" id="{420B1D98-0BEE-436D-B827-F1CEA70CCBB5}"/>
              </a:ext>
            </a:extLst>
          </p:cNvPr>
          <p:cNvSpPr/>
          <p:nvPr userDrawn="1"/>
        </p:nvSpPr>
        <p:spPr>
          <a:xfrm>
            <a:off x="190500" y="4679952"/>
            <a:ext cx="8763000" cy="149225"/>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Tree>
    <p:extLst>
      <p:ext uri="{BB962C8B-B14F-4D97-AF65-F5344CB8AC3E}">
        <p14:creationId xmlns:p14="http://schemas.microsoft.com/office/powerpoint/2010/main" val="1982854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_Sub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0F4A95-D86C-4F56-837F-CA7A139C43D5}"/>
              </a:ext>
            </a:extLst>
          </p:cNvPr>
          <p:cNvSpPr/>
          <p:nvPr userDrawn="1"/>
        </p:nvSpPr>
        <p:spPr>
          <a:xfrm>
            <a:off x="85726" y="114300"/>
            <a:ext cx="8972549" cy="64135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7" name="Rectangle 6">
            <a:extLst>
              <a:ext uri="{FF2B5EF4-FFF2-40B4-BE49-F238E27FC236}">
                <a16:creationId xmlns:a16="http://schemas.microsoft.com/office/drawing/2014/main" id="{36D3F050-06FB-49C9-A1B7-F1EE58504E43}"/>
              </a:ext>
            </a:extLst>
          </p:cNvPr>
          <p:cNvSpPr/>
          <p:nvPr userDrawn="1"/>
        </p:nvSpPr>
        <p:spPr>
          <a:xfrm>
            <a:off x="190501" y="3765553"/>
            <a:ext cx="8763000" cy="914399"/>
          </a:xfrm>
          <a:prstGeom prst="rect">
            <a:avLst/>
          </a:prstGeom>
          <a:solidFill>
            <a:schemeClr val="tx1">
              <a:lumMod val="65000"/>
              <a:lumOff val="35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9" name="Text Placeholder 4">
            <a:extLst>
              <a:ext uri="{FF2B5EF4-FFF2-40B4-BE49-F238E27FC236}">
                <a16:creationId xmlns:a16="http://schemas.microsoft.com/office/drawing/2014/main" id="{735A9433-168A-47BD-A187-209423827808}"/>
              </a:ext>
            </a:extLst>
          </p:cNvPr>
          <p:cNvSpPr>
            <a:spLocks noGrp="1"/>
          </p:cNvSpPr>
          <p:nvPr>
            <p:ph type="body" sz="quarter" idx="15"/>
          </p:nvPr>
        </p:nvSpPr>
        <p:spPr>
          <a:xfrm>
            <a:off x="352426" y="3765553"/>
            <a:ext cx="8439149" cy="914400"/>
          </a:xfrm>
          <a:prstGeom prst="rect">
            <a:avLst/>
          </a:prstGeom>
        </p:spPr>
        <p:txBody>
          <a:bodyPr anchor="ctr" anchorCtr="0"/>
          <a:lstStyle>
            <a:lvl1pPr marL="0" indent="0" algn="ctr">
              <a:lnSpc>
                <a:spcPct val="100000"/>
              </a:lnSpc>
              <a:spcBef>
                <a:spcPts val="0"/>
              </a:spcBef>
              <a:spcAft>
                <a:spcPts val="0"/>
              </a:spcAft>
              <a:buFont typeface="Arial" panose="020B0604020202020204" pitchFamily="34" charset="0"/>
              <a:buNone/>
              <a:defRPr sz="2700" b="1">
                <a:solidFill>
                  <a:schemeClr val="bg1"/>
                </a:solidFill>
              </a:defRPr>
            </a:lvl1pPr>
            <a:lvl2pPr marL="342900" indent="0">
              <a:buFont typeface="Arial" panose="020B0604020202020204" pitchFamily="34" charset="0"/>
              <a:buNone/>
              <a:defRPr>
                <a:solidFill>
                  <a:srgbClr val="E53F43"/>
                </a:solidFill>
              </a:defRPr>
            </a:lvl2pPr>
            <a:lvl3pPr marL="685800" indent="0">
              <a:buFont typeface="Arial" panose="020B0604020202020204" pitchFamily="34" charset="0"/>
              <a:buNone/>
              <a:defRPr>
                <a:solidFill>
                  <a:srgbClr val="E53F43"/>
                </a:solidFill>
              </a:defRPr>
            </a:lvl3pPr>
            <a:lvl4pPr marL="1028700" indent="0">
              <a:buFont typeface="Arial" panose="020B0604020202020204" pitchFamily="34" charset="0"/>
              <a:buNone/>
              <a:defRPr>
                <a:solidFill>
                  <a:srgbClr val="E53F43"/>
                </a:solidFill>
              </a:defRPr>
            </a:lvl4pPr>
            <a:lvl5pPr marL="1371600" indent="0">
              <a:buFont typeface="Arial" panose="020B0604020202020204" pitchFamily="34" charset="0"/>
              <a:buNone/>
              <a:defRPr>
                <a:solidFill>
                  <a:srgbClr val="E53F43"/>
                </a:solidFill>
              </a:defRPr>
            </a:lvl5pPr>
          </a:lstStyle>
          <a:p>
            <a:pPr lvl="0"/>
            <a:r>
              <a:rPr lang="en-US" dirty="0"/>
              <a:t>Click to edit Master text styles</a:t>
            </a:r>
          </a:p>
        </p:txBody>
      </p:sp>
      <p:sp>
        <p:nvSpPr>
          <p:cNvPr id="16" name="Rectangle 15">
            <a:extLst>
              <a:ext uri="{FF2B5EF4-FFF2-40B4-BE49-F238E27FC236}">
                <a16:creationId xmlns:a16="http://schemas.microsoft.com/office/drawing/2014/main" id="{420B1D98-0BEE-436D-B827-F1CEA70CCBB5}"/>
              </a:ext>
            </a:extLst>
          </p:cNvPr>
          <p:cNvSpPr/>
          <p:nvPr userDrawn="1"/>
        </p:nvSpPr>
        <p:spPr>
          <a:xfrm>
            <a:off x="190502" y="4679950"/>
            <a:ext cx="8762997"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6" name="Text Placeholder 3">
            <a:extLst>
              <a:ext uri="{FF2B5EF4-FFF2-40B4-BE49-F238E27FC236}">
                <a16:creationId xmlns:a16="http://schemas.microsoft.com/office/drawing/2014/main" id="{F6C75184-0CDF-41C5-B8FD-11FEAE1CAFDB}"/>
              </a:ext>
            </a:extLst>
          </p:cNvPr>
          <p:cNvSpPr>
            <a:spLocks noGrp="1"/>
          </p:cNvSpPr>
          <p:nvPr>
            <p:ph type="body" sz="quarter" idx="10"/>
          </p:nvPr>
        </p:nvSpPr>
        <p:spPr>
          <a:xfrm>
            <a:off x="190499" y="4679950"/>
            <a:ext cx="8763002" cy="420624"/>
          </a:xfrm>
          <a:prstGeom prst="rect">
            <a:avLst/>
          </a:prstGeom>
        </p:spPr>
        <p:txBody>
          <a:bodyPr bIns="0"/>
          <a:lstStyle>
            <a:lvl1pPr marL="0" indent="0" algn="ctr">
              <a:buNone/>
              <a:defRPr sz="165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372034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No Subtitle_White 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0" baseline="0">
                <a:solidFill>
                  <a:schemeClr val="bg1"/>
                </a:solidFill>
              </a:defRPr>
            </a:lvl1pPr>
          </a:lstStyle>
          <a:p>
            <a:r>
              <a:rPr lang="en-US" dirty="0"/>
              <a:t>Click to edit Master title style</a:t>
            </a:r>
            <a:br>
              <a:rPr lang="en-US" dirty="0"/>
            </a:br>
            <a:r>
              <a:rPr lang="en-US" dirty="0"/>
              <a:t>Second Line style</a:t>
            </a:r>
          </a:p>
        </p:txBody>
      </p:sp>
      <p:sp>
        <p:nvSpPr>
          <p:cNvPr id="6" name="Footer Placeholder 2">
            <a:extLst>
              <a:ext uri="{FF2B5EF4-FFF2-40B4-BE49-F238E27FC236}">
                <a16:creationId xmlns:a16="http://schemas.microsoft.com/office/drawing/2014/main" id="{E8459E8E-C988-4BA1-BAAD-20FD8A7AF975}"/>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250881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558E21C-A1E7-4A33-B9DD-D9D9D273066C}" type="slidenum">
              <a:rPr lang="en-US" altLang="en-US" smtClean="0"/>
              <a:pPr>
                <a:defRPr/>
              </a:pPr>
              <a:t>‹#›</a:t>
            </a:fld>
            <a:endParaRPr lang="en-US" altLang="en-US"/>
          </a:p>
        </p:txBody>
      </p:sp>
    </p:spTree>
    <p:extLst>
      <p:ext uri="{BB962C8B-B14F-4D97-AF65-F5344CB8AC3E}">
        <p14:creationId xmlns:p14="http://schemas.microsoft.com/office/powerpoint/2010/main" val="4262051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_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89725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0" baseline="0">
                <a:solidFill>
                  <a:schemeClr val="bg1"/>
                </a:solidFill>
              </a:defRPr>
            </a:lvl1pPr>
          </a:lstStyle>
          <a:p>
            <a:r>
              <a:rPr lang="en-US" dirty="0"/>
              <a:t>Click to edit Master title style</a:t>
            </a:r>
            <a:br>
              <a:rPr lang="en-US" dirty="0"/>
            </a:br>
            <a:r>
              <a:rPr lang="en-US" dirty="0"/>
              <a:t>Second Line style</a:t>
            </a:r>
          </a:p>
        </p:txBody>
      </p:sp>
      <p:sp>
        <p:nvSpPr>
          <p:cNvPr id="6" name="Footer Placeholder 2">
            <a:extLst>
              <a:ext uri="{FF2B5EF4-FFF2-40B4-BE49-F238E27FC236}">
                <a16:creationId xmlns:a16="http://schemas.microsoft.com/office/drawing/2014/main" id="{E8459E8E-C988-4BA1-BAAD-20FD8A7AF975}"/>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2030821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_No Subtitle_White 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3" name="Footer Placeholder 2">
            <a:extLst>
              <a:ext uri="{FF2B5EF4-FFF2-40B4-BE49-F238E27FC236}">
                <a16:creationId xmlns:a16="http://schemas.microsoft.com/office/drawing/2014/main" id="{C993B0E8-5B49-4E55-9954-EE80D8401293}"/>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1623298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_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89725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0" cy="1026885"/>
          </a:xfrm>
          <a:prstGeom prst="rect">
            <a:avLst/>
          </a:prstGeom>
          <a:solidFill>
            <a:srgbClr val="F5A700"/>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3" name="Footer Placeholder 2">
            <a:extLst>
              <a:ext uri="{FF2B5EF4-FFF2-40B4-BE49-F238E27FC236}">
                <a16:creationId xmlns:a16="http://schemas.microsoft.com/office/drawing/2014/main" id="{C993B0E8-5B49-4E55-9954-EE80D8401293}"/>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856469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_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flipH="1">
            <a:off x="85725" y="1257300"/>
            <a:ext cx="2452442" cy="52578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6" name="Rectangle 5">
            <a:extLst>
              <a:ext uri="{FF2B5EF4-FFF2-40B4-BE49-F238E27FC236}">
                <a16:creationId xmlns:a16="http://schemas.microsoft.com/office/drawing/2014/main" id="{778DDADE-8842-4840-8CFE-66063DBEED84}"/>
              </a:ext>
            </a:extLst>
          </p:cNvPr>
          <p:cNvSpPr/>
          <p:nvPr userDrawn="1"/>
        </p:nvSpPr>
        <p:spPr>
          <a:xfrm flipH="1">
            <a:off x="2637148" y="1257300"/>
            <a:ext cx="6421127"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2" name="Rectangle 1">
            <a:extLst>
              <a:ext uri="{FF2B5EF4-FFF2-40B4-BE49-F238E27FC236}">
                <a16:creationId xmlns:a16="http://schemas.microsoft.com/office/drawing/2014/main" id="{70FFC9AA-8C34-4EEE-B32B-C25950784B51}"/>
              </a:ext>
            </a:extLst>
          </p:cNvPr>
          <p:cNvSpPr/>
          <p:nvPr userDrawn="1"/>
        </p:nvSpPr>
        <p:spPr>
          <a:xfrm>
            <a:off x="354219" y="1726606"/>
            <a:ext cx="1915454" cy="2533913"/>
          </a:xfrm>
          <a:prstGeom prst="rect">
            <a:avLst/>
          </a:prstGeom>
          <a:solidFill>
            <a:srgbClr val="F6F6F6"/>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lumMod val="75000"/>
                    <a:lumOff val="25000"/>
                  </a:schemeClr>
                </a:solidFill>
              </a:rPr>
              <a:t>Insert Photo</a:t>
            </a:r>
          </a:p>
        </p:txBody>
      </p:sp>
      <p:sp>
        <p:nvSpPr>
          <p:cNvPr id="8" name="Title 1">
            <a:extLst>
              <a:ext uri="{FF2B5EF4-FFF2-40B4-BE49-F238E27FC236}">
                <a16:creationId xmlns:a16="http://schemas.microsoft.com/office/drawing/2014/main" id="{FEAC26BD-7DD7-4AC6-A8DF-2D0DB1CA855E}"/>
              </a:ext>
            </a:extLst>
          </p:cNvPr>
          <p:cNvSpPr>
            <a:spLocks noGrp="1"/>
          </p:cNvSpPr>
          <p:nvPr>
            <p:ph type="title" hasCustomPrompt="1"/>
          </p:nvPr>
        </p:nvSpPr>
        <p:spPr>
          <a:xfrm>
            <a:off x="85725" y="116115"/>
            <a:ext cx="8972550" cy="1026885"/>
          </a:xfrm>
          <a:prstGeom prst="rect">
            <a:avLst/>
          </a:prstGeom>
          <a:solidFill>
            <a:srgbClr val="F5A700"/>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0" name="Footer Placeholder 2">
            <a:extLst>
              <a:ext uri="{FF2B5EF4-FFF2-40B4-BE49-F238E27FC236}">
                <a16:creationId xmlns:a16="http://schemas.microsoft.com/office/drawing/2014/main" id="{AFAEF48E-F3BF-40B8-BF3D-7A7645B65417}"/>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4216437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_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flipH="1">
            <a:off x="85725" y="1257300"/>
            <a:ext cx="2452442" cy="52578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1"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6" name="Rectangle 5">
            <a:extLst>
              <a:ext uri="{FF2B5EF4-FFF2-40B4-BE49-F238E27FC236}">
                <a16:creationId xmlns:a16="http://schemas.microsoft.com/office/drawing/2014/main" id="{778DDADE-8842-4840-8CFE-66063DBEED84}"/>
              </a:ext>
            </a:extLst>
          </p:cNvPr>
          <p:cNvSpPr/>
          <p:nvPr userDrawn="1"/>
        </p:nvSpPr>
        <p:spPr>
          <a:xfrm flipH="1">
            <a:off x="2637148" y="1257300"/>
            <a:ext cx="6421127"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2" name="Rectangle 1">
            <a:extLst>
              <a:ext uri="{FF2B5EF4-FFF2-40B4-BE49-F238E27FC236}">
                <a16:creationId xmlns:a16="http://schemas.microsoft.com/office/drawing/2014/main" id="{70FFC9AA-8C34-4EEE-B32B-C25950784B51}"/>
              </a:ext>
            </a:extLst>
          </p:cNvPr>
          <p:cNvSpPr/>
          <p:nvPr userDrawn="1"/>
        </p:nvSpPr>
        <p:spPr>
          <a:xfrm>
            <a:off x="354219" y="1726606"/>
            <a:ext cx="1915454" cy="2533913"/>
          </a:xfrm>
          <a:prstGeom prst="rect">
            <a:avLst/>
          </a:prstGeom>
          <a:solidFill>
            <a:srgbClr val="F6F6F6"/>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lumMod val="75000"/>
                    <a:lumOff val="25000"/>
                  </a:schemeClr>
                </a:solidFill>
              </a:rPr>
              <a:t>Insert Photo</a:t>
            </a:r>
          </a:p>
        </p:txBody>
      </p:sp>
      <p:sp>
        <p:nvSpPr>
          <p:cNvPr id="8" name="Footer Placeholder 2">
            <a:extLst>
              <a:ext uri="{FF2B5EF4-FFF2-40B4-BE49-F238E27FC236}">
                <a16:creationId xmlns:a16="http://schemas.microsoft.com/office/drawing/2014/main" id="{95475971-2548-4BBE-9D5F-201F39F662D7}"/>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3124931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_No Sub_Colo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BC75D-572E-405D-B9EC-91F5C6E53062}"/>
              </a:ext>
            </a:extLst>
          </p:cNvPr>
          <p:cNvSpPr/>
          <p:nvPr userDrawn="1"/>
        </p:nvSpPr>
        <p:spPr>
          <a:xfrm>
            <a:off x="85725" y="1596570"/>
            <a:ext cx="8972550"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4" name="Rectangle 3">
            <a:extLst>
              <a:ext uri="{FF2B5EF4-FFF2-40B4-BE49-F238E27FC236}">
                <a16:creationId xmlns:a16="http://schemas.microsoft.com/office/drawing/2014/main" id="{583744AC-9980-44CA-9F18-453EE6F21AC9}"/>
              </a:ext>
            </a:extLst>
          </p:cNvPr>
          <p:cNvSpPr/>
          <p:nvPr userDrawn="1"/>
        </p:nvSpPr>
        <p:spPr>
          <a:xfrm>
            <a:off x="85725" y="1257299"/>
            <a:ext cx="8981172" cy="339272"/>
          </a:xfrm>
          <a:prstGeom prst="rect">
            <a:avLst/>
          </a:prstGeom>
          <a:solidFill>
            <a:srgbClr val="F5A700">
              <a:alpha val="95000"/>
            </a:srgbClr>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7" name="Footer Placeholder 2">
            <a:extLst>
              <a:ext uri="{FF2B5EF4-FFF2-40B4-BE49-F238E27FC236}">
                <a16:creationId xmlns:a16="http://schemas.microsoft.com/office/drawing/2014/main" id="{986DC5C1-5EE5-4347-8665-13602186DD6E}"/>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1794699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s_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6D3299-56B6-4F2A-ACB8-95B96A46B526}"/>
              </a:ext>
            </a:extLst>
          </p:cNvPr>
          <p:cNvSpPr/>
          <p:nvPr userDrawn="1"/>
        </p:nvSpPr>
        <p:spPr>
          <a:xfrm>
            <a:off x="85725" y="1596570"/>
            <a:ext cx="8972550"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2" name="Title 1">
            <a:extLst>
              <a:ext uri="{FF2B5EF4-FFF2-40B4-BE49-F238E27FC236}">
                <a16:creationId xmlns:a16="http://schemas.microsoft.com/office/drawing/2014/main" id="{177E1911-EE6C-4990-91E7-042FE80044AE}"/>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9" name="Text Placeholder 12">
            <a:extLst>
              <a:ext uri="{FF2B5EF4-FFF2-40B4-BE49-F238E27FC236}">
                <a16:creationId xmlns:a16="http://schemas.microsoft.com/office/drawing/2014/main" id="{AC7245AE-76DE-4393-BD74-CA871F076EDB}"/>
              </a:ext>
            </a:extLst>
          </p:cNvPr>
          <p:cNvSpPr>
            <a:spLocks noGrp="1"/>
          </p:cNvSpPr>
          <p:nvPr>
            <p:ph type="body" sz="quarter" idx="11"/>
          </p:nvPr>
        </p:nvSpPr>
        <p:spPr>
          <a:xfrm>
            <a:off x="85725" y="1792223"/>
            <a:ext cx="8972550" cy="4722876"/>
          </a:xfrm>
          <a:prstGeom prst="rect">
            <a:avLst/>
          </a:prstGeom>
        </p:spPr>
        <p:txBody>
          <a:bodyPr lIns="182880" tIns="91440" rIns="182880"/>
          <a:lstStyle>
            <a:lvl1pPr marL="171450" indent="-171450">
              <a:lnSpc>
                <a:spcPct val="100000"/>
              </a:lnSpc>
              <a:spcBef>
                <a:spcPts val="450"/>
              </a:spcBef>
              <a:buClr>
                <a:schemeClr val="tx2"/>
              </a:buClr>
              <a:buFont typeface="Arial" panose="020B0604020202020204" pitchFamily="34" charset="0"/>
              <a:buChar char="•"/>
              <a:defRPr sz="1800">
                <a:solidFill>
                  <a:schemeClr val="tx1">
                    <a:lumMod val="75000"/>
                    <a:lumOff val="25000"/>
                  </a:schemeClr>
                </a:solidFill>
              </a:defRPr>
            </a:lvl1pPr>
            <a:lvl2pPr marL="514350" indent="-171450">
              <a:lnSpc>
                <a:spcPct val="100000"/>
              </a:lnSpc>
              <a:spcBef>
                <a:spcPts val="450"/>
              </a:spcBef>
              <a:buClr>
                <a:schemeClr val="tx2"/>
              </a:buClr>
              <a:buFont typeface="Calibri" panose="020F0502020204030204" pitchFamily="34" charset="0"/>
              <a:buChar char="–"/>
              <a:defRPr sz="1500">
                <a:solidFill>
                  <a:schemeClr val="tx1">
                    <a:lumMod val="75000"/>
                    <a:lumOff val="25000"/>
                  </a:schemeClr>
                </a:solidFill>
              </a:defRPr>
            </a:lvl2pPr>
            <a:lvl3pPr marL="8572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3pPr>
            <a:lvl4pPr marL="12001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4pPr>
            <a:lvl5pPr marL="15430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2FF88286-DFFB-4572-AE8F-58717A43B08D}"/>
              </a:ext>
            </a:extLst>
          </p:cNvPr>
          <p:cNvSpPr/>
          <p:nvPr userDrawn="1"/>
        </p:nvSpPr>
        <p:spPr>
          <a:xfrm>
            <a:off x="85726" y="1257299"/>
            <a:ext cx="8981171"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2" name="Text Placeholder 3">
            <a:extLst>
              <a:ext uri="{FF2B5EF4-FFF2-40B4-BE49-F238E27FC236}">
                <a16:creationId xmlns:a16="http://schemas.microsoft.com/office/drawing/2014/main" id="{52B17CCB-97D6-4445-8F21-B8686C6C64E8}"/>
              </a:ext>
            </a:extLst>
          </p:cNvPr>
          <p:cNvSpPr>
            <a:spLocks noGrp="1"/>
          </p:cNvSpPr>
          <p:nvPr>
            <p:ph type="body" sz="quarter" idx="10"/>
          </p:nvPr>
        </p:nvSpPr>
        <p:spPr>
          <a:xfrm>
            <a:off x="85725" y="1264331"/>
            <a:ext cx="8972550" cy="420624"/>
          </a:xfrm>
          <a:prstGeom prst="rect">
            <a:avLst/>
          </a:prstGeom>
        </p:spPr>
        <p:txBody>
          <a:bodyPr lIns="182880" rIns="91440" bIns="0"/>
          <a:lstStyle>
            <a:lvl1pPr marL="0" indent="0">
              <a:buNone/>
              <a:defRPr sz="165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4" name="Footer Placeholder 3">
            <a:extLst>
              <a:ext uri="{FF2B5EF4-FFF2-40B4-BE49-F238E27FC236}">
                <a16:creationId xmlns:a16="http://schemas.microsoft.com/office/drawing/2014/main" id="{C87A8A4D-BB09-E9F1-B6BA-A48E61569C24}"/>
              </a:ext>
            </a:extLst>
          </p:cNvPr>
          <p:cNvSpPr>
            <a:spLocks noGrp="1"/>
          </p:cNvSpPr>
          <p:nvPr>
            <p:ph type="ftr" sz="quarter" idx="12"/>
          </p:nvPr>
        </p:nvSpPr>
        <p:spPr>
          <a:xfrm>
            <a:off x="5887769" y="6213927"/>
            <a:ext cx="3086100" cy="230834"/>
          </a:xfrm>
        </p:spPr>
        <p:txBody>
          <a:bodyPr/>
          <a:lstStyle/>
          <a:p>
            <a:r>
              <a:rPr lang="en-US" dirty="0"/>
              <a:t>Anchor cite</a:t>
            </a:r>
          </a:p>
        </p:txBody>
      </p:sp>
    </p:spTree>
    <p:extLst>
      <p:ext uri="{BB962C8B-B14F-4D97-AF65-F5344CB8AC3E}">
        <p14:creationId xmlns:p14="http://schemas.microsoft.com/office/powerpoint/2010/main" val="4140903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o Bullets_Sub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C75BBE-360F-4ABB-81D8-B9334E9CF17D}"/>
              </a:ext>
            </a:extLst>
          </p:cNvPr>
          <p:cNvSpPr/>
          <p:nvPr userDrawn="1"/>
        </p:nvSpPr>
        <p:spPr>
          <a:xfrm>
            <a:off x="85725" y="1596570"/>
            <a:ext cx="8972550"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3" name="Title 1">
            <a:extLst>
              <a:ext uri="{FF2B5EF4-FFF2-40B4-BE49-F238E27FC236}">
                <a16:creationId xmlns:a16="http://schemas.microsoft.com/office/drawing/2014/main" id="{16C0BB66-5DA6-45B8-B508-E641A99D79E1}"/>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7" name="Footer Placeholder 2">
            <a:extLst>
              <a:ext uri="{FF2B5EF4-FFF2-40B4-BE49-F238E27FC236}">
                <a16:creationId xmlns:a16="http://schemas.microsoft.com/office/drawing/2014/main" id="{D7F616E9-1234-4EBF-B94D-97442A89B05D}"/>
              </a:ext>
            </a:extLst>
          </p:cNvPr>
          <p:cNvSpPr>
            <a:spLocks noGrp="1"/>
          </p:cNvSpPr>
          <p:nvPr>
            <p:ph type="ftr" sz="quarter" idx="11"/>
          </p:nvPr>
        </p:nvSpPr>
        <p:spPr>
          <a:xfrm>
            <a:off x="5887768" y="6213927"/>
            <a:ext cx="3086100" cy="230834"/>
          </a:xfrm>
        </p:spPr>
        <p:txBody>
          <a:bodyPr/>
          <a:lstStyle/>
          <a:p>
            <a:r>
              <a:rPr lang="en-US" dirty="0"/>
              <a:t>Anchor cite</a:t>
            </a:r>
          </a:p>
        </p:txBody>
      </p:sp>
      <p:sp>
        <p:nvSpPr>
          <p:cNvPr id="9" name="Rectangle 8">
            <a:extLst>
              <a:ext uri="{FF2B5EF4-FFF2-40B4-BE49-F238E27FC236}">
                <a16:creationId xmlns:a16="http://schemas.microsoft.com/office/drawing/2014/main" id="{EA2C3A8D-4B12-419E-BF9E-3C603F603C7E}"/>
              </a:ext>
            </a:extLst>
          </p:cNvPr>
          <p:cNvSpPr/>
          <p:nvPr userDrawn="1"/>
        </p:nvSpPr>
        <p:spPr>
          <a:xfrm>
            <a:off x="85726" y="1257299"/>
            <a:ext cx="8981171"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0" name="Text Placeholder 3">
            <a:extLst>
              <a:ext uri="{FF2B5EF4-FFF2-40B4-BE49-F238E27FC236}">
                <a16:creationId xmlns:a16="http://schemas.microsoft.com/office/drawing/2014/main" id="{279E2503-7B31-44B8-8B0E-DE94973F6FD2}"/>
              </a:ext>
            </a:extLst>
          </p:cNvPr>
          <p:cNvSpPr>
            <a:spLocks noGrp="1"/>
          </p:cNvSpPr>
          <p:nvPr>
            <p:ph type="body" sz="quarter" idx="10"/>
          </p:nvPr>
        </p:nvSpPr>
        <p:spPr>
          <a:xfrm>
            <a:off x="85725" y="1264331"/>
            <a:ext cx="8972550" cy="420624"/>
          </a:xfrm>
          <a:prstGeom prst="rect">
            <a:avLst/>
          </a:prstGeom>
        </p:spPr>
        <p:txBody>
          <a:bodyPr lIns="182880" rIns="91440" bIns="0"/>
          <a:lstStyle>
            <a:lvl1pPr marL="0" indent="0">
              <a:buNone/>
              <a:defRPr sz="165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649176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_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89725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3" name="Text Placeholder 12">
            <a:extLst>
              <a:ext uri="{FF2B5EF4-FFF2-40B4-BE49-F238E27FC236}">
                <a16:creationId xmlns:a16="http://schemas.microsoft.com/office/drawing/2014/main" id="{60247898-1074-4DCB-845F-213542C6D9E3}"/>
              </a:ext>
            </a:extLst>
          </p:cNvPr>
          <p:cNvSpPr>
            <a:spLocks noGrp="1"/>
          </p:cNvSpPr>
          <p:nvPr>
            <p:ph type="body" sz="quarter" idx="11"/>
          </p:nvPr>
        </p:nvSpPr>
        <p:spPr>
          <a:xfrm>
            <a:off x="85725" y="1257300"/>
            <a:ext cx="8972550" cy="5257800"/>
          </a:xfrm>
          <a:prstGeom prst="rect">
            <a:avLst/>
          </a:prstGeom>
        </p:spPr>
        <p:txBody>
          <a:bodyPr lIns="182880" tIns="91440" rIns="182880"/>
          <a:lstStyle>
            <a:lvl1pPr marL="171450" indent="-171450">
              <a:lnSpc>
                <a:spcPct val="100000"/>
              </a:lnSpc>
              <a:spcBef>
                <a:spcPts val="450"/>
              </a:spcBef>
              <a:buClr>
                <a:schemeClr val="tx2"/>
              </a:buClr>
              <a:buFont typeface="Arial" panose="020B0604020202020204" pitchFamily="34" charset="0"/>
              <a:buChar char="•"/>
              <a:defRPr sz="1800">
                <a:solidFill>
                  <a:schemeClr val="tx1">
                    <a:lumMod val="75000"/>
                    <a:lumOff val="25000"/>
                  </a:schemeClr>
                </a:solidFill>
              </a:defRPr>
            </a:lvl1pPr>
            <a:lvl2pPr marL="514350" indent="-171450">
              <a:lnSpc>
                <a:spcPct val="100000"/>
              </a:lnSpc>
              <a:spcBef>
                <a:spcPts val="450"/>
              </a:spcBef>
              <a:buClr>
                <a:schemeClr val="tx2"/>
              </a:buClr>
              <a:buFont typeface="Calibri" panose="020F0502020204030204" pitchFamily="34" charset="0"/>
              <a:buChar char="–"/>
              <a:defRPr sz="1500">
                <a:solidFill>
                  <a:schemeClr val="tx1">
                    <a:lumMod val="75000"/>
                    <a:lumOff val="25000"/>
                  </a:schemeClr>
                </a:solidFill>
              </a:defRPr>
            </a:lvl2pPr>
            <a:lvl3pPr marL="8572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3pPr>
            <a:lvl4pPr marL="12001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4pPr>
            <a:lvl5pPr marL="15430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D78F6C39-7D9C-46B4-BA89-F8B487E9D3C1}"/>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Tree>
    <p:extLst>
      <p:ext uri="{BB962C8B-B14F-4D97-AF65-F5344CB8AC3E}">
        <p14:creationId xmlns:p14="http://schemas.microsoft.com/office/powerpoint/2010/main" val="12426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_No Sub_Colo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7E6915-3608-4855-9579-24031269DC64}"/>
              </a:ext>
            </a:extLst>
          </p:cNvPr>
          <p:cNvSpPr/>
          <p:nvPr userDrawn="1"/>
        </p:nvSpPr>
        <p:spPr>
          <a:xfrm>
            <a:off x="85725" y="1596570"/>
            <a:ext cx="8972550" cy="491853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4" name="Rectangle 3">
            <a:extLst>
              <a:ext uri="{FF2B5EF4-FFF2-40B4-BE49-F238E27FC236}">
                <a16:creationId xmlns:a16="http://schemas.microsoft.com/office/drawing/2014/main" id="{583744AC-9980-44CA-9F18-453EE6F21AC9}"/>
              </a:ext>
            </a:extLst>
          </p:cNvPr>
          <p:cNvSpPr/>
          <p:nvPr userDrawn="1"/>
        </p:nvSpPr>
        <p:spPr>
          <a:xfrm>
            <a:off x="85725" y="1257299"/>
            <a:ext cx="8972550" cy="339272"/>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8" name="Text Placeholder 12">
            <a:extLst>
              <a:ext uri="{FF2B5EF4-FFF2-40B4-BE49-F238E27FC236}">
                <a16:creationId xmlns:a16="http://schemas.microsoft.com/office/drawing/2014/main" id="{76F287A9-BB00-4A03-A7C2-21755524F1D0}"/>
              </a:ext>
            </a:extLst>
          </p:cNvPr>
          <p:cNvSpPr>
            <a:spLocks noGrp="1"/>
          </p:cNvSpPr>
          <p:nvPr>
            <p:ph type="body" sz="quarter" idx="11"/>
          </p:nvPr>
        </p:nvSpPr>
        <p:spPr>
          <a:xfrm>
            <a:off x="785813" y="2190750"/>
            <a:ext cx="7572375" cy="3070680"/>
          </a:xfrm>
          <a:prstGeom prst="rect">
            <a:avLst/>
          </a:prstGeom>
        </p:spPr>
        <p:txBody>
          <a:bodyPr lIns="182880" tIns="91440" rIns="182880" anchor="ctr" anchorCtr="0"/>
          <a:lstStyle>
            <a:lvl1pPr marL="0" indent="0" algn="ctr">
              <a:lnSpc>
                <a:spcPct val="100000"/>
              </a:lnSpc>
              <a:buClr>
                <a:schemeClr val="accent5">
                  <a:lumMod val="75000"/>
                </a:schemeClr>
              </a:buClr>
              <a:buNone/>
              <a:defRPr sz="1950">
                <a:solidFill>
                  <a:schemeClr val="tx1">
                    <a:lumMod val="75000"/>
                    <a:lumOff val="25000"/>
                  </a:schemeClr>
                </a:solidFill>
              </a:defRPr>
            </a:lvl1pPr>
            <a:lvl2pPr marL="342900" indent="0" algn="ctr">
              <a:buClr>
                <a:schemeClr val="accent5">
                  <a:lumMod val="75000"/>
                </a:schemeClr>
              </a:buClr>
              <a:buFont typeface="Calibri" panose="020F0502020204030204" pitchFamily="34" charset="0"/>
              <a:buNone/>
              <a:defRPr>
                <a:solidFill>
                  <a:schemeClr val="tx1">
                    <a:lumMod val="75000"/>
                    <a:lumOff val="25000"/>
                  </a:schemeClr>
                </a:solidFill>
              </a:defRPr>
            </a:lvl2pPr>
            <a:lvl3pPr marL="685800" indent="0" algn="ctr">
              <a:buClr>
                <a:schemeClr val="accent5">
                  <a:lumMod val="75000"/>
                </a:schemeClr>
              </a:buClr>
              <a:buFont typeface="Calibri" panose="020F0502020204030204" pitchFamily="34" charset="0"/>
              <a:buNone/>
              <a:defRPr>
                <a:solidFill>
                  <a:schemeClr val="tx1">
                    <a:lumMod val="75000"/>
                    <a:lumOff val="25000"/>
                  </a:schemeClr>
                </a:solidFill>
              </a:defRPr>
            </a:lvl3pPr>
            <a:lvl4pPr marL="1028700" indent="0" algn="ctr">
              <a:buClr>
                <a:schemeClr val="accent5">
                  <a:lumMod val="75000"/>
                </a:schemeClr>
              </a:buClr>
              <a:buFont typeface="Calibri" panose="020F0502020204030204" pitchFamily="34" charset="0"/>
              <a:buNone/>
              <a:defRPr>
                <a:solidFill>
                  <a:schemeClr val="tx1">
                    <a:lumMod val="75000"/>
                    <a:lumOff val="25000"/>
                  </a:schemeClr>
                </a:solidFill>
              </a:defRPr>
            </a:lvl4pPr>
            <a:lvl5pPr marL="1371600" indent="0" algn="ctr">
              <a:buClr>
                <a:schemeClr val="accent5">
                  <a:lumMod val="75000"/>
                </a:schemeClr>
              </a:buClr>
              <a:buFont typeface="Calibri" panose="020F0502020204030204" pitchFamily="34" charset="0"/>
              <a:buNone/>
              <a:defRPr>
                <a:solidFill>
                  <a:schemeClr val="tx1">
                    <a:lumMod val="75000"/>
                    <a:lumOff val="25000"/>
                  </a:schemeClr>
                </a:solidFill>
              </a:defRPr>
            </a:lvl5pPr>
          </a:lstStyle>
          <a:p>
            <a:pPr lvl="0"/>
            <a:r>
              <a:rPr lang="en-US" dirty="0"/>
              <a:t>Click to edit Master text styles</a:t>
            </a:r>
          </a:p>
        </p:txBody>
      </p:sp>
      <p:sp>
        <p:nvSpPr>
          <p:cNvPr id="7" name="Footer Placeholder 2">
            <a:extLst>
              <a:ext uri="{FF2B5EF4-FFF2-40B4-BE49-F238E27FC236}">
                <a16:creationId xmlns:a16="http://schemas.microsoft.com/office/drawing/2014/main" id="{D7BC14C6-3563-4F0D-9BFA-6E34B23642EF}"/>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3609913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FD60E8A-5D8D-4B1D-9BCA-6EE0B7A895EB}" type="slidenum">
              <a:rPr lang="en-US" altLang="en-US" smtClean="0"/>
              <a:pPr>
                <a:defRPr/>
              </a:pPr>
              <a:t>‹#›</a:t>
            </a:fld>
            <a:endParaRPr lang="en-US" altLang="en-US"/>
          </a:p>
        </p:txBody>
      </p:sp>
    </p:spTree>
    <p:extLst>
      <p:ext uri="{BB962C8B-B14F-4D97-AF65-F5344CB8AC3E}">
        <p14:creationId xmlns:p14="http://schemas.microsoft.com/office/powerpoint/2010/main" val="1084480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g Document_Bullets_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1C2380-777E-4BC6-B521-CAB8B5C8786F}"/>
              </a:ext>
            </a:extLst>
          </p:cNvPr>
          <p:cNvSpPr/>
          <p:nvPr userDrawn="1"/>
        </p:nvSpPr>
        <p:spPr>
          <a:xfrm>
            <a:off x="85725" y="1596568"/>
            <a:ext cx="8972550" cy="4918531"/>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2" name="Text Placeholder 12">
            <a:extLst>
              <a:ext uri="{FF2B5EF4-FFF2-40B4-BE49-F238E27FC236}">
                <a16:creationId xmlns:a16="http://schemas.microsoft.com/office/drawing/2014/main" id="{4DF938DB-C4F1-430E-B481-50F720772599}"/>
              </a:ext>
            </a:extLst>
          </p:cNvPr>
          <p:cNvSpPr>
            <a:spLocks noGrp="1"/>
          </p:cNvSpPr>
          <p:nvPr>
            <p:ph type="body" sz="quarter" idx="11"/>
          </p:nvPr>
        </p:nvSpPr>
        <p:spPr>
          <a:xfrm>
            <a:off x="3152067" y="1851018"/>
            <a:ext cx="5906208" cy="4664081"/>
          </a:xfrm>
          <a:prstGeom prst="rect">
            <a:avLst/>
          </a:prstGeom>
        </p:spPr>
        <p:txBody>
          <a:bodyPr lIns="182880" tIns="91440" rIns="182880"/>
          <a:lstStyle>
            <a:lvl1pPr>
              <a:lnSpc>
                <a:spcPct val="100000"/>
              </a:lnSpc>
              <a:spcBef>
                <a:spcPts val="450"/>
              </a:spcBef>
              <a:buClr>
                <a:schemeClr val="tx2"/>
              </a:buClr>
              <a:defRPr sz="1800">
                <a:solidFill>
                  <a:schemeClr val="tx1">
                    <a:lumMod val="75000"/>
                    <a:lumOff val="25000"/>
                  </a:schemeClr>
                </a:solidFill>
              </a:defRPr>
            </a:lvl1pPr>
            <a:lvl2pPr marL="514350" indent="-171450">
              <a:lnSpc>
                <a:spcPct val="100000"/>
              </a:lnSpc>
              <a:spcBef>
                <a:spcPts val="450"/>
              </a:spcBef>
              <a:buClr>
                <a:schemeClr val="tx2"/>
              </a:buClr>
              <a:buFont typeface="Calibri" panose="020F0502020204030204" pitchFamily="34" charset="0"/>
              <a:buChar char="–"/>
              <a:defRPr sz="1500">
                <a:solidFill>
                  <a:schemeClr val="tx1">
                    <a:lumMod val="75000"/>
                    <a:lumOff val="25000"/>
                  </a:schemeClr>
                </a:solidFill>
              </a:defRPr>
            </a:lvl2pPr>
            <a:lvl3pPr marL="8572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3pPr>
            <a:lvl4pPr marL="12001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4pPr>
            <a:lvl5pPr marL="15430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BDC85727-8EB0-4E91-826F-47867A1EF330}"/>
              </a:ext>
            </a:extLst>
          </p:cNvPr>
          <p:cNvGrpSpPr/>
          <p:nvPr userDrawn="1"/>
        </p:nvGrpSpPr>
        <p:grpSpPr>
          <a:xfrm>
            <a:off x="329629" y="1851018"/>
            <a:ext cx="2578535" cy="4409634"/>
            <a:chOff x="400050" y="1428749"/>
            <a:chExt cx="1988496" cy="2550443"/>
          </a:xfrm>
          <a:effectLst>
            <a:outerShdw blurRad="50800" dist="38100" dir="8100000" algn="tr" rotWithShape="0">
              <a:prstClr val="black">
                <a:alpha val="40000"/>
              </a:prstClr>
            </a:outerShdw>
          </a:effectLst>
        </p:grpSpPr>
        <p:sp>
          <p:nvSpPr>
            <p:cNvPr id="15" name="Rectangle 14">
              <a:extLst>
                <a:ext uri="{FF2B5EF4-FFF2-40B4-BE49-F238E27FC236}">
                  <a16:creationId xmlns:a16="http://schemas.microsoft.com/office/drawing/2014/main" id="{0ED47984-BC6B-4415-8CF6-72EB8BABA9A4}"/>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6" name="Rectangle 15">
              <a:extLst>
                <a:ext uri="{FF2B5EF4-FFF2-40B4-BE49-F238E27FC236}">
                  <a16:creationId xmlns:a16="http://schemas.microsoft.com/office/drawing/2014/main" id="{5CDCFBB8-FD70-4311-82C5-6B215EF55AA6}"/>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7" name="Title 1">
            <a:extLst>
              <a:ext uri="{FF2B5EF4-FFF2-40B4-BE49-F238E27FC236}">
                <a16:creationId xmlns:a16="http://schemas.microsoft.com/office/drawing/2014/main" id="{FAB80033-603F-490C-936C-EFC172F67CFA}"/>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1" name="Footer Placeholder 2">
            <a:extLst>
              <a:ext uri="{FF2B5EF4-FFF2-40B4-BE49-F238E27FC236}">
                <a16:creationId xmlns:a16="http://schemas.microsoft.com/office/drawing/2014/main" id="{F0ABC91F-3068-4C75-A836-5C517A41B5DB}"/>
              </a:ext>
            </a:extLst>
          </p:cNvPr>
          <p:cNvSpPr>
            <a:spLocks noGrp="1"/>
          </p:cNvSpPr>
          <p:nvPr>
            <p:ph type="ftr" sz="quarter" idx="12"/>
          </p:nvPr>
        </p:nvSpPr>
        <p:spPr>
          <a:xfrm>
            <a:off x="329629" y="6284266"/>
            <a:ext cx="2578535" cy="230834"/>
          </a:xfrm>
        </p:spPr>
        <p:txBody>
          <a:bodyPr/>
          <a:lstStyle/>
          <a:p>
            <a:r>
              <a:rPr lang="en-US" dirty="0"/>
              <a:t>Anchor cite</a:t>
            </a:r>
          </a:p>
        </p:txBody>
      </p:sp>
      <p:sp>
        <p:nvSpPr>
          <p:cNvPr id="18" name="Rectangle 17">
            <a:extLst>
              <a:ext uri="{FF2B5EF4-FFF2-40B4-BE49-F238E27FC236}">
                <a16:creationId xmlns:a16="http://schemas.microsoft.com/office/drawing/2014/main" id="{4B71F65E-60AE-4EAB-BB7D-AE1C4504728F}"/>
              </a:ext>
            </a:extLst>
          </p:cNvPr>
          <p:cNvSpPr/>
          <p:nvPr userDrawn="1"/>
        </p:nvSpPr>
        <p:spPr>
          <a:xfrm>
            <a:off x="85726" y="1257299"/>
            <a:ext cx="8981171"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9" name="Text Placeholder 3">
            <a:extLst>
              <a:ext uri="{FF2B5EF4-FFF2-40B4-BE49-F238E27FC236}">
                <a16:creationId xmlns:a16="http://schemas.microsoft.com/office/drawing/2014/main" id="{D3705908-925F-4734-9DE1-C9F6FD11403E}"/>
              </a:ext>
            </a:extLst>
          </p:cNvPr>
          <p:cNvSpPr>
            <a:spLocks noGrp="1"/>
          </p:cNvSpPr>
          <p:nvPr>
            <p:ph type="body" sz="quarter" idx="10"/>
          </p:nvPr>
        </p:nvSpPr>
        <p:spPr>
          <a:xfrm>
            <a:off x="85725" y="1264331"/>
            <a:ext cx="8972550" cy="420624"/>
          </a:xfrm>
          <a:prstGeom prst="rect">
            <a:avLst/>
          </a:prstGeom>
        </p:spPr>
        <p:txBody>
          <a:bodyPr lIns="182880" rIns="91440" bIns="0"/>
          <a:lstStyle>
            <a:lvl1pPr marL="0" indent="0">
              <a:buNone/>
              <a:defRPr sz="165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56442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g Document_Subtitle_No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596568"/>
            <a:ext cx="8972550" cy="4918531"/>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8" name="Rectangle 7">
            <a:extLst>
              <a:ext uri="{FF2B5EF4-FFF2-40B4-BE49-F238E27FC236}">
                <a16:creationId xmlns:a16="http://schemas.microsoft.com/office/drawing/2014/main" id="{BD59F53A-5427-4F7D-BF25-DD110FDB25FB}"/>
              </a:ext>
            </a:extLst>
          </p:cNvPr>
          <p:cNvSpPr/>
          <p:nvPr userDrawn="1"/>
        </p:nvSpPr>
        <p:spPr>
          <a:xfrm>
            <a:off x="85726" y="1257299"/>
            <a:ext cx="8981171"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3" name="Text Placeholder 3">
            <a:extLst>
              <a:ext uri="{FF2B5EF4-FFF2-40B4-BE49-F238E27FC236}">
                <a16:creationId xmlns:a16="http://schemas.microsoft.com/office/drawing/2014/main" id="{E7FF904D-0CA6-40EC-8EA3-B76CC265E74D}"/>
              </a:ext>
            </a:extLst>
          </p:cNvPr>
          <p:cNvSpPr>
            <a:spLocks noGrp="1"/>
          </p:cNvSpPr>
          <p:nvPr>
            <p:ph type="body" sz="quarter" idx="10"/>
          </p:nvPr>
        </p:nvSpPr>
        <p:spPr>
          <a:xfrm>
            <a:off x="85725" y="1264331"/>
            <a:ext cx="8972550" cy="420624"/>
          </a:xfrm>
          <a:prstGeom prst="rect">
            <a:avLst/>
          </a:prstGeom>
        </p:spPr>
        <p:txBody>
          <a:bodyPr lIns="182880" rIns="91440" bIns="0"/>
          <a:lstStyle>
            <a:lvl1pPr marL="0" indent="0">
              <a:buNone/>
              <a:defRPr sz="165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grpSp>
        <p:nvGrpSpPr>
          <p:cNvPr id="14" name="Group 13">
            <a:extLst>
              <a:ext uri="{FF2B5EF4-FFF2-40B4-BE49-F238E27FC236}">
                <a16:creationId xmlns:a16="http://schemas.microsoft.com/office/drawing/2014/main" id="{34FE0A43-A9B8-41D4-9775-C67BA6ED45EA}"/>
              </a:ext>
            </a:extLst>
          </p:cNvPr>
          <p:cNvGrpSpPr/>
          <p:nvPr userDrawn="1"/>
        </p:nvGrpSpPr>
        <p:grpSpPr>
          <a:xfrm>
            <a:off x="329629" y="1851018"/>
            <a:ext cx="2578535" cy="4409634"/>
            <a:chOff x="400050" y="1428749"/>
            <a:chExt cx="1988496" cy="2550443"/>
          </a:xfrm>
          <a:effectLst>
            <a:outerShdw blurRad="50800" dist="38100" dir="8100000" algn="tr" rotWithShape="0">
              <a:prstClr val="black">
                <a:alpha val="40000"/>
              </a:prstClr>
            </a:outerShdw>
          </a:effectLst>
        </p:grpSpPr>
        <p:sp>
          <p:nvSpPr>
            <p:cNvPr id="15" name="Rectangle 14">
              <a:extLst>
                <a:ext uri="{FF2B5EF4-FFF2-40B4-BE49-F238E27FC236}">
                  <a16:creationId xmlns:a16="http://schemas.microsoft.com/office/drawing/2014/main" id="{1CBD05D6-5FFC-4F0A-96BB-B6292D1DBA75}"/>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6" name="Rectangle 15">
              <a:extLst>
                <a:ext uri="{FF2B5EF4-FFF2-40B4-BE49-F238E27FC236}">
                  <a16:creationId xmlns:a16="http://schemas.microsoft.com/office/drawing/2014/main" id="{780028E4-2D33-48E1-B33B-1E16D5191726}"/>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7" name="Title 1">
            <a:extLst>
              <a:ext uri="{FF2B5EF4-FFF2-40B4-BE49-F238E27FC236}">
                <a16:creationId xmlns:a16="http://schemas.microsoft.com/office/drawing/2014/main" id="{BCC3C2D1-2C82-407F-98F3-857E8775D042}"/>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0" name="Footer Placeholder 2">
            <a:extLst>
              <a:ext uri="{FF2B5EF4-FFF2-40B4-BE49-F238E27FC236}">
                <a16:creationId xmlns:a16="http://schemas.microsoft.com/office/drawing/2014/main" id="{8CEFA614-32F1-422B-8961-0B00CA93B9C6}"/>
              </a:ext>
            </a:extLst>
          </p:cNvPr>
          <p:cNvSpPr>
            <a:spLocks noGrp="1"/>
          </p:cNvSpPr>
          <p:nvPr>
            <p:ph type="ftr" sz="quarter" idx="12"/>
          </p:nvPr>
        </p:nvSpPr>
        <p:spPr>
          <a:xfrm>
            <a:off x="329629" y="6284266"/>
            <a:ext cx="2578535" cy="230834"/>
          </a:xfrm>
        </p:spPr>
        <p:txBody>
          <a:bodyPr/>
          <a:lstStyle/>
          <a:p>
            <a:r>
              <a:rPr lang="en-US" dirty="0"/>
              <a:t>Anchor cite</a:t>
            </a:r>
          </a:p>
        </p:txBody>
      </p:sp>
    </p:spTree>
    <p:extLst>
      <p:ext uri="{BB962C8B-B14F-4D97-AF65-F5344CB8AC3E}">
        <p14:creationId xmlns:p14="http://schemas.microsoft.com/office/powerpoint/2010/main" val="3398352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g Document_No Sub_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596570"/>
            <a:ext cx="8972550"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9" name="Rectangle 8">
            <a:extLst>
              <a:ext uri="{FF2B5EF4-FFF2-40B4-BE49-F238E27FC236}">
                <a16:creationId xmlns:a16="http://schemas.microsoft.com/office/drawing/2014/main" id="{4B25EE37-6206-483F-B68A-07B6BCBE2A4B}"/>
              </a:ext>
            </a:extLst>
          </p:cNvPr>
          <p:cNvSpPr/>
          <p:nvPr userDrawn="1"/>
        </p:nvSpPr>
        <p:spPr>
          <a:xfrm>
            <a:off x="85725" y="1257299"/>
            <a:ext cx="8981172" cy="339272"/>
          </a:xfrm>
          <a:prstGeom prst="rect">
            <a:avLst/>
          </a:prstGeom>
          <a:solidFill>
            <a:schemeClr val="bg2">
              <a:alpha val="50000"/>
            </a:schemeClr>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grpSp>
        <p:nvGrpSpPr>
          <p:cNvPr id="10" name="Group 9">
            <a:extLst>
              <a:ext uri="{FF2B5EF4-FFF2-40B4-BE49-F238E27FC236}">
                <a16:creationId xmlns:a16="http://schemas.microsoft.com/office/drawing/2014/main" id="{84D394FE-C192-4A6C-B1B1-08D7ACECE7AA}"/>
              </a:ext>
            </a:extLst>
          </p:cNvPr>
          <p:cNvGrpSpPr/>
          <p:nvPr userDrawn="1"/>
        </p:nvGrpSpPr>
        <p:grpSpPr>
          <a:xfrm>
            <a:off x="329629" y="1851018"/>
            <a:ext cx="2578535" cy="4409634"/>
            <a:chOff x="400050" y="1428749"/>
            <a:chExt cx="1988496" cy="2550443"/>
          </a:xfrm>
          <a:effectLst>
            <a:outerShdw blurRad="50800" dist="38100" dir="8100000" algn="tr" rotWithShape="0">
              <a:prstClr val="black">
                <a:alpha val="40000"/>
              </a:prstClr>
            </a:outerShdw>
          </a:effectLst>
        </p:grpSpPr>
        <p:sp>
          <p:nvSpPr>
            <p:cNvPr id="11" name="Rectangle 10">
              <a:extLst>
                <a:ext uri="{FF2B5EF4-FFF2-40B4-BE49-F238E27FC236}">
                  <a16:creationId xmlns:a16="http://schemas.microsoft.com/office/drawing/2014/main" id="{BEFE5FEF-32BD-4230-A915-741BCC35ECFA}"/>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2" name="Rectangle 11">
              <a:extLst>
                <a:ext uri="{FF2B5EF4-FFF2-40B4-BE49-F238E27FC236}">
                  <a16:creationId xmlns:a16="http://schemas.microsoft.com/office/drawing/2014/main" id="{AEC61826-C2BF-495E-8B79-E171D859A89F}"/>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3" name="Title 1">
            <a:extLst>
              <a:ext uri="{FF2B5EF4-FFF2-40B4-BE49-F238E27FC236}">
                <a16:creationId xmlns:a16="http://schemas.microsoft.com/office/drawing/2014/main" id="{3C369A54-A072-4A67-A23D-C6E0A185B7C6}"/>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5" name="Footer Placeholder 2">
            <a:extLst>
              <a:ext uri="{FF2B5EF4-FFF2-40B4-BE49-F238E27FC236}">
                <a16:creationId xmlns:a16="http://schemas.microsoft.com/office/drawing/2014/main" id="{1F86BCF5-C5FE-40D6-9A42-9DBB84DC3160}"/>
              </a:ext>
            </a:extLst>
          </p:cNvPr>
          <p:cNvSpPr>
            <a:spLocks noGrp="1"/>
          </p:cNvSpPr>
          <p:nvPr>
            <p:ph type="ftr" sz="quarter" idx="12"/>
          </p:nvPr>
        </p:nvSpPr>
        <p:spPr>
          <a:xfrm>
            <a:off x="329629" y="6284266"/>
            <a:ext cx="2578535" cy="230834"/>
          </a:xfrm>
        </p:spPr>
        <p:txBody>
          <a:bodyPr/>
          <a:lstStyle/>
          <a:p>
            <a:r>
              <a:rPr lang="en-US" dirty="0"/>
              <a:t>Anchor cite</a:t>
            </a:r>
          </a:p>
        </p:txBody>
      </p:sp>
      <p:sp>
        <p:nvSpPr>
          <p:cNvPr id="14" name="Text Placeholder 12">
            <a:extLst>
              <a:ext uri="{FF2B5EF4-FFF2-40B4-BE49-F238E27FC236}">
                <a16:creationId xmlns:a16="http://schemas.microsoft.com/office/drawing/2014/main" id="{2F1D7B2A-0FC9-4FCE-A486-2505514A1C91}"/>
              </a:ext>
            </a:extLst>
          </p:cNvPr>
          <p:cNvSpPr>
            <a:spLocks noGrp="1"/>
          </p:cNvSpPr>
          <p:nvPr>
            <p:ph type="body" sz="quarter" idx="11"/>
          </p:nvPr>
        </p:nvSpPr>
        <p:spPr>
          <a:xfrm>
            <a:off x="3152067" y="1851018"/>
            <a:ext cx="5906208" cy="4664081"/>
          </a:xfrm>
          <a:prstGeom prst="rect">
            <a:avLst/>
          </a:prstGeom>
        </p:spPr>
        <p:txBody>
          <a:bodyPr lIns="182880" tIns="91440" rIns="182880"/>
          <a:lstStyle>
            <a:lvl1pPr>
              <a:lnSpc>
                <a:spcPct val="100000"/>
              </a:lnSpc>
              <a:spcBef>
                <a:spcPts val="450"/>
              </a:spcBef>
              <a:buClr>
                <a:schemeClr val="tx2"/>
              </a:buClr>
              <a:defRPr sz="1800">
                <a:solidFill>
                  <a:schemeClr val="tx1">
                    <a:lumMod val="75000"/>
                    <a:lumOff val="25000"/>
                  </a:schemeClr>
                </a:solidFill>
              </a:defRPr>
            </a:lvl1pPr>
            <a:lvl2pPr marL="514350" indent="-171450">
              <a:lnSpc>
                <a:spcPct val="100000"/>
              </a:lnSpc>
              <a:spcBef>
                <a:spcPts val="450"/>
              </a:spcBef>
              <a:buClr>
                <a:schemeClr val="tx2"/>
              </a:buClr>
              <a:buFont typeface="Calibri" panose="020F0502020204030204" pitchFamily="34" charset="0"/>
              <a:buChar char="–"/>
              <a:defRPr sz="1500">
                <a:solidFill>
                  <a:schemeClr val="tx1">
                    <a:lumMod val="75000"/>
                    <a:lumOff val="25000"/>
                  </a:schemeClr>
                </a:solidFill>
              </a:defRPr>
            </a:lvl2pPr>
            <a:lvl3pPr marL="8572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3pPr>
            <a:lvl4pPr marL="12001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4pPr>
            <a:lvl5pPr marL="15430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743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g Document_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3C7EFE9-411E-4E67-B4D2-0CEA6A95226D}"/>
              </a:ext>
            </a:extLst>
          </p:cNvPr>
          <p:cNvSpPr/>
          <p:nvPr userDrawn="1"/>
        </p:nvSpPr>
        <p:spPr>
          <a:xfrm>
            <a:off x="85725" y="1596570"/>
            <a:ext cx="8972550"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8" name="Rectangle 7">
            <a:extLst>
              <a:ext uri="{FF2B5EF4-FFF2-40B4-BE49-F238E27FC236}">
                <a16:creationId xmlns:a16="http://schemas.microsoft.com/office/drawing/2014/main" id="{133D93AA-41C1-4B86-9834-0ACAE61C6F0A}"/>
              </a:ext>
            </a:extLst>
          </p:cNvPr>
          <p:cNvSpPr/>
          <p:nvPr userDrawn="1"/>
        </p:nvSpPr>
        <p:spPr>
          <a:xfrm>
            <a:off x="85725" y="1257299"/>
            <a:ext cx="8972550" cy="339272"/>
          </a:xfrm>
          <a:prstGeom prst="rect">
            <a:avLst/>
          </a:prstGeom>
          <a:solidFill>
            <a:schemeClr val="bg2">
              <a:alpha val="50000"/>
            </a:schemeClr>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grpSp>
        <p:nvGrpSpPr>
          <p:cNvPr id="9" name="Group 8">
            <a:extLst>
              <a:ext uri="{FF2B5EF4-FFF2-40B4-BE49-F238E27FC236}">
                <a16:creationId xmlns:a16="http://schemas.microsoft.com/office/drawing/2014/main" id="{B6C2EFF7-799B-4038-9760-D9334CC1E6C1}"/>
              </a:ext>
            </a:extLst>
          </p:cNvPr>
          <p:cNvGrpSpPr/>
          <p:nvPr userDrawn="1"/>
        </p:nvGrpSpPr>
        <p:grpSpPr>
          <a:xfrm>
            <a:off x="329629" y="1851018"/>
            <a:ext cx="2578535" cy="4409634"/>
            <a:chOff x="400050" y="1428749"/>
            <a:chExt cx="1988496" cy="2550443"/>
          </a:xfrm>
          <a:effectLst>
            <a:outerShdw blurRad="50800" dist="38100" dir="8100000" algn="tr" rotWithShape="0">
              <a:prstClr val="black">
                <a:alpha val="40000"/>
              </a:prstClr>
            </a:outerShdw>
          </a:effectLst>
        </p:grpSpPr>
        <p:sp>
          <p:nvSpPr>
            <p:cNvPr id="10" name="Rectangle 9">
              <a:extLst>
                <a:ext uri="{FF2B5EF4-FFF2-40B4-BE49-F238E27FC236}">
                  <a16:creationId xmlns:a16="http://schemas.microsoft.com/office/drawing/2014/main" id="{86A26789-3B98-43FD-9742-119494AA8BAB}"/>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1" name="Rectangle 10">
              <a:extLst>
                <a:ext uri="{FF2B5EF4-FFF2-40B4-BE49-F238E27FC236}">
                  <a16:creationId xmlns:a16="http://schemas.microsoft.com/office/drawing/2014/main" id="{497A2D5D-F3DD-4C8B-AD9E-F2512DDD2955}"/>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5" name="Title 1">
            <a:extLst>
              <a:ext uri="{FF2B5EF4-FFF2-40B4-BE49-F238E27FC236}">
                <a16:creationId xmlns:a16="http://schemas.microsoft.com/office/drawing/2014/main" id="{D66CFE41-6D0B-4FFF-BBB7-CBE3842B0A44}"/>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4" name="Footer Placeholder 2">
            <a:extLst>
              <a:ext uri="{FF2B5EF4-FFF2-40B4-BE49-F238E27FC236}">
                <a16:creationId xmlns:a16="http://schemas.microsoft.com/office/drawing/2014/main" id="{E90B16C2-18AC-478C-8B6B-E8B7B19598CB}"/>
              </a:ext>
            </a:extLst>
          </p:cNvPr>
          <p:cNvSpPr>
            <a:spLocks noGrp="1"/>
          </p:cNvSpPr>
          <p:nvPr>
            <p:ph type="ftr" sz="quarter" idx="12"/>
          </p:nvPr>
        </p:nvSpPr>
        <p:spPr>
          <a:xfrm>
            <a:off x="329629" y="6284266"/>
            <a:ext cx="2578535" cy="230834"/>
          </a:xfrm>
        </p:spPr>
        <p:txBody>
          <a:bodyPr/>
          <a:lstStyle/>
          <a:p>
            <a:r>
              <a:rPr lang="en-US" dirty="0"/>
              <a:t>Anchor cite</a:t>
            </a:r>
          </a:p>
        </p:txBody>
      </p:sp>
    </p:spTree>
    <p:extLst>
      <p:ext uri="{BB962C8B-B14F-4D97-AF65-F5344CB8AC3E}">
        <p14:creationId xmlns:p14="http://schemas.microsoft.com/office/powerpoint/2010/main" val="3856548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464">
          <p15:clr>
            <a:srgbClr val="FBAE40"/>
          </p15:clr>
        </p15:guide>
        <p15:guide id="2" pos="26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 Document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5BFEF5-397D-4B42-A34D-7C8698FF9943}"/>
              </a:ext>
            </a:extLst>
          </p:cNvPr>
          <p:cNvSpPr/>
          <p:nvPr userDrawn="1"/>
        </p:nvSpPr>
        <p:spPr>
          <a:xfrm>
            <a:off x="85725" y="1257300"/>
            <a:ext cx="1743075" cy="5257800"/>
          </a:xfrm>
          <a:prstGeom prst="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C5563F7A-290A-49F5-B968-DF5D90B981E3}"/>
              </a:ext>
            </a:extLst>
          </p:cNvPr>
          <p:cNvSpPr/>
          <p:nvPr userDrawn="1"/>
        </p:nvSpPr>
        <p:spPr>
          <a:xfrm>
            <a:off x="1914525" y="1257300"/>
            <a:ext cx="71437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6" name="Rectangle 5">
            <a:extLst>
              <a:ext uri="{FF2B5EF4-FFF2-40B4-BE49-F238E27FC236}">
                <a16:creationId xmlns:a16="http://schemas.microsoft.com/office/drawing/2014/main" id="{BEAD1C5D-0D32-401E-9D39-82BE8003224A}"/>
              </a:ext>
            </a:extLst>
          </p:cNvPr>
          <p:cNvSpPr/>
          <p:nvPr userDrawn="1"/>
        </p:nvSpPr>
        <p:spPr>
          <a:xfrm>
            <a:off x="85725" y="1257299"/>
            <a:ext cx="1743075" cy="339272"/>
          </a:xfrm>
          <a:prstGeom prst="rect">
            <a:avLst/>
          </a:prstGeom>
          <a:solidFill>
            <a:schemeClr val="accent1">
              <a:lumMod val="75000"/>
              <a:alpha val="50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8" name="Rectangle 7">
            <a:extLst>
              <a:ext uri="{FF2B5EF4-FFF2-40B4-BE49-F238E27FC236}">
                <a16:creationId xmlns:a16="http://schemas.microsoft.com/office/drawing/2014/main" id="{BD59F53A-5427-4F7D-BF25-DD110FDB25FB}"/>
              </a:ext>
            </a:extLst>
          </p:cNvPr>
          <p:cNvSpPr/>
          <p:nvPr userDrawn="1"/>
        </p:nvSpPr>
        <p:spPr>
          <a:xfrm>
            <a:off x="1828801" y="1257299"/>
            <a:ext cx="7229475" cy="339272"/>
          </a:xfrm>
          <a:prstGeom prst="rect">
            <a:avLst/>
          </a:prstGeom>
          <a:solidFill>
            <a:schemeClr val="bg2">
              <a:alpha val="50000"/>
            </a:schemeClr>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grpSp>
        <p:nvGrpSpPr>
          <p:cNvPr id="12" name="Group 11">
            <a:extLst>
              <a:ext uri="{FF2B5EF4-FFF2-40B4-BE49-F238E27FC236}">
                <a16:creationId xmlns:a16="http://schemas.microsoft.com/office/drawing/2014/main" id="{27923479-C975-4EA2-A2BD-2857D7196C9C}"/>
              </a:ext>
            </a:extLst>
          </p:cNvPr>
          <p:cNvGrpSpPr/>
          <p:nvPr userDrawn="1"/>
        </p:nvGrpSpPr>
        <p:grpSpPr>
          <a:xfrm>
            <a:off x="310916" y="1918596"/>
            <a:ext cx="1283169" cy="2194388"/>
            <a:chOff x="400050" y="1428749"/>
            <a:chExt cx="1988496" cy="2550443"/>
          </a:xfrm>
          <a:effectLst>
            <a:outerShdw blurRad="50800" dist="38100" dir="8100000" algn="tr" rotWithShape="0">
              <a:prstClr val="black">
                <a:alpha val="40000"/>
              </a:prstClr>
            </a:outerShdw>
          </a:effectLst>
        </p:grpSpPr>
        <p:sp>
          <p:nvSpPr>
            <p:cNvPr id="13" name="Rectangle 12">
              <a:extLst>
                <a:ext uri="{FF2B5EF4-FFF2-40B4-BE49-F238E27FC236}">
                  <a16:creationId xmlns:a16="http://schemas.microsoft.com/office/drawing/2014/main" id="{EAE4A2E9-E22D-4FE3-9706-D44E4CB219F5}"/>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4" name="Rectangle 13">
              <a:extLst>
                <a:ext uri="{FF2B5EF4-FFF2-40B4-BE49-F238E27FC236}">
                  <a16:creationId xmlns:a16="http://schemas.microsoft.com/office/drawing/2014/main" id="{72887B04-2D4F-492A-B085-C4D582D55B50}"/>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5" name="Title 1">
            <a:extLst>
              <a:ext uri="{FF2B5EF4-FFF2-40B4-BE49-F238E27FC236}">
                <a16:creationId xmlns:a16="http://schemas.microsoft.com/office/drawing/2014/main" id="{020E8682-F47D-49EA-A7B0-6422FC24BFBC}"/>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1" name="Footer Placeholder 2">
            <a:extLst>
              <a:ext uri="{FF2B5EF4-FFF2-40B4-BE49-F238E27FC236}">
                <a16:creationId xmlns:a16="http://schemas.microsoft.com/office/drawing/2014/main" id="{5333A1F8-9909-49D3-9B18-B732026CF525}"/>
              </a:ext>
            </a:extLst>
          </p:cNvPr>
          <p:cNvSpPr>
            <a:spLocks noGrp="1"/>
          </p:cNvSpPr>
          <p:nvPr>
            <p:ph type="ftr" sz="quarter" idx="12"/>
          </p:nvPr>
        </p:nvSpPr>
        <p:spPr>
          <a:xfrm>
            <a:off x="310916" y="4123771"/>
            <a:ext cx="1283169" cy="230834"/>
          </a:xfrm>
        </p:spPr>
        <p:txBody>
          <a:bodyPr/>
          <a:lstStyle>
            <a:lvl1pPr>
              <a:defRPr>
                <a:solidFill>
                  <a:schemeClr val="bg1"/>
                </a:solidFill>
              </a:defRPr>
            </a:lvl1pPr>
          </a:lstStyle>
          <a:p>
            <a:r>
              <a:rPr lang="en-US"/>
              <a:t>Anchor cite</a:t>
            </a:r>
            <a:endParaRPr lang="en-US" dirty="0"/>
          </a:p>
        </p:txBody>
      </p:sp>
    </p:spTree>
    <p:extLst>
      <p:ext uri="{BB962C8B-B14F-4D97-AF65-F5344CB8AC3E}">
        <p14:creationId xmlns:p14="http://schemas.microsoft.com/office/powerpoint/2010/main" val="785036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m Document_Bulle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106407-CC04-41C4-B4C5-D05CA988F64B}"/>
              </a:ext>
            </a:extLst>
          </p:cNvPr>
          <p:cNvSpPr/>
          <p:nvPr userDrawn="1"/>
        </p:nvSpPr>
        <p:spPr>
          <a:xfrm>
            <a:off x="85725" y="1257300"/>
            <a:ext cx="1743075" cy="5257800"/>
          </a:xfrm>
          <a:prstGeom prst="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6F8B5E4-8E37-494A-90E2-35A37252EB57}"/>
              </a:ext>
            </a:extLst>
          </p:cNvPr>
          <p:cNvSpPr/>
          <p:nvPr userDrawn="1"/>
        </p:nvSpPr>
        <p:spPr>
          <a:xfrm>
            <a:off x="1914525" y="1257300"/>
            <a:ext cx="71437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6" name="Rectangle 15">
            <a:extLst>
              <a:ext uri="{FF2B5EF4-FFF2-40B4-BE49-F238E27FC236}">
                <a16:creationId xmlns:a16="http://schemas.microsoft.com/office/drawing/2014/main" id="{7CCF12DE-45EE-45AF-9495-03C13A98C072}"/>
              </a:ext>
            </a:extLst>
          </p:cNvPr>
          <p:cNvSpPr/>
          <p:nvPr userDrawn="1"/>
        </p:nvSpPr>
        <p:spPr>
          <a:xfrm>
            <a:off x="85725" y="1257299"/>
            <a:ext cx="1743075" cy="339272"/>
          </a:xfrm>
          <a:prstGeom prst="rect">
            <a:avLst/>
          </a:prstGeom>
          <a:solidFill>
            <a:schemeClr val="accent1">
              <a:lumMod val="75000"/>
              <a:alpha val="50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17" name="Rectangle 16">
            <a:extLst>
              <a:ext uri="{FF2B5EF4-FFF2-40B4-BE49-F238E27FC236}">
                <a16:creationId xmlns:a16="http://schemas.microsoft.com/office/drawing/2014/main" id="{EDB9E2E6-FA27-49BF-A144-35DBF24AEA62}"/>
              </a:ext>
            </a:extLst>
          </p:cNvPr>
          <p:cNvSpPr/>
          <p:nvPr userDrawn="1"/>
        </p:nvSpPr>
        <p:spPr>
          <a:xfrm>
            <a:off x="1828801" y="1257299"/>
            <a:ext cx="7229475" cy="339272"/>
          </a:xfrm>
          <a:prstGeom prst="rect">
            <a:avLst/>
          </a:prstGeom>
          <a:solidFill>
            <a:schemeClr val="bg2">
              <a:alpha val="50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grpSp>
        <p:nvGrpSpPr>
          <p:cNvPr id="18" name="Group 17">
            <a:extLst>
              <a:ext uri="{FF2B5EF4-FFF2-40B4-BE49-F238E27FC236}">
                <a16:creationId xmlns:a16="http://schemas.microsoft.com/office/drawing/2014/main" id="{E61DB0DC-D1FB-44BE-8B7D-9C98D579D45F}"/>
              </a:ext>
            </a:extLst>
          </p:cNvPr>
          <p:cNvGrpSpPr/>
          <p:nvPr userDrawn="1"/>
        </p:nvGrpSpPr>
        <p:grpSpPr>
          <a:xfrm>
            <a:off x="310916" y="1918596"/>
            <a:ext cx="1283169" cy="2194388"/>
            <a:chOff x="400050" y="1428749"/>
            <a:chExt cx="1988496" cy="2550443"/>
          </a:xfrm>
          <a:effectLst>
            <a:outerShdw blurRad="50800" dist="38100" dir="8100000" algn="tr" rotWithShape="0">
              <a:prstClr val="black">
                <a:alpha val="40000"/>
              </a:prstClr>
            </a:outerShdw>
          </a:effectLst>
        </p:grpSpPr>
        <p:sp>
          <p:nvSpPr>
            <p:cNvPr id="19" name="Rectangle 18">
              <a:extLst>
                <a:ext uri="{FF2B5EF4-FFF2-40B4-BE49-F238E27FC236}">
                  <a16:creationId xmlns:a16="http://schemas.microsoft.com/office/drawing/2014/main" id="{DD014290-34D3-4C53-8C91-B25A7F86F815}"/>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20" name="Rectangle 19">
              <a:extLst>
                <a:ext uri="{FF2B5EF4-FFF2-40B4-BE49-F238E27FC236}">
                  <a16:creationId xmlns:a16="http://schemas.microsoft.com/office/drawing/2014/main" id="{A63C0D42-3B15-42F3-AA08-B884F2044B26}"/>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2" name="Text Placeholder 12">
            <a:extLst>
              <a:ext uri="{FF2B5EF4-FFF2-40B4-BE49-F238E27FC236}">
                <a16:creationId xmlns:a16="http://schemas.microsoft.com/office/drawing/2014/main" id="{4CBDCB97-C2E3-4428-ABB9-E168C511F603}"/>
              </a:ext>
            </a:extLst>
          </p:cNvPr>
          <p:cNvSpPr>
            <a:spLocks noGrp="1"/>
          </p:cNvSpPr>
          <p:nvPr>
            <p:ph type="body" sz="quarter" idx="11"/>
          </p:nvPr>
        </p:nvSpPr>
        <p:spPr>
          <a:xfrm>
            <a:off x="1914525" y="1710871"/>
            <a:ext cx="7143750" cy="4804229"/>
          </a:xfrm>
          <a:prstGeom prst="rect">
            <a:avLst/>
          </a:prstGeom>
        </p:spPr>
        <p:txBody>
          <a:bodyPr lIns="182880" tIns="91440" rIns="182880"/>
          <a:lstStyle>
            <a:lvl1pPr>
              <a:lnSpc>
                <a:spcPct val="100000"/>
              </a:lnSpc>
              <a:spcBef>
                <a:spcPts val="450"/>
              </a:spcBef>
              <a:buClr>
                <a:schemeClr val="tx2"/>
              </a:buClr>
              <a:defRPr sz="1800">
                <a:solidFill>
                  <a:schemeClr val="tx1">
                    <a:lumMod val="75000"/>
                    <a:lumOff val="25000"/>
                  </a:schemeClr>
                </a:solidFill>
              </a:defRPr>
            </a:lvl1pPr>
            <a:lvl2pPr marL="514350" indent="-171450">
              <a:lnSpc>
                <a:spcPct val="100000"/>
              </a:lnSpc>
              <a:spcBef>
                <a:spcPts val="450"/>
              </a:spcBef>
              <a:buClr>
                <a:schemeClr val="tx2"/>
              </a:buClr>
              <a:buFont typeface="Calibri" panose="020F0502020204030204" pitchFamily="34" charset="0"/>
              <a:buChar char="–"/>
              <a:defRPr sz="1500">
                <a:solidFill>
                  <a:schemeClr val="tx1">
                    <a:lumMod val="75000"/>
                    <a:lumOff val="25000"/>
                  </a:schemeClr>
                </a:solidFill>
              </a:defRPr>
            </a:lvl2pPr>
            <a:lvl3pPr marL="8572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3pPr>
            <a:lvl4pPr marL="12001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4pPr>
            <a:lvl5pPr marL="15430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9C25B8E-80BB-472E-9063-26E240CDCF02}"/>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21" name="Footer Placeholder 2">
            <a:extLst>
              <a:ext uri="{FF2B5EF4-FFF2-40B4-BE49-F238E27FC236}">
                <a16:creationId xmlns:a16="http://schemas.microsoft.com/office/drawing/2014/main" id="{AD4FFF41-2150-409C-BC85-89A8BFF9B878}"/>
              </a:ext>
            </a:extLst>
          </p:cNvPr>
          <p:cNvSpPr>
            <a:spLocks noGrp="1"/>
          </p:cNvSpPr>
          <p:nvPr>
            <p:ph type="ftr" sz="quarter" idx="12"/>
          </p:nvPr>
        </p:nvSpPr>
        <p:spPr>
          <a:xfrm>
            <a:off x="310916" y="4123771"/>
            <a:ext cx="1283169" cy="230834"/>
          </a:xfrm>
        </p:spPr>
        <p:txBody>
          <a:bodyPr/>
          <a:lstStyle>
            <a:lvl1pPr>
              <a:defRPr>
                <a:solidFill>
                  <a:schemeClr val="bg1"/>
                </a:solidFill>
              </a:defRPr>
            </a:lvl1pPr>
          </a:lstStyle>
          <a:p>
            <a:r>
              <a:rPr lang="en-US"/>
              <a:t>Anchor cite</a:t>
            </a:r>
            <a:endParaRPr lang="en-US" dirty="0"/>
          </a:p>
        </p:txBody>
      </p:sp>
    </p:spTree>
    <p:extLst>
      <p:ext uri="{BB962C8B-B14F-4D97-AF65-F5344CB8AC3E}">
        <p14:creationId xmlns:p14="http://schemas.microsoft.com/office/powerpoint/2010/main" val="1336663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 Horizontal Doc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EE9FBE-5F68-407D-B7AF-5798467447B7}"/>
              </a:ext>
            </a:extLst>
          </p:cNvPr>
          <p:cNvSpPr/>
          <p:nvPr userDrawn="1"/>
        </p:nvSpPr>
        <p:spPr>
          <a:xfrm>
            <a:off x="85725" y="1257300"/>
            <a:ext cx="1743075" cy="5257800"/>
          </a:xfrm>
          <a:prstGeom prst="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C1D7D576-79D1-4E95-8456-FC88A3B31A7C}"/>
              </a:ext>
            </a:extLst>
          </p:cNvPr>
          <p:cNvSpPr/>
          <p:nvPr userDrawn="1"/>
        </p:nvSpPr>
        <p:spPr>
          <a:xfrm>
            <a:off x="1914525" y="1257300"/>
            <a:ext cx="71437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5" name="Rectangle 14">
            <a:extLst>
              <a:ext uri="{FF2B5EF4-FFF2-40B4-BE49-F238E27FC236}">
                <a16:creationId xmlns:a16="http://schemas.microsoft.com/office/drawing/2014/main" id="{945CCEC4-8D2B-4CC2-9F70-5B521349568C}"/>
              </a:ext>
            </a:extLst>
          </p:cNvPr>
          <p:cNvSpPr/>
          <p:nvPr userDrawn="1"/>
        </p:nvSpPr>
        <p:spPr>
          <a:xfrm>
            <a:off x="85725" y="1257299"/>
            <a:ext cx="1743075" cy="339272"/>
          </a:xfrm>
          <a:prstGeom prst="rect">
            <a:avLst/>
          </a:prstGeom>
          <a:solidFill>
            <a:schemeClr val="accent1">
              <a:lumMod val="75000"/>
              <a:alpha val="50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16" name="Rectangle 15">
            <a:extLst>
              <a:ext uri="{FF2B5EF4-FFF2-40B4-BE49-F238E27FC236}">
                <a16:creationId xmlns:a16="http://schemas.microsoft.com/office/drawing/2014/main" id="{0B1D3996-D582-4665-917A-231A92F8F915}"/>
              </a:ext>
            </a:extLst>
          </p:cNvPr>
          <p:cNvSpPr/>
          <p:nvPr userDrawn="1"/>
        </p:nvSpPr>
        <p:spPr>
          <a:xfrm>
            <a:off x="1828801" y="1257299"/>
            <a:ext cx="7229475" cy="339272"/>
          </a:xfrm>
          <a:prstGeom prst="rect">
            <a:avLst/>
          </a:prstGeom>
          <a:solidFill>
            <a:schemeClr val="bg2">
              <a:alpha val="50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grpSp>
        <p:nvGrpSpPr>
          <p:cNvPr id="9" name="Group 8">
            <a:extLst>
              <a:ext uri="{FF2B5EF4-FFF2-40B4-BE49-F238E27FC236}">
                <a16:creationId xmlns:a16="http://schemas.microsoft.com/office/drawing/2014/main" id="{66EF884A-5FCF-4FF9-B705-297061A815D3}"/>
              </a:ext>
            </a:extLst>
          </p:cNvPr>
          <p:cNvGrpSpPr/>
          <p:nvPr userDrawn="1"/>
        </p:nvGrpSpPr>
        <p:grpSpPr>
          <a:xfrm rot="16200000" flipH="1">
            <a:off x="143778" y="2072740"/>
            <a:ext cx="1617446" cy="1555901"/>
            <a:chOff x="400050" y="1428749"/>
            <a:chExt cx="1988496" cy="2550443"/>
          </a:xfrm>
          <a:effectLst>
            <a:outerShdw blurRad="50800" dist="38100" dir="8100000" algn="tr" rotWithShape="0">
              <a:prstClr val="black">
                <a:alpha val="40000"/>
              </a:prstClr>
            </a:outerShdw>
          </a:effectLst>
        </p:grpSpPr>
        <p:sp>
          <p:nvSpPr>
            <p:cNvPr id="10" name="Rectangle 9">
              <a:extLst>
                <a:ext uri="{FF2B5EF4-FFF2-40B4-BE49-F238E27FC236}">
                  <a16:creationId xmlns:a16="http://schemas.microsoft.com/office/drawing/2014/main" id="{37FD5287-ED1C-4469-AD76-7FD5B94ABE1E}"/>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1" name="Rectangle 10">
              <a:extLst>
                <a:ext uri="{FF2B5EF4-FFF2-40B4-BE49-F238E27FC236}">
                  <a16:creationId xmlns:a16="http://schemas.microsoft.com/office/drawing/2014/main" id="{AE3B7957-8EE0-4FBA-829C-74A58ED39DFB}"/>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2" name="Title 1">
            <a:extLst>
              <a:ext uri="{FF2B5EF4-FFF2-40B4-BE49-F238E27FC236}">
                <a16:creationId xmlns:a16="http://schemas.microsoft.com/office/drawing/2014/main" id="{7A3E4D5A-9310-4189-9B72-11AFD06FF391}"/>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8" name="Footer Placeholder 2">
            <a:extLst>
              <a:ext uri="{FF2B5EF4-FFF2-40B4-BE49-F238E27FC236}">
                <a16:creationId xmlns:a16="http://schemas.microsoft.com/office/drawing/2014/main" id="{511140D2-46A3-4B3D-8123-E50C7A014F3C}"/>
              </a:ext>
            </a:extLst>
          </p:cNvPr>
          <p:cNvSpPr>
            <a:spLocks noGrp="1"/>
          </p:cNvSpPr>
          <p:nvPr>
            <p:ph type="ftr" sz="quarter" idx="12"/>
          </p:nvPr>
        </p:nvSpPr>
        <p:spPr>
          <a:xfrm>
            <a:off x="174550" y="3659413"/>
            <a:ext cx="1555902" cy="230834"/>
          </a:xfrm>
        </p:spPr>
        <p:txBody>
          <a:bodyPr/>
          <a:lstStyle>
            <a:lvl1pPr>
              <a:defRPr>
                <a:solidFill>
                  <a:schemeClr val="bg1"/>
                </a:solidFill>
              </a:defRPr>
            </a:lvl1pPr>
          </a:lstStyle>
          <a:p>
            <a:r>
              <a:rPr lang="en-US"/>
              <a:t>Anchor cite</a:t>
            </a:r>
            <a:endParaRPr lang="en-US" dirty="0"/>
          </a:p>
        </p:txBody>
      </p:sp>
    </p:spTree>
    <p:extLst>
      <p:ext uri="{BB962C8B-B14F-4D97-AF65-F5344CB8AC3E}">
        <p14:creationId xmlns:p14="http://schemas.microsoft.com/office/powerpoint/2010/main" val="3669352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 Horizontal Doc_Bull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C7C531-089B-4CFD-B43F-054E275BA5A6}"/>
              </a:ext>
            </a:extLst>
          </p:cNvPr>
          <p:cNvSpPr/>
          <p:nvPr userDrawn="1"/>
        </p:nvSpPr>
        <p:spPr>
          <a:xfrm>
            <a:off x="85725" y="1257300"/>
            <a:ext cx="1743075" cy="5257800"/>
          </a:xfrm>
          <a:prstGeom prst="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F7D89745-2FA3-4659-97BB-9B6667531249}"/>
              </a:ext>
            </a:extLst>
          </p:cNvPr>
          <p:cNvSpPr/>
          <p:nvPr userDrawn="1"/>
        </p:nvSpPr>
        <p:spPr>
          <a:xfrm>
            <a:off x="1914525" y="1257300"/>
            <a:ext cx="71437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5" name="Rectangle 14">
            <a:extLst>
              <a:ext uri="{FF2B5EF4-FFF2-40B4-BE49-F238E27FC236}">
                <a16:creationId xmlns:a16="http://schemas.microsoft.com/office/drawing/2014/main" id="{1C99E9B5-ED88-4EF3-A12E-FF82AC24C409}"/>
              </a:ext>
            </a:extLst>
          </p:cNvPr>
          <p:cNvSpPr/>
          <p:nvPr userDrawn="1"/>
        </p:nvSpPr>
        <p:spPr>
          <a:xfrm>
            <a:off x="85725" y="1257299"/>
            <a:ext cx="1743075" cy="339272"/>
          </a:xfrm>
          <a:prstGeom prst="rect">
            <a:avLst/>
          </a:prstGeom>
          <a:solidFill>
            <a:schemeClr val="accent1">
              <a:lumMod val="75000"/>
              <a:alpha val="50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20" name="Rectangle 19">
            <a:extLst>
              <a:ext uri="{FF2B5EF4-FFF2-40B4-BE49-F238E27FC236}">
                <a16:creationId xmlns:a16="http://schemas.microsoft.com/office/drawing/2014/main" id="{B0F2DF8E-B08E-46A4-A9C6-0B967F0F9DD7}"/>
              </a:ext>
            </a:extLst>
          </p:cNvPr>
          <p:cNvSpPr/>
          <p:nvPr userDrawn="1"/>
        </p:nvSpPr>
        <p:spPr>
          <a:xfrm>
            <a:off x="1828801" y="1257299"/>
            <a:ext cx="7229475" cy="339272"/>
          </a:xfrm>
          <a:prstGeom prst="rect">
            <a:avLst/>
          </a:prstGeom>
          <a:solidFill>
            <a:schemeClr val="bg2">
              <a:alpha val="50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grpSp>
        <p:nvGrpSpPr>
          <p:cNvPr id="21" name="Group 20">
            <a:extLst>
              <a:ext uri="{FF2B5EF4-FFF2-40B4-BE49-F238E27FC236}">
                <a16:creationId xmlns:a16="http://schemas.microsoft.com/office/drawing/2014/main" id="{150EB929-CAAC-4D1A-AC5C-D00DA2CF1B53}"/>
              </a:ext>
            </a:extLst>
          </p:cNvPr>
          <p:cNvGrpSpPr/>
          <p:nvPr userDrawn="1"/>
        </p:nvGrpSpPr>
        <p:grpSpPr>
          <a:xfrm rot="16200000" flipH="1">
            <a:off x="143778" y="2072740"/>
            <a:ext cx="1617446" cy="1555901"/>
            <a:chOff x="400050" y="1428749"/>
            <a:chExt cx="1988496" cy="2550443"/>
          </a:xfrm>
          <a:effectLst>
            <a:outerShdw blurRad="50800" dist="38100" dir="8100000" algn="tr" rotWithShape="0">
              <a:prstClr val="black">
                <a:alpha val="40000"/>
              </a:prstClr>
            </a:outerShdw>
          </a:effectLst>
        </p:grpSpPr>
        <p:sp>
          <p:nvSpPr>
            <p:cNvPr id="22" name="Rectangle 21">
              <a:extLst>
                <a:ext uri="{FF2B5EF4-FFF2-40B4-BE49-F238E27FC236}">
                  <a16:creationId xmlns:a16="http://schemas.microsoft.com/office/drawing/2014/main" id="{B9AAEB5D-614B-4A37-B514-5F8EA40DF55F}"/>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23" name="Rectangle 22">
              <a:extLst>
                <a:ext uri="{FF2B5EF4-FFF2-40B4-BE49-F238E27FC236}">
                  <a16:creationId xmlns:a16="http://schemas.microsoft.com/office/drawing/2014/main" id="{3D731778-FEFA-451A-9163-72DD1845191A}"/>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9" name="Title 1">
            <a:extLst>
              <a:ext uri="{FF2B5EF4-FFF2-40B4-BE49-F238E27FC236}">
                <a16:creationId xmlns:a16="http://schemas.microsoft.com/office/drawing/2014/main" id="{B2D87B6A-6373-4E21-94C1-1FB8D6560DE3}"/>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6" name="Footer Placeholder 2">
            <a:extLst>
              <a:ext uri="{FF2B5EF4-FFF2-40B4-BE49-F238E27FC236}">
                <a16:creationId xmlns:a16="http://schemas.microsoft.com/office/drawing/2014/main" id="{F09E88A3-B895-48FC-8CFC-EBB09A0D2203}"/>
              </a:ext>
            </a:extLst>
          </p:cNvPr>
          <p:cNvSpPr>
            <a:spLocks noGrp="1"/>
          </p:cNvSpPr>
          <p:nvPr>
            <p:ph type="ftr" sz="quarter" idx="12"/>
          </p:nvPr>
        </p:nvSpPr>
        <p:spPr>
          <a:xfrm>
            <a:off x="174550" y="3659413"/>
            <a:ext cx="1555902" cy="230834"/>
          </a:xfrm>
        </p:spPr>
        <p:txBody>
          <a:bodyPr/>
          <a:lstStyle>
            <a:lvl1pPr>
              <a:defRPr>
                <a:solidFill>
                  <a:schemeClr val="bg1"/>
                </a:solidFill>
              </a:defRPr>
            </a:lvl1pPr>
          </a:lstStyle>
          <a:p>
            <a:r>
              <a:rPr lang="en-US"/>
              <a:t>Anchor cite</a:t>
            </a:r>
            <a:endParaRPr lang="en-US" dirty="0"/>
          </a:p>
        </p:txBody>
      </p:sp>
      <p:sp>
        <p:nvSpPr>
          <p:cNvPr id="12" name="Text Placeholder 12">
            <a:extLst>
              <a:ext uri="{FF2B5EF4-FFF2-40B4-BE49-F238E27FC236}">
                <a16:creationId xmlns:a16="http://schemas.microsoft.com/office/drawing/2014/main" id="{A9270295-F837-44DD-BF94-1EE0EA84124F}"/>
              </a:ext>
            </a:extLst>
          </p:cNvPr>
          <p:cNvSpPr>
            <a:spLocks noGrp="1"/>
          </p:cNvSpPr>
          <p:nvPr>
            <p:ph type="body" sz="quarter" idx="11"/>
          </p:nvPr>
        </p:nvSpPr>
        <p:spPr>
          <a:xfrm>
            <a:off x="1914525" y="1710871"/>
            <a:ext cx="7143750" cy="4804229"/>
          </a:xfrm>
          <a:prstGeom prst="rect">
            <a:avLst/>
          </a:prstGeom>
        </p:spPr>
        <p:txBody>
          <a:bodyPr lIns="182880" tIns="91440" rIns="182880"/>
          <a:lstStyle>
            <a:lvl1pPr>
              <a:lnSpc>
                <a:spcPct val="100000"/>
              </a:lnSpc>
              <a:spcBef>
                <a:spcPts val="450"/>
              </a:spcBef>
              <a:buClr>
                <a:schemeClr val="tx2"/>
              </a:buClr>
              <a:defRPr sz="1800">
                <a:solidFill>
                  <a:schemeClr val="tx1">
                    <a:lumMod val="75000"/>
                    <a:lumOff val="25000"/>
                  </a:schemeClr>
                </a:solidFill>
              </a:defRPr>
            </a:lvl1pPr>
            <a:lvl2pPr marL="514350" indent="-171450">
              <a:lnSpc>
                <a:spcPct val="100000"/>
              </a:lnSpc>
              <a:spcBef>
                <a:spcPts val="450"/>
              </a:spcBef>
              <a:buClr>
                <a:schemeClr val="tx2"/>
              </a:buClr>
              <a:buFont typeface="Calibri" panose="020F0502020204030204" pitchFamily="34" charset="0"/>
              <a:buChar char="–"/>
              <a:defRPr sz="1500">
                <a:solidFill>
                  <a:schemeClr val="tx1">
                    <a:lumMod val="75000"/>
                    <a:lumOff val="25000"/>
                  </a:schemeClr>
                </a:solidFill>
              </a:defRPr>
            </a:lvl2pPr>
            <a:lvl3pPr marL="8572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3pPr>
            <a:lvl4pPr marL="12001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4pPr>
            <a:lvl5pPr marL="1543050" indent="-171450">
              <a:lnSpc>
                <a:spcPct val="100000"/>
              </a:lnSpc>
              <a:spcBef>
                <a:spcPts val="450"/>
              </a:spcBef>
              <a:buClr>
                <a:schemeClr val="tx2"/>
              </a:buClr>
              <a:buFont typeface="Calibri" panose="020F0502020204030204" pitchFamily="34" charset="0"/>
              <a:buChar char="–"/>
              <a:defRPr sz="13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593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g Doc_Compare_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89725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grpSp>
        <p:nvGrpSpPr>
          <p:cNvPr id="16" name="Group 15">
            <a:extLst>
              <a:ext uri="{FF2B5EF4-FFF2-40B4-BE49-F238E27FC236}">
                <a16:creationId xmlns:a16="http://schemas.microsoft.com/office/drawing/2014/main" id="{A8D1BE74-9854-497D-BD4C-5D62FC3171DE}"/>
              </a:ext>
            </a:extLst>
          </p:cNvPr>
          <p:cNvGrpSpPr/>
          <p:nvPr userDrawn="1"/>
        </p:nvGrpSpPr>
        <p:grpSpPr>
          <a:xfrm>
            <a:off x="329629" y="1851018"/>
            <a:ext cx="2578535" cy="4409634"/>
            <a:chOff x="400050" y="1428749"/>
            <a:chExt cx="1988496" cy="2550443"/>
          </a:xfrm>
          <a:effectLst>
            <a:outerShdw blurRad="50800" dist="38100" dir="8100000" algn="tr" rotWithShape="0">
              <a:prstClr val="black">
                <a:alpha val="40000"/>
              </a:prstClr>
            </a:outerShdw>
          </a:effectLst>
        </p:grpSpPr>
        <p:sp>
          <p:nvSpPr>
            <p:cNvPr id="17" name="Rectangle 16">
              <a:extLst>
                <a:ext uri="{FF2B5EF4-FFF2-40B4-BE49-F238E27FC236}">
                  <a16:creationId xmlns:a16="http://schemas.microsoft.com/office/drawing/2014/main" id="{C19ABC3C-F381-45C0-A101-90FE155FCF16}"/>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8" name="Rectangle 17">
              <a:extLst>
                <a:ext uri="{FF2B5EF4-FFF2-40B4-BE49-F238E27FC236}">
                  <a16:creationId xmlns:a16="http://schemas.microsoft.com/office/drawing/2014/main" id="{0CB02E7E-BCB2-4B03-9D42-41B9DFAF9346}"/>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grpSp>
        <p:nvGrpSpPr>
          <p:cNvPr id="19" name="Group 18">
            <a:extLst>
              <a:ext uri="{FF2B5EF4-FFF2-40B4-BE49-F238E27FC236}">
                <a16:creationId xmlns:a16="http://schemas.microsoft.com/office/drawing/2014/main" id="{1D75F2A3-E0CA-421E-B64B-08810181A23D}"/>
              </a:ext>
            </a:extLst>
          </p:cNvPr>
          <p:cNvGrpSpPr/>
          <p:nvPr userDrawn="1"/>
        </p:nvGrpSpPr>
        <p:grpSpPr>
          <a:xfrm>
            <a:off x="6235837" y="1851018"/>
            <a:ext cx="2578535" cy="4409634"/>
            <a:chOff x="400050" y="1428749"/>
            <a:chExt cx="1988496" cy="2550443"/>
          </a:xfrm>
          <a:effectLst>
            <a:outerShdw blurRad="50800" dist="38100" dir="8100000" algn="tr" rotWithShape="0">
              <a:prstClr val="black">
                <a:alpha val="40000"/>
              </a:prstClr>
            </a:outerShdw>
          </a:effectLst>
        </p:grpSpPr>
        <p:sp>
          <p:nvSpPr>
            <p:cNvPr id="20" name="Rectangle 19">
              <a:extLst>
                <a:ext uri="{FF2B5EF4-FFF2-40B4-BE49-F238E27FC236}">
                  <a16:creationId xmlns:a16="http://schemas.microsoft.com/office/drawing/2014/main" id="{76B5C0AE-AA3E-4084-9450-D3EBB201DCC1}"/>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21" name="Rectangle 20">
              <a:extLst>
                <a:ext uri="{FF2B5EF4-FFF2-40B4-BE49-F238E27FC236}">
                  <a16:creationId xmlns:a16="http://schemas.microsoft.com/office/drawing/2014/main" id="{CB31650C-0C83-41C9-A0DB-BDCC232B9389}"/>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22" name="Title 1">
            <a:extLst>
              <a:ext uri="{FF2B5EF4-FFF2-40B4-BE49-F238E27FC236}">
                <a16:creationId xmlns:a16="http://schemas.microsoft.com/office/drawing/2014/main" id="{8DA49451-C92C-4A67-8311-E7A1100060FA}"/>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2" name="Rectangle 11">
            <a:extLst>
              <a:ext uri="{FF2B5EF4-FFF2-40B4-BE49-F238E27FC236}">
                <a16:creationId xmlns:a16="http://schemas.microsoft.com/office/drawing/2014/main" id="{A2632E7E-96C5-4938-B791-63C2CDE3DF6E}"/>
              </a:ext>
            </a:extLst>
          </p:cNvPr>
          <p:cNvSpPr/>
          <p:nvPr userDrawn="1"/>
        </p:nvSpPr>
        <p:spPr>
          <a:xfrm>
            <a:off x="85726" y="1257299"/>
            <a:ext cx="8981171"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3" name="Text Placeholder 3">
            <a:extLst>
              <a:ext uri="{FF2B5EF4-FFF2-40B4-BE49-F238E27FC236}">
                <a16:creationId xmlns:a16="http://schemas.microsoft.com/office/drawing/2014/main" id="{19B395E2-E68A-4862-9515-1311DD0B3E30}"/>
              </a:ext>
            </a:extLst>
          </p:cNvPr>
          <p:cNvSpPr>
            <a:spLocks noGrp="1"/>
          </p:cNvSpPr>
          <p:nvPr>
            <p:ph type="body" sz="quarter" idx="10"/>
          </p:nvPr>
        </p:nvSpPr>
        <p:spPr>
          <a:xfrm>
            <a:off x="85725" y="1264331"/>
            <a:ext cx="8972550" cy="420624"/>
          </a:xfrm>
          <a:prstGeom prst="rect">
            <a:avLst/>
          </a:prstGeom>
        </p:spPr>
        <p:txBody>
          <a:bodyPr lIns="182880" rIns="91440" bIns="0"/>
          <a:lstStyle>
            <a:lvl1pPr marL="0" indent="0">
              <a:buNone/>
              <a:defRPr sz="165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482331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Lg Doc_Compare_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89725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8" name="Rectangle 7">
            <a:extLst>
              <a:ext uri="{FF2B5EF4-FFF2-40B4-BE49-F238E27FC236}">
                <a16:creationId xmlns:a16="http://schemas.microsoft.com/office/drawing/2014/main" id="{BD59F53A-5427-4F7D-BF25-DD110FDB25FB}"/>
              </a:ext>
            </a:extLst>
          </p:cNvPr>
          <p:cNvSpPr/>
          <p:nvPr userDrawn="1"/>
        </p:nvSpPr>
        <p:spPr>
          <a:xfrm>
            <a:off x="85725" y="1257299"/>
            <a:ext cx="8972550" cy="339272"/>
          </a:xfrm>
          <a:prstGeom prst="rect">
            <a:avLst/>
          </a:prstGeom>
          <a:solidFill>
            <a:schemeClr val="bg2">
              <a:alpha val="50000"/>
            </a:schemeClr>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grpSp>
        <p:nvGrpSpPr>
          <p:cNvPr id="16" name="Group 15">
            <a:extLst>
              <a:ext uri="{FF2B5EF4-FFF2-40B4-BE49-F238E27FC236}">
                <a16:creationId xmlns:a16="http://schemas.microsoft.com/office/drawing/2014/main" id="{A8D1BE74-9854-497D-BD4C-5D62FC3171DE}"/>
              </a:ext>
            </a:extLst>
          </p:cNvPr>
          <p:cNvGrpSpPr/>
          <p:nvPr userDrawn="1"/>
        </p:nvGrpSpPr>
        <p:grpSpPr>
          <a:xfrm>
            <a:off x="329629" y="1851018"/>
            <a:ext cx="2578535" cy="4409634"/>
            <a:chOff x="400050" y="1428749"/>
            <a:chExt cx="1988496" cy="2550443"/>
          </a:xfrm>
          <a:effectLst>
            <a:outerShdw blurRad="50800" dist="38100" dir="8100000" algn="tr" rotWithShape="0">
              <a:prstClr val="black">
                <a:alpha val="40000"/>
              </a:prstClr>
            </a:outerShdw>
          </a:effectLst>
        </p:grpSpPr>
        <p:sp>
          <p:nvSpPr>
            <p:cNvPr id="17" name="Rectangle 16">
              <a:extLst>
                <a:ext uri="{FF2B5EF4-FFF2-40B4-BE49-F238E27FC236}">
                  <a16:creationId xmlns:a16="http://schemas.microsoft.com/office/drawing/2014/main" id="{C19ABC3C-F381-45C0-A101-90FE155FCF16}"/>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8" name="Rectangle 17">
              <a:extLst>
                <a:ext uri="{FF2B5EF4-FFF2-40B4-BE49-F238E27FC236}">
                  <a16:creationId xmlns:a16="http://schemas.microsoft.com/office/drawing/2014/main" id="{0CB02E7E-BCB2-4B03-9D42-41B9DFAF9346}"/>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grpSp>
        <p:nvGrpSpPr>
          <p:cNvPr id="19" name="Group 18">
            <a:extLst>
              <a:ext uri="{FF2B5EF4-FFF2-40B4-BE49-F238E27FC236}">
                <a16:creationId xmlns:a16="http://schemas.microsoft.com/office/drawing/2014/main" id="{1D75F2A3-E0CA-421E-B64B-08810181A23D}"/>
              </a:ext>
            </a:extLst>
          </p:cNvPr>
          <p:cNvGrpSpPr/>
          <p:nvPr userDrawn="1"/>
        </p:nvGrpSpPr>
        <p:grpSpPr>
          <a:xfrm>
            <a:off x="6235837" y="1851018"/>
            <a:ext cx="2578535" cy="4409634"/>
            <a:chOff x="400050" y="1428749"/>
            <a:chExt cx="1988496" cy="2550443"/>
          </a:xfrm>
          <a:effectLst>
            <a:outerShdw blurRad="50800" dist="38100" dir="8100000" algn="tr" rotWithShape="0">
              <a:prstClr val="black">
                <a:alpha val="40000"/>
              </a:prstClr>
            </a:outerShdw>
          </a:effectLst>
        </p:grpSpPr>
        <p:sp>
          <p:nvSpPr>
            <p:cNvPr id="20" name="Rectangle 19">
              <a:extLst>
                <a:ext uri="{FF2B5EF4-FFF2-40B4-BE49-F238E27FC236}">
                  <a16:creationId xmlns:a16="http://schemas.microsoft.com/office/drawing/2014/main" id="{76B5C0AE-AA3E-4084-9450-D3EBB201DCC1}"/>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21" name="Rectangle 20">
              <a:extLst>
                <a:ext uri="{FF2B5EF4-FFF2-40B4-BE49-F238E27FC236}">
                  <a16:creationId xmlns:a16="http://schemas.microsoft.com/office/drawing/2014/main" id="{CB31650C-0C83-41C9-A0DB-BDCC232B9389}"/>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22" name="Title 1">
            <a:extLst>
              <a:ext uri="{FF2B5EF4-FFF2-40B4-BE49-F238E27FC236}">
                <a16:creationId xmlns:a16="http://schemas.microsoft.com/office/drawing/2014/main" id="{8DA49451-C92C-4A67-8311-E7A1100060FA}"/>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Tree>
    <p:extLst>
      <p:ext uri="{BB962C8B-B14F-4D97-AF65-F5344CB8AC3E}">
        <p14:creationId xmlns:p14="http://schemas.microsoft.com/office/powerpoint/2010/main" val="465394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89CA666-1F0A-43F6-B9F1-63CE81F72BAD}" type="slidenum">
              <a:rPr lang="en-US" altLang="en-US" smtClean="0"/>
              <a:pPr>
                <a:defRPr/>
              </a:pPr>
              <a:t>‹#›</a:t>
            </a:fld>
            <a:endParaRPr lang="en-US" altLang="en-US"/>
          </a:p>
        </p:txBody>
      </p:sp>
    </p:spTree>
    <p:extLst>
      <p:ext uri="{BB962C8B-B14F-4D97-AF65-F5344CB8AC3E}">
        <p14:creationId xmlns:p14="http://schemas.microsoft.com/office/powerpoint/2010/main" val="1477145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g Doc_Compare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0F20C2-AC44-4DEF-B771-0ABC55C15233}"/>
              </a:ext>
            </a:extLst>
          </p:cNvPr>
          <p:cNvSpPr/>
          <p:nvPr userDrawn="1"/>
        </p:nvSpPr>
        <p:spPr>
          <a:xfrm>
            <a:off x="85725" y="1596572"/>
            <a:ext cx="4443911"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4" name="Rectangle 13">
            <a:extLst>
              <a:ext uri="{FF2B5EF4-FFF2-40B4-BE49-F238E27FC236}">
                <a16:creationId xmlns:a16="http://schemas.microsoft.com/office/drawing/2014/main" id="{A0319AC0-C6E0-4994-AFFA-722B5C338DD0}"/>
              </a:ext>
            </a:extLst>
          </p:cNvPr>
          <p:cNvSpPr/>
          <p:nvPr userDrawn="1"/>
        </p:nvSpPr>
        <p:spPr>
          <a:xfrm>
            <a:off x="4610101" y="1596572"/>
            <a:ext cx="4443910" cy="4918529"/>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grpSp>
        <p:nvGrpSpPr>
          <p:cNvPr id="4" name="Group 3">
            <a:extLst>
              <a:ext uri="{FF2B5EF4-FFF2-40B4-BE49-F238E27FC236}">
                <a16:creationId xmlns:a16="http://schemas.microsoft.com/office/drawing/2014/main" id="{BA946A04-2D43-4BE1-B3AB-2AB8D9F43EB1}"/>
              </a:ext>
            </a:extLst>
          </p:cNvPr>
          <p:cNvGrpSpPr/>
          <p:nvPr userDrawn="1"/>
        </p:nvGrpSpPr>
        <p:grpSpPr>
          <a:xfrm>
            <a:off x="1016280" y="1851018"/>
            <a:ext cx="2578535" cy="4409634"/>
            <a:chOff x="400050" y="1428749"/>
            <a:chExt cx="1988496" cy="2550443"/>
          </a:xfrm>
          <a:effectLst>
            <a:outerShdw blurRad="50800" dist="38100" dir="8100000" algn="tr" rotWithShape="0">
              <a:prstClr val="black">
                <a:alpha val="40000"/>
              </a:prstClr>
            </a:outerShdw>
          </a:effectLst>
        </p:grpSpPr>
        <p:sp>
          <p:nvSpPr>
            <p:cNvPr id="5" name="Rectangle 4">
              <a:extLst>
                <a:ext uri="{FF2B5EF4-FFF2-40B4-BE49-F238E27FC236}">
                  <a16:creationId xmlns:a16="http://schemas.microsoft.com/office/drawing/2014/main" id="{AE499547-58CF-4A91-A850-9BED764AD724}"/>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6" name="Rectangle 5">
              <a:extLst>
                <a:ext uri="{FF2B5EF4-FFF2-40B4-BE49-F238E27FC236}">
                  <a16:creationId xmlns:a16="http://schemas.microsoft.com/office/drawing/2014/main" id="{9D93508B-39AE-4A7A-9C0C-6CF573AA2C9B}"/>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grpSp>
        <p:nvGrpSpPr>
          <p:cNvPr id="8" name="Group 7">
            <a:extLst>
              <a:ext uri="{FF2B5EF4-FFF2-40B4-BE49-F238E27FC236}">
                <a16:creationId xmlns:a16="http://schemas.microsoft.com/office/drawing/2014/main" id="{99E138B0-970B-4841-B47B-E4136F46FB8A}"/>
              </a:ext>
            </a:extLst>
          </p:cNvPr>
          <p:cNvGrpSpPr/>
          <p:nvPr userDrawn="1"/>
        </p:nvGrpSpPr>
        <p:grpSpPr>
          <a:xfrm>
            <a:off x="5568463" y="1851018"/>
            <a:ext cx="2578535" cy="4409634"/>
            <a:chOff x="400050" y="1428749"/>
            <a:chExt cx="1988496" cy="2550443"/>
          </a:xfrm>
          <a:effectLst>
            <a:outerShdw blurRad="50800" dist="38100" dir="8100000" algn="tr" rotWithShape="0">
              <a:prstClr val="black">
                <a:alpha val="40000"/>
              </a:prstClr>
            </a:outerShdw>
          </a:effectLst>
        </p:grpSpPr>
        <p:sp>
          <p:nvSpPr>
            <p:cNvPr id="9" name="Rectangle 8">
              <a:extLst>
                <a:ext uri="{FF2B5EF4-FFF2-40B4-BE49-F238E27FC236}">
                  <a16:creationId xmlns:a16="http://schemas.microsoft.com/office/drawing/2014/main" id="{2EB1A123-890F-484F-AF3C-6876ED54688E}"/>
                </a:ext>
              </a:extLst>
            </p:cNvPr>
            <p:cNvSpPr/>
            <p:nvPr/>
          </p:nvSpPr>
          <p:spPr>
            <a:xfrm>
              <a:off x="400050" y="1428749"/>
              <a:ext cx="1905000" cy="2465295"/>
            </a:xfrm>
            <a:prstGeom prst="rect">
              <a:avLst/>
            </a:prstGeom>
            <a:solidFill>
              <a:schemeClr val="bg1">
                <a:lumMod val="95000"/>
              </a:schemeClr>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sp>
          <p:nvSpPr>
            <p:cNvPr id="10" name="Rectangle 9">
              <a:extLst>
                <a:ext uri="{FF2B5EF4-FFF2-40B4-BE49-F238E27FC236}">
                  <a16:creationId xmlns:a16="http://schemas.microsoft.com/office/drawing/2014/main" id="{96240F4E-64C0-4856-BFA8-E7101BA5773E}"/>
                </a:ext>
              </a:extLst>
            </p:cNvPr>
            <p:cNvSpPr/>
            <p:nvPr/>
          </p:nvSpPr>
          <p:spPr>
            <a:xfrm>
              <a:off x="483546" y="1513897"/>
              <a:ext cx="1905000" cy="2465295"/>
            </a:xfrm>
            <a:prstGeom prst="rect">
              <a:avLst/>
            </a:prstGeom>
            <a:solidFill>
              <a:srgbClr val="FFFFFF"/>
            </a:solidFill>
            <a:ln>
              <a:solidFill>
                <a:srgbClr val="B1B1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85000"/>
                    <a:lumOff val="15000"/>
                  </a:schemeClr>
                </a:solidFill>
                <a:latin typeface="Segoe Pro" panose="020F0502020204030204" pitchFamily="34" charset="0"/>
              </a:endParaRPr>
            </a:p>
          </p:txBody>
        </p:sp>
      </p:grpSp>
      <p:sp>
        <p:nvSpPr>
          <p:cNvPr id="12" name="Title 1">
            <a:extLst>
              <a:ext uri="{FF2B5EF4-FFF2-40B4-BE49-F238E27FC236}">
                <a16:creationId xmlns:a16="http://schemas.microsoft.com/office/drawing/2014/main" id="{390BC67B-1C46-4866-8E1D-E0278A200451}"/>
              </a:ext>
            </a:extLst>
          </p:cNvPr>
          <p:cNvSpPr>
            <a:spLocks noGrp="1"/>
          </p:cNvSpPr>
          <p:nvPr>
            <p:ph type="title" hasCustomPrompt="1"/>
          </p:nvPr>
        </p:nvSpPr>
        <p:spPr>
          <a:xfrm>
            <a:off x="85725" y="116115"/>
            <a:ext cx="8972551"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
        <p:nvSpPr>
          <p:cNvPr id="18" name="Rectangle 17">
            <a:extLst>
              <a:ext uri="{FF2B5EF4-FFF2-40B4-BE49-F238E27FC236}">
                <a16:creationId xmlns:a16="http://schemas.microsoft.com/office/drawing/2014/main" id="{03BF7B3F-D083-4BE9-8113-4817DEA40E12}"/>
              </a:ext>
            </a:extLst>
          </p:cNvPr>
          <p:cNvSpPr/>
          <p:nvPr userDrawn="1"/>
        </p:nvSpPr>
        <p:spPr>
          <a:xfrm>
            <a:off x="89989" y="1257297"/>
            <a:ext cx="4435382"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9" name="Rectangle 18">
            <a:extLst>
              <a:ext uri="{FF2B5EF4-FFF2-40B4-BE49-F238E27FC236}">
                <a16:creationId xmlns:a16="http://schemas.microsoft.com/office/drawing/2014/main" id="{AA357574-28B7-4098-9812-F6FA5B5A717F}"/>
              </a:ext>
            </a:extLst>
          </p:cNvPr>
          <p:cNvSpPr/>
          <p:nvPr userDrawn="1"/>
        </p:nvSpPr>
        <p:spPr>
          <a:xfrm>
            <a:off x="4614365" y="1257297"/>
            <a:ext cx="4435380"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20" name="Text Placeholder 3">
            <a:extLst>
              <a:ext uri="{FF2B5EF4-FFF2-40B4-BE49-F238E27FC236}">
                <a16:creationId xmlns:a16="http://schemas.microsoft.com/office/drawing/2014/main" id="{232BD1F5-4B0F-4A4D-9F88-D65CB5DFA1DA}"/>
              </a:ext>
            </a:extLst>
          </p:cNvPr>
          <p:cNvSpPr>
            <a:spLocks noGrp="1"/>
          </p:cNvSpPr>
          <p:nvPr>
            <p:ph type="body" sz="quarter" idx="10"/>
          </p:nvPr>
        </p:nvSpPr>
        <p:spPr>
          <a:xfrm>
            <a:off x="85725" y="1271367"/>
            <a:ext cx="4439645" cy="411845"/>
          </a:xfrm>
          <a:prstGeom prst="rect">
            <a:avLst/>
          </a:prstGeom>
        </p:spPr>
        <p:txBody>
          <a:bodyPr bIns="0" anchor="t" anchorCtr="0"/>
          <a:lstStyle>
            <a:lvl1pPr marL="0" indent="0" algn="ctr">
              <a:buNone/>
              <a:defRPr sz="1650" i="0">
                <a:solidFill>
                  <a:schemeClr val="bg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C7199073-EC2F-432F-A952-8D8FC2F56D5C}"/>
              </a:ext>
            </a:extLst>
          </p:cNvPr>
          <p:cNvSpPr>
            <a:spLocks noGrp="1"/>
          </p:cNvSpPr>
          <p:nvPr>
            <p:ph type="body" sz="quarter" idx="11"/>
          </p:nvPr>
        </p:nvSpPr>
        <p:spPr>
          <a:xfrm>
            <a:off x="4610100" y="1271367"/>
            <a:ext cx="4439645" cy="411845"/>
          </a:xfrm>
          <a:prstGeom prst="rect">
            <a:avLst/>
          </a:prstGeom>
        </p:spPr>
        <p:txBody>
          <a:bodyPr bIns="0" anchor="t" anchorCtr="0"/>
          <a:lstStyle>
            <a:lvl1pPr marL="0" indent="0" algn="ctr">
              <a:buNone/>
              <a:defRPr sz="1650" i="0">
                <a:solidFill>
                  <a:schemeClr val="bg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3544358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Compar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4439645" cy="52578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8" name="Rectangle 7">
            <a:extLst>
              <a:ext uri="{FF2B5EF4-FFF2-40B4-BE49-F238E27FC236}">
                <a16:creationId xmlns:a16="http://schemas.microsoft.com/office/drawing/2014/main" id="{BD59F53A-5427-4F7D-BF25-DD110FDB25FB}"/>
              </a:ext>
            </a:extLst>
          </p:cNvPr>
          <p:cNvSpPr/>
          <p:nvPr userDrawn="1"/>
        </p:nvSpPr>
        <p:spPr>
          <a:xfrm>
            <a:off x="85726" y="1257297"/>
            <a:ext cx="4439645"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28" name="Rectangle 27">
            <a:extLst>
              <a:ext uri="{FF2B5EF4-FFF2-40B4-BE49-F238E27FC236}">
                <a16:creationId xmlns:a16="http://schemas.microsoft.com/office/drawing/2014/main" id="{5A753D5E-4B52-4B60-BE5C-07ADF1C09AA2}"/>
              </a:ext>
            </a:extLst>
          </p:cNvPr>
          <p:cNvSpPr/>
          <p:nvPr userDrawn="1"/>
        </p:nvSpPr>
        <p:spPr>
          <a:xfrm>
            <a:off x="4614365" y="1257300"/>
            <a:ext cx="4439645" cy="52578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29" name="Rectangle 28">
            <a:extLst>
              <a:ext uri="{FF2B5EF4-FFF2-40B4-BE49-F238E27FC236}">
                <a16:creationId xmlns:a16="http://schemas.microsoft.com/office/drawing/2014/main" id="{23E14A0D-B3DF-4A25-B4E3-A3D4EE67789D}"/>
              </a:ext>
            </a:extLst>
          </p:cNvPr>
          <p:cNvSpPr/>
          <p:nvPr userDrawn="1"/>
        </p:nvSpPr>
        <p:spPr>
          <a:xfrm>
            <a:off x="4614364" y="1257297"/>
            <a:ext cx="4435381" cy="420624"/>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30" name="Text Placeholder 3">
            <a:extLst>
              <a:ext uri="{FF2B5EF4-FFF2-40B4-BE49-F238E27FC236}">
                <a16:creationId xmlns:a16="http://schemas.microsoft.com/office/drawing/2014/main" id="{69EF0DFE-4382-47A1-BAEB-63DEB32E99AC}"/>
              </a:ext>
            </a:extLst>
          </p:cNvPr>
          <p:cNvSpPr>
            <a:spLocks noGrp="1"/>
          </p:cNvSpPr>
          <p:nvPr userDrawn="1">
            <p:ph type="body" sz="quarter" idx="10"/>
          </p:nvPr>
        </p:nvSpPr>
        <p:spPr>
          <a:xfrm>
            <a:off x="85725" y="1271367"/>
            <a:ext cx="4439645" cy="411845"/>
          </a:xfrm>
          <a:prstGeom prst="rect">
            <a:avLst/>
          </a:prstGeom>
        </p:spPr>
        <p:txBody>
          <a:bodyPr bIns="0" anchor="t" anchorCtr="0"/>
          <a:lstStyle>
            <a:lvl1pPr marL="0" indent="0" algn="ctr">
              <a:buNone/>
              <a:defRPr sz="1650" i="0">
                <a:solidFill>
                  <a:schemeClr val="bg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31" name="Text Placeholder 3">
            <a:extLst>
              <a:ext uri="{FF2B5EF4-FFF2-40B4-BE49-F238E27FC236}">
                <a16:creationId xmlns:a16="http://schemas.microsoft.com/office/drawing/2014/main" id="{CD3C2ED1-3FB0-4B7F-BA4F-846AA45732AC}"/>
              </a:ext>
            </a:extLst>
          </p:cNvPr>
          <p:cNvSpPr>
            <a:spLocks noGrp="1"/>
          </p:cNvSpPr>
          <p:nvPr userDrawn="1">
            <p:ph type="body" sz="quarter" idx="11"/>
          </p:nvPr>
        </p:nvSpPr>
        <p:spPr>
          <a:xfrm>
            <a:off x="4610100" y="1271367"/>
            <a:ext cx="4439645" cy="411845"/>
          </a:xfrm>
          <a:prstGeom prst="rect">
            <a:avLst/>
          </a:prstGeom>
        </p:spPr>
        <p:txBody>
          <a:bodyPr bIns="0" anchor="t" anchorCtr="0"/>
          <a:lstStyle>
            <a:lvl1pPr marL="0" indent="0" algn="ctr">
              <a:buNone/>
              <a:defRPr sz="1650" i="0">
                <a:solidFill>
                  <a:schemeClr val="bg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32" name="Title 1">
            <a:extLst>
              <a:ext uri="{FF2B5EF4-FFF2-40B4-BE49-F238E27FC236}">
                <a16:creationId xmlns:a16="http://schemas.microsoft.com/office/drawing/2014/main" id="{58025ACB-77DA-4085-880E-B953AD257735}"/>
              </a:ext>
            </a:extLst>
          </p:cNvPr>
          <p:cNvSpPr>
            <a:spLocks noGrp="1"/>
          </p:cNvSpPr>
          <p:nvPr>
            <p:ph type="title" hasCustomPrompt="1"/>
          </p:nvPr>
        </p:nvSpPr>
        <p:spPr>
          <a:xfrm>
            <a:off x="85725" y="116115"/>
            <a:ext cx="896402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Tree>
    <p:extLst>
      <p:ext uri="{BB962C8B-B14F-4D97-AF65-F5344CB8AC3E}">
        <p14:creationId xmlns:p14="http://schemas.microsoft.com/office/powerpoint/2010/main" val="2542518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_Compare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2911853"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8" name="Rectangle 7">
            <a:extLst>
              <a:ext uri="{FF2B5EF4-FFF2-40B4-BE49-F238E27FC236}">
                <a16:creationId xmlns:a16="http://schemas.microsoft.com/office/drawing/2014/main" id="{BD59F53A-5427-4F7D-BF25-DD110FDB25FB}"/>
              </a:ext>
            </a:extLst>
          </p:cNvPr>
          <p:cNvSpPr/>
          <p:nvPr userDrawn="1"/>
        </p:nvSpPr>
        <p:spPr>
          <a:xfrm>
            <a:off x="85725" y="1257299"/>
            <a:ext cx="2914651" cy="420624"/>
          </a:xfrm>
          <a:prstGeom prst="rect">
            <a:avLst/>
          </a:prstGeom>
          <a:solidFill>
            <a:schemeClr val="accent1"/>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4" name="Rectangle 13">
            <a:extLst>
              <a:ext uri="{FF2B5EF4-FFF2-40B4-BE49-F238E27FC236}">
                <a16:creationId xmlns:a16="http://schemas.microsoft.com/office/drawing/2014/main" id="{CA0E9BE3-F8F3-4864-A16F-E01C4A4B196A}"/>
              </a:ext>
            </a:extLst>
          </p:cNvPr>
          <p:cNvSpPr/>
          <p:nvPr userDrawn="1"/>
        </p:nvSpPr>
        <p:spPr>
          <a:xfrm>
            <a:off x="6146422" y="1257300"/>
            <a:ext cx="2909059"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5" name="Rectangle 14">
            <a:extLst>
              <a:ext uri="{FF2B5EF4-FFF2-40B4-BE49-F238E27FC236}">
                <a16:creationId xmlns:a16="http://schemas.microsoft.com/office/drawing/2014/main" id="{6EDBC623-B79E-4E4C-931E-0913AACA1F05}"/>
              </a:ext>
            </a:extLst>
          </p:cNvPr>
          <p:cNvSpPr/>
          <p:nvPr userDrawn="1"/>
        </p:nvSpPr>
        <p:spPr>
          <a:xfrm>
            <a:off x="6146422" y="1257299"/>
            <a:ext cx="2911853" cy="420624"/>
          </a:xfrm>
          <a:prstGeom prst="rect">
            <a:avLst/>
          </a:prstGeom>
          <a:solidFill>
            <a:schemeClr val="accent1"/>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7" name="Rectangle 16">
            <a:extLst>
              <a:ext uri="{FF2B5EF4-FFF2-40B4-BE49-F238E27FC236}">
                <a16:creationId xmlns:a16="http://schemas.microsoft.com/office/drawing/2014/main" id="{15723AC2-3655-4466-9F32-A9C21F7E371E}"/>
              </a:ext>
            </a:extLst>
          </p:cNvPr>
          <p:cNvSpPr/>
          <p:nvPr userDrawn="1"/>
        </p:nvSpPr>
        <p:spPr>
          <a:xfrm>
            <a:off x="3116074" y="1257300"/>
            <a:ext cx="2909059"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8" name="Rectangle 17">
            <a:extLst>
              <a:ext uri="{FF2B5EF4-FFF2-40B4-BE49-F238E27FC236}">
                <a16:creationId xmlns:a16="http://schemas.microsoft.com/office/drawing/2014/main" id="{D10384B4-FC81-4284-88E1-68219D3279EF}"/>
              </a:ext>
            </a:extLst>
          </p:cNvPr>
          <p:cNvSpPr/>
          <p:nvPr userDrawn="1"/>
        </p:nvSpPr>
        <p:spPr>
          <a:xfrm>
            <a:off x="3116074" y="1257299"/>
            <a:ext cx="2908940" cy="420624"/>
          </a:xfrm>
          <a:prstGeom prst="rect">
            <a:avLst/>
          </a:prstGeom>
          <a:solidFill>
            <a:schemeClr val="accent1"/>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9" name="Text Placeholder 3">
            <a:extLst>
              <a:ext uri="{FF2B5EF4-FFF2-40B4-BE49-F238E27FC236}">
                <a16:creationId xmlns:a16="http://schemas.microsoft.com/office/drawing/2014/main" id="{35B36158-DE05-4108-ADD0-E223D73F2073}"/>
              </a:ext>
            </a:extLst>
          </p:cNvPr>
          <p:cNvSpPr>
            <a:spLocks noGrp="1"/>
          </p:cNvSpPr>
          <p:nvPr userDrawn="1">
            <p:ph type="body" sz="quarter" idx="10"/>
          </p:nvPr>
        </p:nvSpPr>
        <p:spPr>
          <a:xfrm>
            <a:off x="85725" y="1271367"/>
            <a:ext cx="2914650" cy="411844"/>
          </a:xfrm>
          <a:prstGeom prst="rect">
            <a:avLst/>
          </a:prstGeom>
          <a:solidFill>
            <a:srgbClr val="F5A700"/>
          </a:solidFill>
        </p:spPr>
        <p:txBody>
          <a:bodyPr bIns="0"/>
          <a:lstStyle>
            <a:lvl1pPr marL="0" indent="0" algn="ctr">
              <a:buNone/>
              <a:defRPr lang="en-US" sz="1650" i="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0" name="Text Placeholder 3">
            <a:extLst>
              <a:ext uri="{FF2B5EF4-FFF2-40B4-BE49-F238E27FC236}">
                <a16:creationId xmlns:a16="http://schemas.microsoft.com/office/drawing/2014/main" id="{A16DFD39-FDF4-4990-9A3A-B21D69B1E0D4}"/>
              </a:ext>
            </a:extLst>
          </p:cNvPr>
          <p:cNvSpPr>
            <a:spLocks noGrp="1"/>
          </p:cNvSpPr>
          <p:nvPr userDrawn="1">
            <p:ph type="body" sz="quarter" idx="11"/>
          </p:nvPr>
        </p:nvSpPr>
        <p:spPr>
          <a:xfrm>
            <a:off x="3110364" y="1271367"/>
            <a:ext cx="2914650" cy="411845"/>
          </a:xfrm>
          <a:prstGeom prst="rect">
            <a:avLst/>
          </a:prstGeom>
          <a:solidFill>
            <a:srgbClr val="F5A700"/>
          </a:solidFill>
        </p:spPr>
        <p:txBody>
          <a:bodyPr bIns="0"/>
          <a:lstStyle>
            <a:lvl1pPr marL="0" indent="0" algn="ctr">
              <a:buNone/>
              <a:defRPr lang="en-US" sz="1650" i="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text styles</a:t>
            </a:r>
          </a:p>
        </p:txBody>
      </p:sp>
      <p:sp>
        <p:nvSpPr>
          <p:cNvPr id="21" name="Text Placeholder 3">
            <a:extLst>
              <a:ext uri="{FF2B5EF4-FFF2-40B4-BE49-F238E27FC236}">
                <a16:creationId xmlns:a16="http://schemas.microsoft.com/office/drawing/2014/main" id="{E66BD2E7-19AE-4586-8481-6BCFBD2CF467}"/>
              </a:ext>
            </a:extLst>
          </p:cNvPr>
          <p:cNvSpPr>
            <a:spLocks noGrp="1"/>
          </p:cNvSpPr>
          <p:nvPr userDrawn="1">
            <p:ph type="body" sz="quarter" idx="12"/>
          </p:nvPr>
        </p:nvSpPr>
        <p:spPr>
          <a:xfrm>
            <a:off x="6146422" y="1271367"/>
            <a:ext cx="2914650" cy="411845"/>
          </a:xfrm>
          <a:prstGeom prst="rect">
            <a:avLst/>
          </a:prstGeom>
          <a:solidFill>
            <a:srgbClr val="F5A700"/>
          </a:solidFill>
        </p:spPr>
        <p:txBody>
          <a:bodyPr bIns="0"/>
          <a:lstStyle>
            <a:lvl1pPr marL="0" indent="0" algn="ctr">
              <a:buNone/>
              <a:defRPr lang="en-US" sz="1650" i="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text styles</a:t>
            </a:r>
          </a:p>
        </p:txBody>
      </p:sp>
      <p:sp>
        <p:nvSpPr>
          <p:cNvPr id="22" name="Title 1">
            <a:extLst>
              <a:ext uri="{FF2B5EF4-FFF2-40B4-BE49-F238E27FC236}">
                <a16:creationId xmlns:a16="http://schemas.microsoft.com/office/drawing/2014/main" id="{4644DAAB-EE2C-46D1-8666-2B040E904B55}"/>
              </a:ext>
            </a:extLst>
          </p:cNvPr>
          <p:cNvSpPr>
            <a:spLocks noGrp="1"/>
          </p:cNvSpPr>
          <p:nvPr>
            <p:ph type="title" hasCustomPrompt="1"/>
          </p:nvPr>
        </p:nvSpPr>
        <p:spPr>
          <a:xfrm>
            <a:off x="85725" y="116115"/>
            <a:ext cx="8972551"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spTree>
    <p:extLst>
      <p:ext uri="{BB962C8B-B14F-4D97-AF65-F5344CB8AC3E}">
        <p14:creationId xmlns:p14="http://schemas.microsoft.com/office/powerpoint/2010/main" val="273181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 Title_Compar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4F38E3-8124-4939-8D3E-6AF57FCE8D69}"/>
              </a:ext>
            </a:extLst>
          </p:cNvPr>
          <p:cNvSpPr/>
          <p:nvPr userDrawn="1"/>
        </p:nvSpPr>
        <p:spPr>
          <a:xfrm>
            <a:off x="85725" y="534925"/>
            <a:ext cx="4443911" cy="5992875"/>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3" name="Rectangle 12">
            <a:extLst>
              <a:ext uri="{FF2B5EF4-FFF2-40B4-BE49-F238E27FC236}">
                <a16:creationId xmlns:a16="http://schemas.microsoft.com/office/drawing/2014/main" id="{B38CDDE6-B971-4C2E-968C-32BB537E59DA}"/>
              </a:ext>
            </a:extLst>
          </p:cNvPr>
          <p:cNvSpPr/>
          <p:nvPr userDrawn="1"/>
        </p:nvSpPr>
        <p:spPr>
          <a:xfrm>
            <a:off x="89989" y="114300"/>
            <a:ext cx="4443911" cy="420624"/>
          </a:xfrm>
          <a:prstGeom prst="rect">
            <a:avLst/>
          </a:prstGeom>
          <a:solidFill>
            <a:schemeClr val="tx1">
              <a:lumMod val="65000"/>
              <a:lumOff val="35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15" name="Rectangle 14">
            <a:extLst>
              <a:ext uri="{FF2B5EF4-FFF2-40B4-BE49-F238E27FC236}">
                <a16:creationId xmlns:a16="http://schemas.microsoft.com/office/drawing/2014/main" id="{E8637FEF-A62F-4198-B385-633632F5B162}"/>
              </a:ext>
            </a:extLst>
          </p:cNvPr>
          <p:cNvSpPr/>
          <p:nvPr userDrawn="1"/>
        </p:nvSpPr>
        <p:spPr>
          <a:xfrm>
            <a:off x="4610101" y="534925"/>
            <a:ext cx="4443910" cy="5992875"/>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6" name="Rectangle 15">
            <a:extLst>
              <a:ext uri="{FF2B5EF4-FFF2-40B4-BE49-F238E27FC236}">
                <a16:creationId xmlns:a16="http://schemas.microsoft.com/office/drawing/2014/main" id="{B65AA960-3997-42B2-AA58-8561F96EB707}"/>
              </a:ext>
            </a:extLst>
          </p:cNvPr>
          <p:cNvSpPr/>
          <p:nvPr userDrawn="1"/>
        </p:nvSpPr>
        <p:spPr>
          <a:xfrm>
            <a:off x="4614366" y="114300"/>
            <a:ext cx="4443910" cy="420624"/>
          </a:xfrm>
          <a:prstGeom prst="rect">
            <a:avLst/>
          </a:prstGeom>
          <a:solidFill>
            <a:schemeClr val="tx1">
              <a:lumMod val="65000"/>
              <a:lumOff val="35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18" name="Text Placeholder 3">
            <a:extLst>
              <a:ext uri="{FF2B5EF4-FFF2-40B4-BE49-F238E27FC236}">
                <a16:creationId xmlns:a16="http://schemas.microsoft.com/office/drawing/2014/main" id="{A3C9F671-B5E8-47DB-95AB-C007A7CC7A06}"/>
              </a:ext>
            </a:extLst>
          </p:cNvPr>
          <p:cNvSpPr>
            <a:spLocks noGrp="1"/>
          </p:cNvSpPr>
          <p:nvPr>
            <p:ph type="body" sz="quarter" idx="10"/>
          </p:nvPr>
        </p:nvSpPr>
        <p:spPr>
          <a:xfrm>
            <a:off x="85725" y="124073"/>
            <a:ext cx="4443910" cy="420624"/>
          </a:xfrm>
          <a:prstGeom prst="rect">
            <a:avLst/>
          </a:prstGeom>
        </p:spPr>
        <p:txBody>
          <a:bodyPr bIns="0"/>
          <a:lstStyle>
            <a:lvl1pPr marL="0" indent="0" algn="ctr">
              <a:buNone/>
              <a:defRPr lang="en-US" sz="1650" i="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text styles</a:t>
            </a:r>
          </a:p>
        </p:txBody>
      </p:sp>
      <p:sp>
        <p:nvSpPr>
          <p:cNvPr id="19" name="Text Placeholder 3">
            <a:extLst>
              <a:ext uri="{FF2B5EF4-FFF2-40B4-BE49-F238E27FC236}">
                <a16:creationId xmlns:a16="http://schemas.microsoft.com/office/drawing/2014/main" id="{02EEE749-69CB-469C-B28B-4F9E84A81FFF}"/>
              </a:ext>
            </a:extLst>
          </p:cNvPr>
          <p:cNvSpPr>
            <a:spLocks noGrp="1"/>
          </p:cNvSpPr>
          <p:nvPr>
            <p:ph type="body" sz="quarter" idx="11"/>
          </p:nvPr>
        </p:nvSpPr>
        <p:spPr>
          <a:xfrm>
            <a:off x="4605836" y="124073"/>
            <a:ext cx="4443910" cy="420624"/>
          </a:xfrm>
          <a:prstGeom prst="rect">
            <a:avLst/>
          </a:prstGeom>
        </p:spPr>
        <p:txBody>
          <a:bodyPr bIns="0"/>
          <a:lstStyle>
            <a:lvl1pPr marL="0" indent="0" algn="ctr">
              <a:buNone/>
              <a:defRPr lang="en-US" sz="1650" i="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2942393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o Title_Compare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536122"/>
            <a:ext cx="2911853" cy="5991678"/>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4" name="Rectangle 13">
            <a:extLst>
              <a:ext uri="{FF2B5EF4-FFF2-40B4-BE49-F238E27FC236}">
                <a16:creationId xmlns:a16="http://schemas.microsoft.com/office/drawing/2014/main" id="{CA0E9BE3-F8F3-4864-A16F-E01C4A4B196A}"/>
              </a:ext>
            </a:extLst>
          </p:cNvPr>
          <p:cNvSpPr/>
          <p:nvPr userDrawn="1"/>
        </p:nvSpPr>
        <p:spPr>
          <a:xfrm>
            <a:off x="6146422" y="536122"/>
            <a:ext cx="2909059" cy="5991678"/>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7" name="Rectangle 16">
            <a:extLst>
              <a:ext uri="{FF2B5EF4-FFF2-40B4-BE49-F238E27FC236}">
                <a16:creationId xmlns:a16="http://schemas.microsoft.com/office/drawing/2014/main" id="{15723AC2-3655-4466-9F32-A9C21F7E371E}"/>
              </a:ext>
            </a:extLst>
          </p:cNvPr>
          <p:cNvSpPr/>
          <p:nvPr userDrawn="1"/>
        </p:nvSpPr>
        <p:spPr>
          <a:xfrm>
            <a:off x="3116074" y="536122"/>
            <a:ext cx="2909059" cy="5991678"/>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22" name="Rectangle 21">
            <a:extLst>
              <a:ext uri="{FF2B5EF4-FFF2-40B4-BE49-F238E27FC236}">
                <a16:creationId xmlns:a16="http://schemas.microsoft.com/office/drawing/2014/main" id="{79FE6985-1BB1-4D82-8CC4-63338F048EF3}"/>
              </a:ext>
            </a:extLst>
          </p:cNvPr>
          <p:cNvSpPr/>
          <p:nvPr userDrawn="1"/>
        </p:nvSpPr>
        <p:spPr>
          <a:xfrm>
            <a:off x="88519" y="114300"/>
            <a:ext cx="2911853" cy="421823"/>
          </a:xfrm>
          <a:prstGeom prst="rect">
            <a:avLst/>
          </a:prstGeom>
          <a:solidFill>
            <a:schemeClr val="tx1">
              <a:lumMod val="65000"/>
              <a:lumOff val="35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23" name="Rectangle 22">
            <a:extLst>
              <a:ext uri="{FF2B5EF4-FFF2-40B4-BE49-F238E27FC236}">
                <a16:creationId xmlns:a16="http://schemas.microsoft.com/office/drawing/2014/main" id="{6FEBB9D1-FEC9-4FEA-BAAD-1BD02A8981DE}"/>
              </a:ext>
            </a:extLst>
          </p:cNvPr>
          <p:cNvSpPr/>
          <p:nvPr userDrawn="1"/>
        </p:nvSpPr>
        <p:spPr>
          <a:xfrm>
            <a:off x="6149217" y="114299"/>
            <a:ext cx="2909059" cy="421822"/>
          </a:xfrm>
          <a:prstGeom prst="rect">
            <a:avLst/>
          </a:prstGeom>
          <a:solidFill>
            <a:schemeClr val="bg2">
              <a:lumMod val="75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24" name="Rectangle 23">
            <a:extLst>
              <a:ext uri="{FF2B5EF4-FFF2-40B4-BE49-F238E27FC236}">
                <a16:creationId xmlns:a16="http://schemas.microsoft.com/office/drawing/2014/main" id="{0E730009-B0CF-4D5D-8641-FDB56BAF63AA}"/>
              </a:ext>
            </a:extLst>
          </p:cNvPr>
          <p:cNvSpPr/>
          <p:nvPr userDrawn="1"/>
        </p:nvSpPr>
        <p:spPr>
          <a:xfrm>
            <a:off x="3118869" y="114300"/>
            <a:ext cx="2909059" cy="421822"/>
          </a:xfrm>
          <a:prstGeom prst="rect">
            <a:avLst/>
          </a:prstGeom>
          <a:solidFill>
            <a:schemeClr val="bg2">
              <a:lumMod val="75000"/>
            </a:schemeClr>
          </a:solidFill>
        </p:spPr>
        <p:txBody>
          <a:bodyPr lIns="205740" tIns="205740" rIns="137160" bIns="137160" anchor="ctr" anchorCtr="0"/>
          <a:lstStyle/>
          <a:p>
            <a:pPr lvl="0">
              <a:lnSpc>
                <a:spcPct val="80000"/>
              </a:lnSpc>
              <a:spcBef>
                <a:spcPct val="0"/>
              </a:spcBef>
              <a:buNone/>
            </a:pPr>
            <a:endParaRPr lang="en-US" sz="2400" baseline="0" dirty="0">
              <a:solidFill>
                <a:schemeClr val="bg1"/>
              </a:solidFill>
              <a:latin typeface="+mj-lt"/>
              <a:ea typeface="+mj-ea"/>
              <a:cs typeface="+mj-cs"/>
            </a:endParaRPr>
          </a:p>
        </p:txBody>
      </p:sp>
      <p:sp>
        <p:nvSpPr>
          <p:cNvPr id="25" name="Text Placeholder 3">
            <a:extLst>
              <a:ext uri="{FF2B5EF4-FFF2-40B4-BE49-F238E27FC236}">
                <a16:creationId xmlns:a16="http://schemas.microsoft.com/office/drawing/2014/main" id="{2F31356B-A2E9-4A01-9227-6B81B98EC514}"/>
              </a:ext>
            </a:extLst>
          </p:cNvPr>
          <p:cNvSpPr>
            <a:spLocks noGrp="1"/>
          </p:cNvSpPr>
          <p:nvPr>
            <p:ph type="body" sz="quarter" idx="10"/>
          </p:nvPr>
        </p:nvSpPr>
        <p:spPr>
          <a:xfrm>
            <a:off x="85725" y="121334"/>
            <a:ext cx="2909059" cy="421823"/>
          </a:xfrm>
          <a:prstGeom prst="rect">
            <a:avLst/>
          </a:prstGeom>
        </p:spPr>
        <p:txBody>
          <a:bodyPr bIns="0"/>
          <a:lstStyle>
            <a:lvl1pPr marL="0" indent="0" algn="ctr">
              <a:buNone/>
              <a:defRPr lang="en-US" sz="1650" i="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text styles</a:t>
            </a:r>
          </a:p>
        </p:txBody>
      </p:sp>
      <p:sp>
        <p:nvSpPr>
          <p:cNvPr id="26" name="Text Placeholder 3">
            <a:extLst>
              <a:ext uri="{FF2B5EF4-FFF2-40B4-BE49-F238E27FC236}">
                <a16:creationId xmlns:a16="http://schemas.microsoft.com/office/drawing/2014/main" id="{793CB4E6-9467-4E72-B5FF-999BA57291E4}"/>
              </a:ext>
            </a:extLst>
          </p:cNvPr>
          <p:cNvSpPr>
            <a:spLocks noGrp="1"/>
          </p:cNvSpPr>
          <p:nvPr>
            <p:ph type="body" sz="quarter" idx="11"/>
          </p:nvPr>
        </p:nvSpPr>
        <p:spPr>
          <a:xfrm>
            <a:off x="3110486" y="121334"/>
            <a:ext cx="2909058" cy="421823"/>
          </a:xfrm>
          <a:prstGeom prst="rect">
            <a:avLst/>
          </a:prstGeom>
          <a:solidFill>
            <a:schemeClr val="tx1">
              <a:lumMod val="65000"/>
              <a:lumOff val="35000"/>
            </a:schemeClr>
          </a:solidFill>
        </p:spPr>
        <p:txBody>
          <a:bodyPr bIns="0"/>
          <a:lstStyle>
            <a:lvl1pPr marL="0" indent="0" algn="ctr">
              <a:buNone/>
              <a:defRPr lang="en-US" sz="1650" i="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text styles</a:t>
            </a:r>
          </a:p>
        </p:txBody>
      </p:sp>
      <p:sp>
        <p:nvSpPr>
          <p:cNvPr id="27" name="Text Placeholder 3">
            <a:extLst>
              <a:ext uri="{FF2B5EF4-FFF2-40B4-BE49-F238E27FC236}">
                <a16:creationId xmlns:a16="http://schemas.microsoft.com/office/drawing/2014/main" id="{A941E04A-AF98-4730-8620-729771B25588}"/>
              </a:ext>
            </a:extLst>
          </p:cNvPr>
          <p:cNvSpPr>
            <a:spLocks noGrp="1"/>
          </p:cNvSpPr>
          <p:nvPr>
            <p:ph type="body" sz="quarter" idx="12"/>
          </p:nvPr>
        </p:nvSpPr>
        <p:spPr>
          <a:xfrm>
            <a:off x="6154805" y="121333"/>
            <a:ext cx="2906265" cy="421822"/>
          </a:xfrm>
          <a:prstGeom prst="rect">
            <a:avLst/>
          </a:prstGeom>
          <a:solidFill>
            <a:schemeClr val="tx1">
              <a:lumMod val="65000"/>
              <a:lumOff val="35000"/>
            </a:schemeClr>
          </a:solidFill>
        </p:spPr>
        <p:txBody>
          <a:bodyPr bIns="0"/>
          <a:lstStyle>
            <a:lvl1pPr marL="0" indent="0" algn="ctr">
              <a:buNone/>
              <a:defRPr lang="en-US" sz="1650" i="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1600094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4F38E3-8124-4939-8D3E-6AF57FCE8D69}"/>
              </a:ext>
            </a:extLst>
          </p:cNvPr>
          <p:cNvSpPr/>
          <p:nvPr userDrawn="1"/>
        </p:nvSpPr>
        <p:spPr>
          <a:xfrm>
            <a:off x="85725" y="453574"/>
            <a:ext cx="8972551" cy="6061527"/>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13" name="Rectangle 12">
            <a:extLst>
              <a:ext uri="{FF2B5EF4-FFF2-40B4-BE49-F238E27FC236}">
                <a16:creationId xmlns:a16="http://schemas.microsoft.com/office/drawing/2014/main" id="{B38CDDE6-B971-4C2E-968C-32BB537E59DA}"/>
              </a:ext>
            </a:extLst>
          </p:cNvPr>
          <p:cNvSpPr/>
          <p:nvPr userDrawn="1"/>
        </p:nvSpPr>
        <p:spPr>
          <a:xfrm>
            <a:off x="85725" y="114301"/>
            <a:ext cx="8972551" cy="215901"/>
          </a:xfrm>
          <a:prstGeom prst="rect">
            <a:avLst/>
          </a:prstGeom>
          <a:solidFill>
            <a:srgbClr val="F5A700"/>
          </a:solidFill>
        </p:spPr>
        <p:txBody>
          <a:bodyPr lIns="205740" tIns="205740" rIns="137160" bIns="137160" anchor="ctr" anchorCtr="0"/>
          <a:lstStyle/>
          <a:p>
            <a:pPr lvl="0">
              <a:lnSpc>
                <a:spcPct val="80000"/>
              </a:lnSpc>
              <a:spcBef>
                <a:spcPct val="0"/>
              </a:spcBef>
              <a:buNone/>
            </a:pPr>
            <a:endParaRPr lang="en-US" sz="1350" baseline="0" dirty="0">
              <a:solidFill>
                <a:schemeClr val="bg1"/>
              </a:solidFill>
              <a:latin typeface="+mj-lt"/>
              <a:ea typeface="+mj-ea"/>
              <a:cs typeface="+mj-cs"/>
            </a:endParaRPr>
          </a:p>
        </p:txBody>
      </p:sp>
      <p:sp>
        <p:nvSpPr>
          <p:cNvPr id="6" name="Footer Placeholder 2">
            <a:extLst>
              <a:ext uri="{FF2B5EF4-FFF2-40B4-BE49-F238E27FC236}">
                <a16:creationId xmlns:a16="http://schemas.microsoft.com/office/drawing/2014/main" id="{12669E2E-73BD-4992-B8BD-429266EA211C}"/>
              </a:ext>
            </a:extLst>
          </p:cNvPr>
          <p:cNvSpPr>
            <a:spLocks noGrp="1"/>
          </p:cNvSpPr>
          <p:nvPr>
            <p:ph type="ftr" sz="quarter" idx="10"/>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1814958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5BFEF5-397D-4B42-A34D-7C8698FF9943}"/>
              </a:ext>
            </a:extLst>
          </p:cNvPr>
          <p:cNvSpPr/>
          <p:nvPr userDrawn="1"/>
        </p:nvSpPr>
        <p:spPr>
          <a:xfrm>
            <a:off x="76200" y="114301"/>
            <a:ext cx="1752600" cy="6400521"/>
          </a:xfrm>
          <a:prstGeom prst="rect">
            <a:avLst/>
          </a:prstGeom>
          <a:solidFill>
            <a:srgbClr val="F5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5563F7A-290A-49F5-B968-DF5D90B981E3}"/>
              </a:ext>
            </a:extLst>
          </p:cNvPr>
          <p:cNvSpPr/>
          <p:nvPr userDrawn="1"/>
        </p:nvSpPr>
        <p:spPr>
          <a:xfrm>
            <a:off x="1914525" y="130176"/>
            <a:ext cx="7143750" cy="6384925"/>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8" name="Rectangle 7">
            <a:extLst>
              <a:ext uri="{FF2B5EF4-FFF2-40B4-BE49-F238E27FC236}">
                <a16:creationId xmlns:a16="http://schemas.microsoft.com/office/drawing/2014/main" id="{BD59F53A-5427-4F7D-BF25-DD110FDB25FB}"/>
              </a:ext>
            </a:extLst>
          </p:cNvPr>
          <p:cNvSpPr/>
          <p:nvPr userDrawn="1"/>
        </p:nvSpPr>
        <p:spPr>
          <a:xfrm>
            <a:off x="1923146" y="130628"/>
            <a:ext cx="7135128" cy="420624"/>
          </a:xfrm>
          <a:prstGeom prst="rect">
            <a:avLst/>
          </a:prstGeom>
          <a:solidFill>
            <a:schemeClr val="tx1">
              <a:lumMod val="65000"/>
              <a:lumOff val="35000"/>
            </a:schemeClr>
          </a:solidFill>
        </p:spPr>
        <p:txBody>
          <a:bodyPr lIns="205740" tIns="205740" rIns="137160" bIns="137160" anchor="ctr" anchorCtr="0"/>
          <a:lstStyle/>
          <a:p>
            <a:pPr lvl="0">
              <a:lnSpc>
                <a:spcPct val="80000"/>
              </a:lnSpc>
              <a:spcBef>
                <a:spcPct val="0"/>
              </a:spcBef>
              <a:buNone/>
            </a:pPr>
            <a:endParaRPr lang="en-US" sz="2400" baseline="0">
              <a:solidFill>
                <a:schemeClr val="bg1"/>
              </a:solidFill>
              <a:latin typeface="+mj-lt"/>
              <a:ea typeface="+mj-ea"/>
              <a:cs typeface="+mj-cs"/>
            </a:endParaRPr>
          </a:p>
        </p:txBody>
      </p:sp>
      <p:sp>
        <p:nvSpPr>
          <p:cNvPr id="12" name="Text Placeholder 11">
            <a:extLst>
              <a:ext uri="{FF2B5EF4-FFF2-40B4-BE49-F238E27FC236}">
                <a16:creationId xmlns:a16="http://schemas.microsoft.com/office/drawing/2014/main" id="{1A25A40A-9089-46FB-8998-70BACC4AE1EC}"/>
              </a:ext>
            </a:extLst>
          </p:cNvPr>
          <p:cNvSpPr>
            <a:spLocks noGrp="1"/>
          </p:cNvSpPr>
          <p:nvPr>
            <p:ph type="body" sz="quarter" idx="11"/>
          </p:nvPr>
        </p:nvSpPr>
        <p:spPr>
          <a:xfrm>
            <a:off x="76200" y="130176"/>
            <a:ext cx="1752600" cy="1012825"/>
          </a:xfrm>
          <a:prstGeom prst="rect">
            <a:avLst/>
          </a:prstGeom>
        </p:spPr>
        <p:txBody>
          <a:bodyPr/>
          <a:lstStyle>
            <a:lvl1pPr marL="0" indent="0">
              <a:buNone/>
              <a:defRPr sz="21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endParaRPr lang="en-US" dirty="0"/>
          </a:p>
        </p:txBody>
      </p:sp>
      <p:sp>
        <p:nvSpPr>
          <p:cNvPr id="13" name="Text Placeholder 11">
            <a:extLst>
              <a:ext uri="{FF2B5EF4-FFF2-40B4-BE49-F238E27FC236}">
                <a16:creationId xmlns:a16="http://schemas.microsoft.com/office/drawing/2014/main" id="{82A55BBA-3F3E-4658-820D-7DB2445CB718}"/>
              </a:ext>
            </a:extLst>
          </p:cNvPr>
          <p:cNvSpPr>
            <a:spLocks noGrp="1"/>
          </p:cNvSpPr>
          <p:nvPr>
            <p:ph type="body" sz="quarter" idx="12"/>
          </p:nvPr>
        </p:nvSpPr>
        <p:spPr>
          <a:xfrm>
            <a:off x="76200" y="1270000"/>
            <a:ext cx="1752600" cy="5245100"/>
          </a:xfrm>
          <a:prstGeom prst="rect">
            <a:avLst/>
          </a:prstGeom>
        </p:spPr>
        <p:txBody>
          <a:bodyPr/>
          <a:lstStyle>
            <a:lvl1pPr marL="0" indent="0">
              <a:buNone/>
              <a:defRPr sz="1800">
                <a:solidFill>
                  <a:schemeClr val="bg1">
                    <a:lumMod val="9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endParaRPr lang="en-US" dirty="0"/>
          </a:p>
        </p:txBody>
      </p:sp>
      <p:sp>
        <p:nvSpPr>
          <p:cNvPr id="10" name="Text Placeholder 3">
            <a:extLst>
              <a:ext uri="{FF2B5EF4-FFF2-40B4-BE49-F238E27FC236}">
                <a16:creationId xmlns:a16="http://schemas.microsoft.com/office/drawing/2014/main" id="{BEDD6DB4-A341-4EDE-AA29-DA13E3904903}"/>
              </a:ext>
            </a:extLst>
          </p:cNvPr>
          <p:cNvSpPr>
            <a:spLocks noGrp="1"/>
          </p:cNvSpPr>
          <p:nvPr>
            <p:ph type="body" sz="quarter" idx="10"/>
          </p:nvPr>
        </p:nvSpPr>
        <p:spPr>
          <a:xfrm>
            <a:off x="1923146" y="129896"/>
            <a:ext cx="7135129" cy="427440"/>
          </a:xfrm>
          <a:prstGeom prst="rect">
            <a:avLst/>
          </a:prstGeom>
        </p:spPr>
        <p:txBody>
          <a:bodyPr bIns="0" anchor="t"/>
          <a:lstStyle>
            <a:lvl1pPr marL="0" indent="0" algn="ctr">
              <a:buNone/>
              <a:defRPr sz="18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11" name="Footer Placeholder 2">
            <a:extLst>
              <a:ext uri="{FF2B5EF4-FFF2-40B4-BE49-F238E27FC236}">
                <a16:creationId xmlns:a16="http://schemas.microsoft.com/office/drawing/2014/main" id="{FEA7C89E-22AB-4F0E-867F-AD4638E63360}"/>
              </a:ext>
            </a:extLst>
          </p:cNvPr>
          <p:cNvSpPr>
            <a:spLocks noGrp="1"/>
          </p:cNvSpPr>
          <p:nvPr>
            <p:ph type="ftr" sz="quarter" idx="13"/>
          </p:nvPr>
        </p:nvSpPr>
        <p:spPr>
          <a:xfrm>
            <a:off x="5887768" y="6213927"/>
            <a:ext cx="3086100" cy="230834"/>
          </a:xfrm>
        </p:spPr>
        <p:txBody>
          <a:bodyPr/>
          <a:lstStyle/>
          <a:p>
            <a:r>
              <a:rPr lang="en-US" dirty="0"/>
              <a:t>Anchor cite</a:t>
            </a:r>
          </a:p>
        </p:txBody>
      </p:sp>
    </p:spTree>
    <p:extLst>
      <p:ext uri="{BB962C8B-B14F-4D97-AF65-F5344CB8AC3E}">
        <p14:creationId xmlns:p14="http://schemas.microsoft.com/office/powerpoint/2010/main" val="1648043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_No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563F7A-290A-49F5-B968-DF5D90B981E3}"/>
              </a:ext>
            </a:extLst>
          </p:cNvPr>
          <p:cNvSpPr/>
          <p:nvPr userDrawn="1"/>
        </p:nvSpPr>
        <p:spPr>
          <a:xfrm>
            <a:off x="85725" y="1257300"/>
            <a:ext cx="8972550" cy="5257800"/>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
        <p:nvSpPr>
          <p:cNvPr id="5" name="Title 1">
            <a:extLst>
              <a:ext uri="{FF2B5EF4-FFF2-40B4-BE49-F238E27FC236}">
                <a16:creationId xmlns:a16="http://schemas.microsoft.com/office/drawing/2014/main" id="{044FDEE1-E6CF-47BF-A31D-B5D210CF5776}"/>
              </a:ext>
            </a:extLst>
          </p:cNvPr>
          <p:cNvSpPr>
            <a:spLocks noGrp="1"/>
          </p:cNvSpPr>
          <p:nvPr>
            <p:ph type="title" hasCustomPrompt="1"/>
          </p:nvPr>
        </p:nvSpPr>
        <p:spPr>
          <a:xfrm>
            <a:off x="85725" y="116115"/>
            <a:ext cx="8972550" cy="1026885"/>
          </a:xfrm>
          <a:prstGeom prst="rect">
            <a:avLst/>
          </a:prstGeom>
          <a:solidFill>
            <a:schemeClr val="tx1">
              <a:lumMod val="65000"/>
              <a:lumOff val="35000"/>
            </a:schemeClr>
          </a:solidFill>
        </p:spPr>
        <p:txBody>
          <a:bodyPr lIns="182880" tIns="274320" rIns="182880" bIns="274320" anchor="ctr" anchorCtr="0"/>
          <a:lstStyle>
            <a:lvl1pPr>
              <a:lnSpc>
                <a:spcPct val="90000"/>
              </a:lnSpc>
              <a:defRPr sz="2100" b="1" baseline="0">
                <a:solidFill>
                  <a:schemeClr val="bg1"/>
                </a:solidFill>
              </a:defRPr>
            </a:lvl1pPr>
          </a:lstStyle>
          <a:p>
            <a:r>
              <a:rPr lang="en-US" dirty="0"/>
              <a:t>Click to edit Master title style</a:t>
            </a:r>
            <a:br>
              <a:rPr lang="en-US" dirty="0"/>
            </a:br>
            <a:r>
              <a:rPr lang="en-US" dirty="0"/>
              <a:t>Second Line style</a:t>
            </a:r>
          </a:p>
        </p:txBody>
      </p:sp>
      <p:grpSp>
        <p:nvGrpSpPr>
          <p:cNvPr id="4" name="Group 3">
            <a:extLst>
              <a:ext uri="{FF2B5EF4-FFF2-40B4-BE49-F238E27FC236}">
                <a16:creationId xmlns:a16="http://schemas.microsoft.com/office/drawing/2014/main" id="{B50D0E57-38A2-42E0-81DC-970FE9071847}"/>
              </a:ext>
            </a:extLst>
          </p:cNvPr>
          <p:cNvGrpSpPr/>
          <p:nvPr userDrawn="1"/>
        </p:nvGrpSpPr>
        <p:grpSpPr>
          <a:xfrm>
            <a:off x="1452690" y="1257300"/>
            <a:ext cx="6238622" cy="5143500"/>
            <a:chOff x="2707726" y="1366120"/>
            <a:chExt cx="6649806" cy="4111878"/>
          </a:xfrm>
          <a:solidFill>
            <a:schemeClr val="bg2">
              <a:lumMod val="60000"/>
              <a:lumOff val="40000"/>
            </a:schemeClr>
          </a:solidFill>
        </p:grpSpPr>
        <p:sp>
          <p:nvSpPr>
            <p:cNvPr id="6" name="Freeform 5">
              <a:extLst>
                <a:ext uri="{FF2B5EF4-FFF2-40B4-BE49-F238E27FC236}">
                  <a16:creationId xmlns:a16="http://schemas.microsoft.com/office/drawing/2014/main" id="{76CFA688-88AD-4FBA-A0DC-6517850F351B}"/>
                </a:ext>
              </a:extLst>
            </p:cNvPr>
            <p:cNvSpPr>
              <a:spLocks/>
            </p:cNvSpPr>
            <p:nvPr userDrawn="1"/>
          </p:nvSpPr>
          <p:spPr bwMode="auto">
            <a:xfrm>
              <a:off x="8642719" y="3461543"/>
              <a:ext cx="272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8" name="Freeform 6">
              <a:extLst>
                <a:ext uri="{FF2B5EF4-FFF2-40B4-BE49-F238E27FC236}">
                  <a16:creationId xmlns:a16="http://schemas.microsoft.com/office/drawing/2014/main" id="{F3207089-4648-4E4B-97CA-B4FD334E931E}"/>
                </a:ext>
              </a:extLst>
            </p:cNvPr>
            <p:cNvSpPr>
              <a:spLocks/>
            </p:cNvSpPr>
            <p:nvPr userDrawn="1"/>
          </p:nvSpPr>
          <p:spPr bwMode="auto">
            <a:xfrm>
              <a:off x="6781481" y="4844877"/>
              <a:ext cx="9531" cy="14977"/>
            </a:xfrm>
            <a:custGeom>
              <a:avLst/>
              <a:gdLst>
                <a:gd name="T0" fmla="*/ 3 w 4"/>
                <a:gd name="T1" fmla="*/ 3 h 6"/>
                <a:gd name="T2" fmla="*/ 0 w 4"/>
                <a:gd name="T3" fmla="*/ 6 h 6"/>
                <a:gd name="T4" fmla="*/ 3 w 4"/>
                <a:gd name="T5" fmla="*/ 3 h 6"/>
              </a:gdLst>
              <a:ahLst/>
              <a:cxnLst>
                <a:cxn ang="0">
                  <a:pos x="T0" y="T1"/>
                </a:cxn>
                <a:cxn ang="0">
                  <a:pos x="T2" y="T3"/>
                </a:cxn>
                <a:cxn ang="0">
                  <a:pos x="T4" y="T5"/>
                </a:cxn>
              </a:cxnLst>
              <a:rect l="0" t="0" r="r" b="b"/>
              <a:pathLst>
                <a:path w="4" h="6">
                  <a:moveTo>
                    <a:pt x="3" y="3"/>
                  </a:moveTo>
                  <a:cubicBezTo>
                    <a:pt x="4" y="0"/>
                    <a:pt x="2" y="3"/>
                    <a:pt x="0" y="6"/>
                  </a:cubicBezTo>
                  <a:cubicBezTo>
                    <a:pt x="1" y="5"/>
                    <a:pt x="3" y="5"/>
                    <a:pt x="3" y="3"/>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9" name="Freeform 7">
              <a:extLst>
                <a:ext uri="{FF2B5EF4-FFF2-40B4-BE49-F238E27FC236}">
                  <a16:creationId xmlns:a16="http://schemas.microsoft.com/office/drawing/2014/main" id="{52993F67-E063-4ED1-A119-F8268C35C1A8}"/>
                </a:ext>
              </a:extLst>
            </p:cNvPr>
            <p:cNvSpPr>
              <a:spLocks/>
            </p:cNvSpPr>
            <p:nvPr userDrawn="1"/>
          </p:nvSpPr>
          <p:spPr bwMode="auto">
            <a:xfrm>
              <a:off x="8739389" y="2735838"/>
              <a:ext cx="2723" cy="408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0"/>
                    <a:pt x="1"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0" name="Freeform 8">
              <a:extLst>
                <a:ext uri="{FF2B5EF4-FFF2-40B4-BE49-F238E27FC236}">
                  <a16:creationId xmlns:a16="http://schemas.microsoft.com/office/drawing/2014/main" id="{E0640773-5B87-4849-8B32-E3D4E4D2D39C}"/>
                </a:ext>
              </a:extLst>
            </p:cNvPr>
            <p:cNvSpPr>
              <a:spLocks/>
            </p:cNvSpPr>
            <p:nvPr userDrawn="1"/>
          </p:nvSpPr>
          <p:spPr bwMode="auto">
            <a:xfrm>
              <a:off x="8597788" y="2941432"/>
              <a:ext cx="2723" cy="21785"/>
            </a:xfrm>
            <a:custGeom>
              <a:avLst/>
              <a:gdLst>
                <a:gd name="T0" fmla="*/ 0 w 1"/>
                <a:gd name="T1" fmla="*/ 3 h 9"/>
                <a:gd name="T2" fmla="*/ 1 w 1"/>
                <a:gd name="T3" fmla="*/ 4 h 9"/>
                <a:gd name="T4" fmla="*/ 0 w 1"/>
                <a:gd name="T5" fmla="*/ 9 h 9"/>
                <a:gd name="T6" fmla="*/ 1 w 1"/>
                <a:gd name="T7" fmla="*/ 4 h 9"/>
                <a:gd name="T8" fmla="*/ 1 w 1"/>
                <a:gd name="T9" fmla="*/ 4 h 9"/>
                <a:gd name="T10" fmla="*/ 0 w 1"/>
                <a:gd name="T11" fmla="*/ 3 h 9"/>
              </a:gdLst>
              <a:ahLst/>
              <a:cxnLst>
                <a:cxn ang="0">
                  <a:pos x="T0" y="T1"/>
                </a:cxn>
                <a:cxn ang="0">
                  <a:pos x="T2" y="T3"/>
                </a:cxn>
                <a:cxn ang="0">
                  <a:pos x="T4" y="T5"/>
                </a:cxn>
                <a:cxn ang="0">
                  <a:pos x="T6" y="T7"/>
                </a:cxn>
                <a:cxn ang="0">
                  <a:pos x="T8" y="T9"/>
                </a:cxn>
                <a:cxn ang="0">
                  <a:pos x="T10" y="T11"/>
                </a:cxn>
              </a:cxnLst>
              <a:rect l="0" t="0" r="r" b="b"/>
              <a:pathLst>
                <a:path w="1" h="9">
                  <a:moveTo>
                    <a:pt x="0" y="3"/>
                  </a:moveTo>
                  <a:cubicBezTo>
                    <a:pt x="1" y="3"/>
                    <a:pt x="1" y="4"/>
                    <a:pt x="1" y="4"/>
                  </a:cubicBezTo>
                  <a:cubicBezTo>
                    <a:pt x="1" y="6"/>
                    <a:pt x="0" y="9"/>
                    <a:pt x="0" y="9"/>
                  </a:cubicBezTo>
                  <a:cubicBezTo>
                    <a:pt x="0" y="9"/>
                    <a:pt x="1" y="7"/>
                    <a:pt x="1" y="4"/>
                  </a:cubicBezTo>
                  <a:cubicBezTo>
                    <a:pt x="1" y="4"/>
                    <a:pt x="1" y="4"/>
                    <a:pt x="1" y="4"/>
                  </a:cubicBezTo>
                  <a:cubicBezTo>
                    <a:pt x="1" y="0"/>
                    <a:pt x="1" y="0"/>
                    <a:pt x="0" y="3"/>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1" name="Freeform 10">
              <a:extLst>
                <a:ext uri="{FF2B5EF4-FFF2-40B4-BE49-F238E27FC236}">
                  <a16:creationId xmlns:a16="http://schemas.microsoft.com/office/drawing/2014/main" id="{C14E7C70-54DA-4D08-B414-ED79CDD433F0}"/>
                </a:ext>
              </a:extLst>
            </p:cNvPr>
            <p:cNvSpPr>
              <a:spLocks/>
            </p:cNvSpPr>
            <p:nvPr userDrawn="1"/>
          </p:nvSpPr>
          <p:spPr bwMode="auto">
            <a:xfrm>
              <a:off x="7435025" y="2699076"/>
              <a:ext cx="535089" cy="620866"/>
            </a:xfrm>
            <a:custGeom>
              <a:avLst/>
              <a:gdLst>
                <a:gd name="T0" fmla="*/ 21 w 223"/>
                <a:gd name="T1" fmla="*/ 226 h 259"/>
                <a:gd name="T2" fmla="*/ 24 w 223"/>
                <a:gd name="T3" fmla="*/ 225 h 259"/>
                <a:gd name="T4" fmla="*/ 31 w 223"/>
                <a:gd name="T5" fmla="*/ 225 h 259"/>
                <a:gd name="T6" fmla="*/ 38 w 223"/>
                <a:gd name="T7" fmla="*/ 226 h 259"/>
                <a:gd name="T8" fmla="*/ 46 w 223"/>
                <a:gd name="T9" fmla="*/ 228 h 259"/>
                <a:gd name="T10" fmla="*/ 52 w 223"/>
                <a:gd name="T11" fmla="*/ 235 h 259"/>
                <a:gd name="T12" fmla="*/ 58 w 223"/>
                <a:gd name="T13" fmla="*/ 242 h 259"/>
                <a:gd name="T14" fmla="*/ 69 w 223"/>
                <a:gd name="T15" fmla="*/ 242 h 259"/>
                <a:gd name="T16" fmla="*/ 81 w 223"/>
                <a:gd name="T17" fmla="*/ 248 h 259"/>
                <a:gd name="T18" fmla="*/ 91 w 223"/>
                <a:gd name="T19" fmla="*/ 246 h 259"/>
                <a:gd name="T20" fmla="*/ 101 w 223"/>
                <a:gd name="T21" fmla="*/ 248 h 259"/>
                <a:gd name="T22" fmla="*/ 107 w 223"/>
                <a:gd name="T23" fmla="*/ 248 h 259"/>
                <a:gd name="T24" fmla="*/ 113 w 223"/>
                <a:gd name="T25" fmla="*/ 246 h 259"/>
                <a:gd name="T26" fmla="*/ 122 w 223"/>
                <a:gd name="T27" fmla="*/ 238 h 259"/>
                <a:gd name="T28" fmla="*/ 125 w 223"/>
                <a:gd name="T29" fmla="*/ 243 h 259"/>
                <a:gd name="T30" fmla="*/ 130 w 223"/>
                <a:gd name="T31" fmla="*/ 248 h 259"/>
                <a:gd name="T32" fmla="*/ 138 w 223"/>
                <a:gd name="T33" fmla="*/ 251 h 259"/>
                <a:gd name="T34" fmla="*/ 142 w 223"/>
                <a:gd name="T35" fmla="*/ 258 h 259"/>
                <a:gd name="T36" fmla="*/ 143 w 223"/>
                <a:gd name="T37" fmla="*/ 259 h 259"/>
                <a:gd name="T38" fmla="*/ 151 w 223"/>
                <a:gd name="T39" fmla="*/ 254 h 259"/>
                <a:gd name="T40" fmla="*/ 155 w 223"/>
                <a:gd name="T41" fmla="*/ 247 h 259"/>
                <a:gd name="T42" fmla="*/ 161 w 223"/>
                <a:gd name="T43" fmla="*/ 242 h 259"/>
                <a:gd name="T44" fmla="*/ 159 w 223"/>
                <a:gd name="T45" fmla="*/ 234 h 259"/>
                <a:gd name="T46" fmla="*/ 159 w 223"/>
                <a:gd name="T47" fmla="*/ 225 h 259"/>
                <a:gd name="T48" fmla="*/ 162 w 223"/>
                <a:gd name="T49" fmla="*/ 215 h 259"/>
                <a:gd name="T50" fmla="*/ 166 w 223"/>
                <a:gd name="T51" fmla="*/ 212 h 259"/>
                <a:gd name="T52" fmla="*/ 171 w 223"/>
                <a:gd name="T53" fmla="*/ 217 h 259"/>
                <a:gd name="T54" fmla="*/ 176 w 223"/>
                <a:gd name="T55" fmla="*/ 213 h 259"/>
                <a:gd name="T56" fmla="*/ 175 w 223"/>
                <a:gd name="T57" fmla="*/ 207 h 259"/>
                <a:gd name="T58" fmla="*/ 177 w 223"/>
                <a:gd name="T59" fmla="*/ 200 h 259"/>
                <a:gd name="T60" fmla="*/ 180 w 223"/>
                <a:gd name="T61" fmla="*/ 193 h 259"/>
                <a:gd name="T62" fmla="*/ 185 w 223"/>
                <a:gd name="T63" fmla="*/ 189 h 259"/>
                <a:gd name="T64" fmla="*/ 189 w 223"/>
                <a:gd name="T65" fmla="*/ 182 h 259"/>
                <a:gd name="T66" fmla="*/ 196 w 223"/>
                <a:gd name="T67" fmla="*/ 184 h 259"/>
                <a:gd name="T68" fmla="*/ 209 w 223"/>
                <a:gd name="T69" fmla="*/ 170 h 259"/>
                <a:gd name="T70" fmla="*/ 216 w 223"/>
                <a:gd name="T71" fmla="*/ 162 h 259"/>
                <a:gd name="T72" fmla="*/ 217 w 223"/>
                <a:gd name="T73" fmla="*/ 144 h 259"/>
                <a:gd name="T74" fmla="*/ 220 w 223"/>
                <a:gd name="T75" fmla="*/ 135 h 259"/>
                <a:gd name="T76" fmla="*/ 220 w 223"/>
                <a:gd name="T77" fmla="*/ 121 h 259"/>
                <a:gd name="T78" fmla="*/ 221 w 223"/>
                <a:gd name="T79" fmla="*/ 110 h 259"/>
                <a:gd name="T80" fmla="*/ 217 w 223"/>
                <a:gd name="T81" fmla="*/ 100 h 259"/>
                <a:gd name="T82" fmla="*/ 218 w 223"/>
                <a:gd name="T83" fmla="*/ 94 h 259"/>
                <a:gd name="T84" fmla="*/ 222 w 223"/>
                <a:gd name="T85" fmla="*/ 92 h 259"/>
                <a:gd name="T86" fmla="*/ 208 w 223"/>
                <a:gd name="T87" fmla="*/ 0 h 259"/>
                <a:gd name="T88" fmla="*/ 180 w 223"/>
                <a:gd name="T89" fmla="*/ 18 h 259"/>
                <a:gd name="T90" fmla="*/ 167 w 223"/>
                <a:gd name="T91" fmla="*/ 29 h 259"/>
                <a:gd name="T92" fmla="*/ 159 w 223"/>
                <a:gd name="T93" fmla="*/ 41 h 259"/>
                <a:gd name="T94" fmla="*/ 152 w 223"/>
                <a:gd name="T95" fmla="*/ 46 h 259"/>
                <a:gd name="T96" fmla="*/ 138 w 223"/>
                <a:gd name="T97" fmla="*/ 45 h 259"/>
                <a:gd name="T98" fmla="*/ 122 w 223"/>
                <a:gd name="T99" fmla="*/ 55 h 259"/>
                <a:gd name="T100" fmla="*/ 113 w 223"/>
                <a:gd name="T101" fmla="*/ 55 h 259"/>
                <a:gd name="T102" fmla="*/ 102 w 223"/>
                <a:gd name="T103" fmla="*/ 53 h 259"/>
                <a:gd name="T104" fmla="*/ 100 w 223"/>
                <a:gd name="T105" fmla="*/ 48 h 259"/>
                <a:gd name="T106" fmla="*/ 95 w 223"/>
                <a:gd name="T107" fmla="*/ 51 h 259"/>
                <a:gd name="T108" fmla="*/ 90 w 223"/>
                <a:gd name="T109" fmla="*/ 50 h 259"/>
                <a:gd name="T110" fmla="*/ 81 w 223"/>
                <a:gd name="T111" fmla="*/ 46 h 259"/>
                <a:gd name="T112" fmla="*/ 70 w 223"/>
                <a:gd name="T113" fmla="*/ 42 h 259"/>
                <a:gd name="T114" fmla="*/ 65 w 223"/>
                <a:gd name="T115" fmla="*/ 42 h 259"/>
                <a:gd name="T116" fmla="*/ 0 w 223"/>
                <a:gd name="T117" fmla="*/ 54 h 259"/>
                <a:gd name="T118" fmla="*/ 21 w 223"/>
                <a:gd name="T119" fmla="*/ 22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 h="259">
                  <a:moveTo>
                    <a:pt x="21" y="226"/>
                  </a:moveTo>
                  <a:cubicBezTo>
                    <a:pt x="22" y="226"/>
                    <a:pt x="23" y="225"/>
                    <a:pt x="24" y="225"/>
                  </a:cubicBezTo>
                  <a:cubicBezTo>
                    <a:pt x="27" y="223"/>
                    <a:pt x="27" y="224"/>
                    <a:pt x="31" y="225"/>
                  </a:cubicBezTo>
                  <a:cubicBezTo>
                    <a:pt x="36" y="227"/>
                    <a:pt x="34" y="226"/>
                    <a:pt x="38" y="226"/>
                  </a:cubicBezTo>
                  <a:cubicBezTo>
                    <a:pt x="41" y="226"/>
                    <a:pt x="43" y="226"/>
                    <a:pt x="46" y="228"/>
                  </a:cubicBezTo>
                  <a:cubicBezTo>
                    <a:pt x="49" y="229"/>
                    <a:pt x="52" y="233"/>
                    <a:pt x="52" y="235"/>
                  </a:cubicBezTo>
                  <a:cubicBezTo>
                    <a:pt x="53" y="237"/>
                    <a:pt x="53" y="242"/>
                    <a:pt x="58" y="242"/>
                  </a:cubicBezTo>
                  <a:cubicBezTo>
                    <a:pt x="62" y="242"/>
                    <a:pt x="66" y="241"/>
                    <a:pt x="69" y="242"/>
                  </a:cubicBezTo>
                  <a:cubicBezTo>
                    <a:pt x="72" y="243"/>
                    <a:pt x="77" y="249"/>
                    <a:pt x="81" y="248"/>
                  </a:cubicBezTo>
                  <a:cubicBezTo>
                    <a:pt x="86" y="248"/>
                    <a:pt x="87" y="246"/>
                    <a:pt x="91" y="246"/>
                  </a:cubicBezTo>
                  <a:cubicBezTo>
                    <a:pt x="94" y="246"/>
                    <a:pt x="97" y="246"/>
                    <a:pt x="101" y="248"/>
                  </a:cubicBezTo>
                  <a:cubicBezTo>
                    <a:pt x="105" y="249"/>
                    <a:pt x="105" y="250"/>
                    <a:pt x="107" y="248"/>
                  </a:cubicBezTo>
                  <a:cubicBezTo>
                    <a:pt x="109" y="247"/>
                    <a:pt x="110" y="250"/>
                    <a:pt x="113" y="246"/>
                  </a:cubicBezTo>
                  <a:cubicBezTo>
                    <a:pt x="115" y="241"/>
                    <a:pt x="120" y="239"/>
                    <a:pt x="122" y="238"/>
                  </a:cubicBezTo>
                  <a:cubicBezTo>
                    <a:pt x="124" y="237"/>
                    <a:pt x="124" y="240"/>
                    <a:pt x="125" y="243"/>
                  </a:cubicBezTo>
                  <a:cubicBezTo>
                    <a:pt x="126" y="246"/>
                    <a:pt x="125" y="248"/>
                    <a:pt x="130" y="248"/>
                  </a:cubicBezTo>
                  <a:cubicBezTo>
                    <a:pt x="135" y="249"/>
                    <a:pt x="135" y="249"/>
                    <a:pt x="138" y="251"/>
                  </a:cubicBezTo>
                  <a:cubicBezTo>
                    <a:pt x="140" y="254"/>
                    <a:pt x="140" y="255"/>
                    <a:pt x="142" y="258"/>
                  </a:cubicBezTo>
                  <a:cubicBezTo>
                    <a:pt x="142" y="258"/>
                    <a:pt x="143" y="258"/>
                    <a:pt x="143" y="259"/>
                  </a:cubicBezTo>
                  <a:cubicBezTo>
                    <a:pt x="146" y="257"/>
                    <a:pt x="150" y="255"/>
                    <a:pt x="151" y="254"/>
                  </a:cubicBezTo>
                  <a:cubicBezTo>
                    <a:pt x="154" y="252"/>
                    <a:pt x="153" y="251"/>
                    <a:pt x="155" y="247"/>
                  </a:cubicBezTo>
                  <a:cubicBezTo>
                    <a:pt x="157" y="244"/>
                    <a:pt x="160" y="246"/>
                    <a:pt x="161" y="242"/>
                  </a:cubicBezTo>
                  <a:cubicBezTo>
                    <a:pt x="161" y="238"/>
                    <a:pt x="160" y="238"/>
                    <a:pt x="159" y="234"/>
                  </a:cubicBezTo>
                  <a:cubicBezTo>
                    <a:pt x="159" y="229"/>
                    <a:pt x="157" y="231"/>
                    <a:pt x="159" y="225"/>
                  </a:cubicBezTo>
                  <a:cubicBezTo>
                    <a:pt x="161" y="219"/>
                    <a:pt x="159" y="218"/>
                    <a:pt x="162" y="215"/>
                  </a:cubicBezTo>
                  <a:cubicBezTo>
                    <a:pt x="164" y="212"/>
                    <a:pt x="164" y="211"/>
                    <a:pt x="166" y="212"/>
                  </a:cubicBezTo>
                  <a:cubicBezTo>
                    <a:pt x="168" y="214"/>
                    <a:pt x="167" y="218"/>
                    <a:pt x="171" y="217"/>
                  </a:cubicBezTo>
                  <a:cubicBezTo>
                    <a:pt x="176" y="215"/>
                    <a:pt x="176" y="215"/>
                    <a:pt x="176" y="213"/>
                  </a:cubicBezTo>
                  <a:cubicBezTo>
                    <a:pt x="177" y="210"/>
                    <a:pt x="172" y="212"/>
                    <a:pt x="175" y="207"/>
                  </a:cubicBezTo>
                  <a:cubicBezTo>
                    <a:pt x="178" y="202"/>
                    <a:pt x="175" y="205"/>
                    <a:pt x="177" y="200"/>
                  </a:cubicBezTo>
                  <a:cubicBezTo>
                    <a:pt x="179" y="195"/>
                    <a:pt x="178" y="195"/>
                    <a:pt x="180" y="193"/>
                  </a:cubicBezTo>
                  <a:cubicBezTo>
                    <a:pt x="183" y="192"/>
                    <a:pt x="182" y="195"/>
                    <a:pt x="185" y="189"/>
                  </a:cubicBezTo>
                  <a:cubicBezTo>
                    <a:pt x="187" y="184"/>
                    <a:pt x="185" y="181"/>
                    <a:pt x="189" y="182"/>
                  </a:cubicBezTo>
                  <a:cubicBezTo>
                    <a:pt x="193" y="183"/>
                    <a:pt x="192" y="186"/>
                    <a:pt x="196" y="184"/>
                  </a:cubicBezTo>
                  <a:cubicBezTo>
                    <a:pt x="200" y="181"/>
                    <a:pt x="203" y="176"/>
                    <a:pt x="209" y="170"/>
                  </a:cubicBezTo>
                  <a:cubicBezTo>
                    <a:pt x="214" y="165"/>
                    <a:pt x="215" y="168"/>
                    <a:pt x="216" y="162"/>
                  </a:cubicBezTo>
                  <a:cubicBezTo>
                    <a:pt x="217" y="155"/>
                    <a:pt x="215" y="148"/>
                    <a:pt x="217" y="144"/>
                  </a:cubicBezTo>
                  <a:cubicBezTo>
                    <a:pt x="220" y="139"/>
                    <a:pt x="220" y="141"/>
                    <a:pt x="220" y="135"/>
                  </a:cubicBezTo>
                  <a:cubicBezTo>
                    <a:pt x="220" y="129"/>
                    <a:pt x="217" y="128"/>
                    <a:pt x="220" y="121"/>
                  </a:cubicBezTo>
                  <a:cubicBezTo>
                    <a:pt x="222" y="114"/>
                    <a:pt x="223" y="115"/>
                    <a:pt x="221" y="110"/>
                  </a:cubicBezTo>
                  <a:cubicBezTo>
                    <a:pt x="219" y="104"/>
                    <a:pt x="218" y="103"/>
                    <a:pt x="217" y="100"/>
                  </a:cubicBezTo>
                  <a:cubicBezTo>
                    <a:pt x="217" y="96"/>
                    <a:pt x="216" y="95"/>
                    <a:pt x="218" y="94"/>
                  </a:cubicBezTo>
                  <a:cubicBezTo>
                    <a:pt x="219" y="93"/>
                    <a:pt x="221" y="93"/>
                    <a:pt x="222" y="92"/>
                  </a:cubicBezTo>
                  <a:cubicBezTo>
                    <a:pt x="216" y="55"/>
                    <a:pt x="209" y="11"/>
                    <a:pt x="208" y="0"/>
                  </a:cubicBezTo>
                  <a:cubicBezTo>
                    <a:pt x="197" y="6"/>
                    <a:pt x="185" y="15"/>
                    <a:pt x="180" y="18"/>
                  </a:cubicBezTo>
                  <a:cubicBezTo>
                    <a:pt x="173" y="22"/>
                    <a:pt x="171" y="24"/>
                    <a:pt x="167" y="29"/>
                  </a:cubicBezTo>
                  <a:cubicBezTo>
                    <a:pt x="162" y="34"/>
                    <a:pt x="163" y="39"/>
                    <a:pt x="159" y="41"/>
                  </a:cubicBezTo>
                  <a:cubicBezTo>
                    <a:pt x="155" y="42"/>
                    <a:pt x="157" y="45"/>
                    <a:pt x="152" y="46"/>
                  </a:cubicBezTo>
                  <a:cubicBezTo>
                    <a:pt x="148" y="46"/>
                    <a:pt x="144" y="43"/>
                    <a:pt x="138" y="45"/>
                  </a:cubicBezTo>
                  <a:cubicBezTo>
                    <a:pt x="133" y="48"/>
                    <a:pt x="125" y="54"/>
                    <a:pt x="122" y="55"/>
                  </a:cubicBezTo>
                  <a:cubicBezTo>
                    <a:pt x="118" y="55"/>
                    <a:pt x="119" y="57"/>
                    <a:pt x="113" y="55"/>
                  </a:cubicBezTo>
                  <a:cubicBezTo>
                    <a:pt x="106" y="54"/>
                    <a:pt x="103" y="55"/>
                    <a:pt x="102" y="53"/>
                  </a:cubicBezTo>
                  <a:cubicBezTo>
                    <a:pt x="101" y="52"/>
                    <a:pt x="103" y="48"/>
                    <a:pt x="100" y="48"/>
                  </a:cubicBezTo>
                  <a:cubicBezTo>
                    <a:pt x="96" y="48"/>
                    <a:pt x="98" y="52"/>
                    <a:pt x="95" y="51"/>
                  </a:cubicBezTo>
                  <a:cubicBezTo>
                    <a:pt x="92" y="50"/>
                    <a:pt x="92" y="51"/>
                    <a:pt x="90" y="50"/>
                  </a:cubicBezTo>
                  <a:cubicBezTo>
                    <a:pt x="87" y="48"/>
                    <a:pt x="85" y="46"/>
                    <a:pt x="81" y="46"/>
                  </a:cubicBezTo>
                  <a:cubicBezTo>
                    <a:pt x="76" y="45"/>
                    <a:pt x="74" y="42"/>
                    <a:pt x="70" y="42"/>
                  </a:cubicBezTo>
                  <a:cubicBezTo>
                    <a:pt x="67" y="42"/>
                    <a:pt x="65" y="44"/>
                    <a:pt x="65" y="42"/>
                  </a:cubicBezTo>
                  <a:cubicBezTo>
                    <a:pt x="48" y="45"/>
                    <a:pt x="13" y="52"/>
                    <a:pt x="0" y="54"/>
                  </a:cubicBezTo>
                  <a:cubicBezTo>
                    <a:pt x="3" y="73"/>
                    <a:pt x="17" y="199"/>
                    <a:pt x="21" y="226"/>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2" name="Freeform 11">
              <a:extLst>
                <a:ext uri="{FF2B5EF4-FFF2-40B4-BE49-F238E27FC236}">
                  <a16:creationId xmlns:a16="http://schemas.microsoft.com/office/drawing/2014/main" id="{075306AE-2557-4449-BF15-FCAE0D4D261B}"/>
                </a:ext>
              </a:extLst>
            </p:cNvPr>
            <p:cNvSpPr>
              <a:spLocks/>
            </p:cNvSpPr>
            <p:nvPr userDrawn="1"/>
          </p:nvSpPr>
          <p:spPr bwMode="auto">
            <a:xfrm>
              <a:off x="7131400" y="3914940"/>
              <a:ext cx="333580" cy="34039"/>
            </a:xfrm>
            <a:custGeom>
              <a:avLst/>
              <a:gdLst>
                <a:gd name="T0" fmla="*/ 0 w 139"/>
                <a:gd name="T1" fmla="*/ 14 h 14"/>
                <a:gd name="T2" fmla="*/ 54 w 139"/>
                <a:gd name="T3" fmla="*/ 10 h 14"/>
                <a:gd name="T4" fmla="*/ 139 w 139"/>
                <a:gd name="T5" fmla="*/ 0 h 14"/>
              </a:gdLst>
              <a:ahLst/>
              <a:cxnLst>
                <a:cxn ang="0">
                  <a:pos x="T0" y="T1"/>
                </a:cxn>
                <a:cxn ang="0">
                  <a:pos x="T2" y="T3"/>
                </a:cxn>
                <a:cxn ang="0">
                  <a:pos x="T4" y="T5"/>
                </a:cxn>
              </a:cxnLst>
              <a:rect l="0" t="0" r="r" b="b"/>
              <a:pathLst>
                <a:path w="139" h="14">
                  <a:moveTo>
                    <a:pt x="0" y="14"/>
                  </a:moveTo>
                  <a:cubicBezTo>
                    <a:pt x="22" y="13"/>
                    <a:pt x="42" y="11"/>
                    <a:pt x="54" y="10"/>
                  </a:cubicBezTo>
                  <a:cubicBezTo>
                    <a:pt x="71" y="8"/>
                    <a:pt x="104" y="4"/>
                    <a:pt x="139" y="0"/>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3" name="Freeform 12">
              <a:extLst>
                <a:ext uri="{FF2B5EF4-FFF2-40B4-BE49-F238E27FC236}">
                  <a16:creationId xmlns:a16="http://schemas.microsoft.com/office/drawing/2014/main" id="{BFEF5BBC-E0DB-4FFF-A557-83E6D17D1E7F}"/>
                </a:ext>
              </a:extLst>
            </p:cNvPr>
            <p:cNvSpPr>
              <a:spLocks/>
            </p:cNvSpPr>
            <p:nvPr userDrawn="1"/>
          </p:nvSpPr>
          <p:spPr bwMode="auto">
            <a:xfrm>
              <a:off x="7131400" y="3914940"/>
              <a:ext cx="333580" cy="34039"/>
            </a:xfrm>
            <a:custGeom>
              <a:avLst/>
              <a:gdLst>
                <a:gd name="T0" fmla="*/ 0 w 139"/>
                <a:gd name="T1" fmla="*/ 14 h 14"/>
                <a:gd name="T2" fmla="*/ 54 w 139"/>
                <a:gd name="T3" fmla="*/ 10 h 14"/>
                <a:gd name="T4" fmla="*/ 139 w 139"/>
                <a:gd name="T5" fmla="*/ 0 h 14"/>
              </a:gdLst>
              <a:ahLst/>
              <a:cxnLst>
                <a:cxn ang="0">
                  <a:pos x="T0" y="T1"/>
                </a:cxn>
                <a:cxn ang="0">
                  <a:pos x="T2" y="T3"/>
                </a:cxn>
                <a:cxn ang="0">
                  <a:pos x="T4" y="T5"/>
                </a:cxn>
              </a:cxnLst>
              <a:rect l="0" t="0" r="r" b="b"/>
              <a:pathLst>
                <a:path w="139" h="14">
                  <a:moveTo>
                    <a:pt x="0" y="14"/>
                  </a:moveTo>
                  <a:cubicBezTo>
                    <a:pt x="22" y="13"/>
                    <a:pt x="42" y="11"/>
                    <a:pt x="54" y="10"/>
                  </a:cubicBezTo>
                  <a:cubicBezTo>
                    <a:pt x="71" y="8"/>
                    <a:pt x="104" y="4"/>
                    <a:pt x="139" y="0"/>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13">
              <a:extLst>
                <a:ext uri="{FF2B5EF4-FFF2-40B4-BE49-F238E27FC236}">
                  <a16:creationId xmlns:a16="http://schemas.microsoft.com/office/drawing/2014/main" id="{E3EED17D-1166-4004-A3C7-CF1C5627DD11}"/>
                </a:ext>
              </a:extLst>
            </p:cNvPr>
            <p:cNvSpPr>
              <a:spLocks/>
            </p:cNvSpPr>
            <p:nvPr userDrawn="1"/>
          </p:nvSpPr>
          <p:spPr bwMode="auto">
            <a:xfrm>
              <a:off x="5955021" y="1687446"/>
              <a:ext cx="833268" cy="942192"/>
            </a:xfrm>
            <a:custGeom>
              <a:avLst/>
              <a:gdLst>
                <a:gd name="T0" fmla="*/ 5 w 348"/>
                <a:gd name="T1" fmla="*/ 66 h 393"/>
                <a:gd name="T2" fmla="*/ 15 w 348"/>
                <a:gd name="T3" fmla="*/ 102 h 393"/>
                <a:gd name="T4" fmla="*/ 20 w 348"/>
                <a:gd name="T5" fmla="*/ 141 h 393"/>
                <a:gd name="T6" fmla="*/ 23 w 348"/>
                <a:gd name="T7" fmla="*/ 170 h 393"/>
                <a:gd name="T8" fmla="*/ 33 w 348"/>
                <a:gd name="T9" fmla="*/ 217 h 393"/>
                <a:gd name="T10" fmla="*/ 22 w 348"/>
                <a:gd name="T11" fmla="*/ 250 h 393"/>
                <a:gd name="T12" fmla="*/ 39 w 348"/>
                <a:gd name="T13" fmla="*/ 274 h 393"/>
                <a:gd name="T14" fmla="*/ 292 w 348"/>
                <a:gd name="T15" fmla="*/ 384 h 393"/>
                <a:gd name="T16" fmla="*/ 283 w 348"/>
                <a:gd name="T17" fmla="*/ 355 h 393"/>
                <a:gd name="T18" fmla="*/ 254 w 348"/>
                <a:gd name="T19" fmla="*/ 332 h 393"/>
                <a:gd name="T20" fmla="*/ 235 w 348"/>
                <a:gd name="T21" fmla="*/ 317 h 393"/>
                <a:gd name="T22" fmla="*/ 214 w 348"/>
                <a:gd name="T23" fmla="*/ 305 h 393"/>
                <a:gd name="T24" fmla="*/ 213 w 348"/>
                <a:gd name="T25" fmla="*/ 285 h 393"/>
                <a:gd name="T26" fmla="*/ 216 w 348"/>
                <a:gd name="T27" fmla="*/ 261 h 393"/>
                <a:gd name="T28" fmla="*/ 206 w 348"/>
                <a:gd name="T29" fmla="*/ 248 h 393"/>
                <a:gd name="T30" fmla="*/ 212 w 348"/>
                <a:gd name="T31" fmla="*/ 228 h 393"/>
                <a:gd name="T32" fmla="*/ 232 w 348"/>
                <a:gd name="T33" fmla="*/ 199 h 393"/>
                <a:gd name="T34" fmla="*/ 236 w 348"/>
                <a:gd name="T35" fmla="*/ 172 h 393"/>
                <a:gd name="T36" fmla="*/ 240 w 348"/>
                <a:gd name="T37" fmla="*/ 169 h 393"/>
                <a:gd name="T38" fmla="*/ 271 w 348"/>
                <a:gd name="T39" fmla="*/ 136 h 393"/>
                <a:gd name="T40" fmla="*/ 297 w 348"/>
                <a:gd name="T41" fmla="*/ 108 h 393"/>
                <a:gd name="T42" fmla="*/ 331 w 348"/>
                <a:gd name="T43" fmla="*/ 91 h 393"/>
                <a:gd name="T44" fmla="*/ 347 w 348"/>
                <a:gd name="T45" fmla="*/ 78 h 393"/>
                <a:gd name="T46" fmla="*/ 331 w 348"/>
                <a:gd name="T47" fmla="*/ 78 h 393"/>
                <a:gd name="T48" fmla="*/ 304 w 348"/>
                <a:gd name="T49" fmla="*/ 75 h 393"/>
                <a:gd name="T50" fmla="*/ 288 w 348"/>
                <a:gd name="T51" fmla="*/ 68 h 393"/>
                <a:gd name="T52" fmla="*/ 250 w 348"/>
                <a:gd name="T53" fmla="*/ 75 h 393"/>
                <a:gd name="T54" fmla="*/ 238 w 348"/>
                <a:gd name="T55" fmla="*/ 65 h 393"/>
                <a:gd name="T56" fmla="*/ 226 w 348"/>
                <a:gd name="T57" fmla="*/ 69 h 393"/>
                <a:gd name="T58" fmla="*/ 211 w 348"/>
                <a:gd name="T59" fmla="*/ 57 h 393"/>
                <a:gd name="T60" fmla="*/ 188 w 348"/>
                <a:gd name="T61" fmla="*/ 45 h 393"/>
                <a:gd name="T62" fmla="*/ 164 w 348"/>
                <a:gd name="T63" fmla="*/ 54 h 393"/>
                <a:gd name="T64" fmla="*/ 145 w 348"/>
                <a:gd name="T65" fmla="*/ 48 h 393"/>
                <a:gd name="T66" fmla="*/ 118 w 348"/>
                <a:gd name="T67" fmla="*/ 40 h 393"/>
                <a:gd name="T68" fmla="*/ 112 w 348"/>
                <a:gd name="T69" fmla="*/ 16 h 393"/>
                <a:gd name="T70" fmla="*/ 95 w 348"/>
                <a:gd name="T71" fmla="*/ 0 h 393"/>
                <a:gd name="T72" fmla="*/ 0 w 348"/>
                <a:gd name="T73" fmla="*/ 26 h 393"/>
                <a:gd name="T74" fmla="*/ 8 w 348"/>
                <a:gd name="T75" fmla="*/ 4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93">
                  <a:moveTo>
                    <a:pt x="8" y="45"/>
                  </a:moveTo>
                  <a:cubicBezTo>
                    <a:pt x="6" y="53"/>
                    <a:pt x="3" y="62"/>
                    <a:pt x="5" y="66"/>
                  </a:cubicBezTo>
                  <a:cubicBezTo>
                    <a:pt x="7" y="71"/>
                    <a:pt x="5" y="83"/>
                    <a:pt x="7" y="86"/>
                  </a:cubicBezTo>
                  <a:cubicBezTo>
                    <a:pt x="9" y="90"/>
                    <a:pt x="13" y="97"/>
                    <a:pt x="15" y="102"/>
                  </a:cubicBezTo>
                  <a:cubicBezTo>
                    <a:pt x="17" y="107"/>
                    <a:pt x="19" y="107"/>
                    <a:pt x="20" y="118"/>
                  </a:cubicBezTo>
                  <a:cubicBezTo>
                    <a:pt x="21" y="129"/>
                    <a:pt x="20" y="132"/>
                    <a:pt x="20" y="141"/>
                  </a:cubicBezTo>
                  <a:cubicBezTo>
                    <a:pt x="20" y="150"/>
                    <a:pt x="20" y="151"/>
                    <a:pt x="21" y="156"/>
                  </a:cubicBezTo>
                  <a:cubicBezTo>
                    <a:pt x="22" y="162"/>
                    <a:pt x="23" y="166"/>
                    <a:pt x="23" y="170"/>
                  </a:cubicBezTo>
                  <a:cubicBezTo>
                    <a:pt x="23" y="173"/>
                    <a:pt x="25" y="192"/>
                    <a:pt x="28" y="196"/>
                  </a:cubicBezTo>
                  <a:cubicBezTo>
                    <a:pt x="31" y="201"/>
                    <a:pt x="33" y="212"/>
                    <a:pt x="33" y="217"/>
                  </a:cubicBezTo>
                  <a:cubicBezTo>
                    <a:pt x="33" y="223"/>
                    <a:pt x="35" y="232"/>
                    <a:pt x="30" y="237"/>
                  </a:cubicBezTo>
                  <a:cubicBezTo>
                    <a:pt x="25" y="243"/>
                    <a:pt x="22" y="243"/>
                    <a:pt x="22" y="250"/>
                  </a:cubicBezTo>
                  <a:cubicBezTo>
                    <a:pt x="22" y="257"/>
                    <a:pt x="21" y="258"/>
                    <a:pt x="25" y="261"/>
                  </a:cubicBezTo>
                  <a:cubicBezTo>
                    <a:pt x="30" y="264"/>
                    <a:pt x="39" y="267"/>
                    <a:pt x="39" y="274"/>
                  </a:cubicBezTo>
                  <a:cubicBezTo>
                    <a:pt x="39" y="279"/>
                    <a:pt x="41" y="367"/>
                    <a:pt x="41" y="393"/>
                  </a:cubicBezTo>
                  <a:cubicBezTo>
                    <a:pt x="80" y="392"/>
                    <a:pt x="243" y="389"/>
                    <a:pt x="292" y="384"/>
                  </a:cubicBezTo>
                  <a:cubicBezTo>
                    <a:pt x="291" y="380"/>
                    <a:pt x="291" y="374"/>
                    <a:pt x="291" y="372"/>
                  </a:cubicBezTo>
                  <a:cubicBezTo>
                    <a:pt x="291" y="369"/>
                    <a:pt x="288" y="360"/>
                    <a:pt x="283" y="355"/>
                  </a:cubicBezTo>
                  <a:cubicBezTo>
                    <a:pt x="279" y="350"/>
                    <a:pt x="279" y="349"/>
                    <a:pt x="273" y="349"/>
                  </a:cubicBezTo>
                  <a:cubicBezTo>
                    <a:pt x="268" y="348"/>
                    <a:pt x="258" y="337"/>
                    <a:pt x="254" y="332"/>
                  </a:cubicBezTo>
                  <a:cubicBezTo>
                    <a:pt x="251" y="327"/>
                    <a:pt x="248" y="326"/>
                    <a:pt x="243" y="325"/>
                  </a:cubicBezTo>
                  <a:cubicBezTo>
                    <a:pt x="239" y="323"/>
                    <a:pt x="237" y="321"/>
                    <a:pt x="235" y="317"/>
                  </a:cubicBezTo>
                  <a:cubicBezTo>
                    <a:pt x="233" y="314"/>
                    <a:pt x="227" y="317"/>
                    <a:pt x="225" y="314"/>
                  </a:cubicBezTo>
                  <a:cubicBezTo>
                    <a:pt x="222" y="311"/>
                    <a:pt x="217" y="308"/>
                    <a:pt x="214" y="305"/>
                  </a:cubicBezTo>
                  <a:cubicBezTo>
                    <a:pt x="210" y="302"/>
                    <a:pt x="211" y="300"/>
                    <a:pt x="214" y="293"/>
                  </a:cubicBezTo>
                  <a:cubicBezTo>
                    <a:pt x="217" y="287"/>
                    <a:pt x="213" y="288"/>
                    <a:pt x="213" y="285"/>
                  </a:cubicBezTo>
                  <a:cubicBezTo>
                    <a:pt x="212" y="282"/>
                    <a:pt x="213" y="279"/>
                    <a:pt x="213" y="273"/>
                  </a:cubicBezTo>
                  <a:cubicBezTo>
                    <a:pt x="214" y="267"/>
                    <a:pt x="214" y="265"/>
                    <a:pt x="216" y="261"/>
                  </a:cubicBezTo>
                  <a:cubicBezTo>
                    <a:pt x="218" y="257"/>
                    <a:pt x="214" y="255"/>
                    <a:pt x="213" y="252"/>
                  </a:cubicBezTo>
                  <a:cubicBezTo>
                    <a:pt x="211" y="249"/>
                    <a:pt x="208" y="250"/>
                    <a:pt x="206" y="248"/>
                  </a:cubicBezTo>
                  <a:cubicBezTo>
                    <a:pt x="203" y="246"/>
                    <a:pt x="206" y="241"/>
                    <a:pt x="209" y="237"/>
                  </a:cubicBezTo>
                  <a:cubicBezTo>
                    <a:pt x="212" y="234"/>
                    <a:pt x="211" y="232"/>
                    <a:pt x="212" y="228"/>
                  </a:cubicBezTo>
                  <a:cubicBezTo>
                    <a:pt x="214" y="225"/>
                    <a:pt x="221" y="222"/>
                    <a:pt x="227" y="219"/>
                  </a:cubicBezTo>
                  <a:cubicBezTo>
                    <a:pt x="233" y="216"/>
                    <a:pt x="232" y="204"/>
                    <a:pt x="232" y="199"/>
                  </a:cubicBezTo>
                  <a:cubicBezTo>
                    <a:pt x="233" y="194"/>
                    <a:pt x="229" y="186"/>
                    <a:pt x="230" y="182"/>
                  </a:cubicBezTo>
                  <a:cubicBezTo>
                    <a:pt x="230" y="178"/>
                    <a:pt x="234" y="174"/>
                    <a:pt x="236" y="172"/>
                  </a:cubicBezTo>
                  <a:cubicBezTo>
                    <a:pt x="236" y="171"/>
                    <a:pt x="238" y="170"/>
                    <a:pt x="240" y="169"/>
                  </a:cubicBezTo>
                  <a:cubicBezTo>
                    <a:pt x="240" y="169"/>
                    <a:pt x="240" y="169"/>
                    <a:pt x="240" y="169"/>
                  </a:cubicBezTo>
                  <a:cubicBezTo>
                    <a:pt x="241" y="164"/>
                    <a:pt x="241" y="164"/>
                    <a:pt x="246" y="160"/>
                  </a:cubicBezTo>
                  <a:cubicBezTo>
                    <a:pt x="252" y="157"/>
                    <a:pt x="267" y="144"/>
                    <a:pt x="271" y="136"/>
                  </a:cubicBezTo>
                  <a:cubicBezTo>
                    <a:pt x="275" y="129"/>
                    <a:pt x="277" y="126"/>
                    <a:pt x="283" y="120"/>
                  </a:cubicBezTo>
                  <a:cubicBezTo>
                    <a:pt x="290" y="114"/>
                    <a:pt x="292" y="109"/>
                    <a:pt x="297" y="108"/>
                  </a:cubicBezTo>
                  <a:cubicBezTo>
                    <a:pt x="302" y="106"/>
                    <a:pt x="308" y="101"/>
                    <a:pt x="314" y="98"/>
                  </a:cubicBezTo>
                  <a:cubicBezTo>
                    <a:pt x="320" y="95"/>
                    <a:pt x="326" y="95"/>
                    <a:pt x="331" y="91"/>
                  </a:cubicBezTo>
                  <a:cubicBezTo>
                    <a:pt x="337" y="87"/>
                    <a:pt x="342" y="85"/>
                    <a:pt x="345" y="82"/>
                  </a:cubicBezTo>
                  <a:cubicBezTo>
                    <a:pt x="348" y="79"/>
                    <a:pt x="347" y="78"/>
                    <a:pt x="347" y="78"/>
                  </a:cubicBezTo>
                  <a:cubicBezTo>
                    <a:pt x="347" y="78"/>
                    <a:pt x="340" y="79"/>
                    <a:pt x="337" y="79"/>
                  </a:cubicBezTo>
                  <a:cubicBezTo>
                    <a:pt x="334" y="79"/>
                    <a:pt x="334" y="81"/>
                    <a:pt x="331" y="78"/>
                  </a:cubicBezTo>
                  <a:cubicBezTo>
                    <a:pt x="328" y="75"/>
                    <a:pt x="326" y="70"/>
                    <a:pt x="319" y="72"/>
                  </a:cubicBezTo>
                  <a:cubicBezTo>
                    <a:pt x="312" y="73"/>
                    <a:pt x="308" y="75"/>
                    <a:pt x="304" y="75"/>
                  </a:cubicBezTo>
                  <a:cubicBezTo>
                    <a:pt x="299" y="75"/>
                    <a:pt x="298" y="78"/>
                    <a:pt x="296" y="75"/>
                  </a:cubicBezTo>
                  <a:cubicBezTo>
                    <a:pt x="294" y="72"/>
                    <a:pt x="291" y="67"/>
                    <a:pt x="288" y="68"/>
                  </a:cubicBezTo>
                  <a:cubicBezTo>
                    <a:pt x="286" y="68"/>
                    <a:pt x="270" y="82"/>
                    <a:pt x="264" y="81"/>
                  </a:cubicBezTo>
                  <a:cubicBezTo>
                    <a:pt x="258" y="80"/>
                    <a:pt x="252" y="78"/>
                    <a:pt x="250" y="75"/>
                  </a:cubicBezTo>
                  <a:cubicBezTo>
                    <a:pt x="249" y="72"/>
                    <a:pt x="249" y="73"/>
                    <a:pt x="247" y="71"/>
                  </a:cubicBezTo>
                  <a:cubicBezTo>
                    <a:pt x="244" y="70"/>
                    <a:pt x="240" y="67"/>
                    <a:pt x="238" y="65"/>
                  </a:cubicBezTo>
                  <a:cubicBezTo>
                    <a:pt x="235" y="63"/>
                    <a:pt x="234" y="62"/>
                    <a:pt x="230" y="63"/>
                  </a:cubicBezTo>
                  <a:cubicBezTo>
                    <a:pt x="226" y="64"/>
                    <a:pt x="229" y="68"/>
                    <a:pt x="226" y="69"/>
                  </a:cubicBezTo>
                  <a:cubicBezTo>
                    <a:pt x="222" y="69"/>
                    <a:pt x="219" y="66"/>
                    <a:pt x="217" y="62"/>
                  </a:cubicBezTo>
                  <a:cubicBezTo>
                    <a:pt x="215" y="59"/>
                    <a:pt x="214" y="59"/>
                    <a:pt x="211" y="57"/>
                  </a:cubicBezTo>
                  <a:cubicBezTo>
                    <a:pt x="208" y="55"/>
                    <a:pt x="208" y="49"/>
                    <a:pt x="202" y="48"/>
                  </a:cubicBezTo>
                  <a:cubicBezTo>
                    <a:pt x="197" y="48"/>
                    <a:pt x="194" y="45"/>
                    <a:pt x="188" y="45"/>
                  </a:cubicBezTo>
                  <a:cubicBezTo>
                    <a:pt x="182" y="46"/>
                    <a:pt x="176" y="48"/>
                    <a:pt x="173" y="49"/>
                  </a:cubicBezTo>
                  <a:cubicBezTo>
                    <a:pt x="171" y="51"/>
                    <a:pt x="169" y="55"/>
                    <a:pt x="164" y="54"/>
                  </a:cubicBezTo>
                  <a:cubicBezTo>
                    <a:pt x="159" y="53"/>
                    <a:pt x="159" y="55"/>
                    <a:pt x="156" y="52"/>
                  </a:cubicBezTo>
                  <a:cubicBezTo>
                    <a:pt x="152" y="49"/>
                    <a:pt x="153" y="49"/>
                    <a:pt x="145" y="48"/>
                  </a:cubicBezTo>
                  <a:cubicBezTo>
                    <a:pt x="137" y="47"/>
                    <a:pt x="134" y="43"/>
                    <a:pt x="128" y="43"/>
                  </a:cubicBezTo>
                  <a:cubicBezTo>
                    <a:pt x="122" y="43"/>
                    <a:pt x="120" y="44"/>
                    <a:pt x="118" y="40"/>
                  </a:cubicBezTo>
                  <a:cubicBezTo>
                    <a:pt x="116" y="35"/>
                    <a:pt x="117" y="33"/>
                    <a:pt x="115" y="27"/>
                  </a:cubicBezTo>
                  <a:cubicBezTo>
                    <a:pt x="113" y="22"/>
                    <a:pt x="114" y="21"/>
                    <a:pt x="112" y="16"/>
                  </a:cubicBezTo>
                  <a:cubicBezTo>
                    <a:pt x="111" y="10"/>
                    <a:pt x="113" y="3"/>
                    <a:pt x="108" y="1"/>
                  </a:cubicBezTo>
                  <a:cubicBezTo>
                    <a:pt x="102" y="0"/>
                    <a:pt x="95" y="0"/>
                    <a:pt x="95" y="0"/>
                  </a:cubicBezTo>
                  <a:cubicBezTo>
                    <a:pt x="95" y="0"/>
                    <a:pt x="95" y="24"/>
                    <a:pt x="94" y="25"/>
                  </a:cubicBezTo>
                  <a:cubicBezTo>
                    <a:pt x="94" y="25"/>
                    <a:pt x="59" y="27"/>
                    <a:pt x="0" y="26"/>
                  </a:cubicBezTo>
                  <a:cubicBezTo>
                    <a:pt x="2" y="29"/>
                    <a:pt x="3" y="31"/>
                    <a:pt x="3" y="33"/>
                  </a:cubicBezTo>
                  <a:cubicBezTo>
                    <a:pt x="5" y="38"/>
                    <a:pt x="10" y="38"/>
                    <a:pt x="8" y="45"/>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5" name="Freeform 14">
              <a:extLst>
                <a:ext uri="{FF2B5EF4-FFF2-40B4-BE49-F238E27FC236}">
                  <a16:creationId xmlns:a16="http://schemas.microsoft.com/office/drawing/2014/main" id="{A8FE62B8-A0D1-4AE9-8529-1EB310F81AA1}"/>
                </a:ext>
              </a:extLst>
            </p:cNvPr>
            <p:cNvSpPr>
              <a:spLocks/>
            </p:cNvSpPr>
            <p:nvPr userDrawn="1"/>
          </p:nvSpPr>
          <p:spPr bwMode="auto">
            <a:xfrm>
              <a:off x="6441094" y="2046895"/>
              <a:ext cx="683498" cy="714814"/>
            </a:xfrm>
            <a:custGeom>
              <a:avLst/>
              <a:gdLst>
                <a:gd name="T0" fmla="*/ 90 w 285"/>
                <a:gd name="T1" fmla="*/ 238 h 298"/>
                <a:gd name="T2" fmla="*/ 97 w 285"/>
                <a:gd name="T3" fmla="*/ 253 h 298"/>
                <a:gd name="T4" fmla="*/ 100 w 285"/>
                <a:gd name="T5" fmla="*/ 277 h 298"/>
                <a:gd name="T6" fmla="*/ 118 w 285"/>
                <a:gd name="T7" fmla="*/ 290 h 298"/>
                <a:gd name="T8" fmla="*/ 262 w 285"/>
                <a:gd name="T9" fmla="*/ 289 h 298"/>
                <a:gd name="T10" fmla="*/ 261 w 285"/>
                <a:gd name="T11" fmla="*/ 268 h 298"/>
                <a:gd name="T12" fmla="*/ 254 w 285"/>
                <a:gd name="T13" fmla="*/ 247 h 298"/>
                <a:gd name="T14" fmla="*/ 253 w 285"/>
                <a:gd name="T15" fmla="*/ 228 h 298"/>
                <a:gd name="T16" fmla="*/ 258 w 285"/>
                <a:gd name="T17" fmla="*/ 209 h 298"/>
                <a:gd name="T18" fmla="*/ 260 w 285"/>
                <a:gd name="T19" fmla="*/ 181 h 298"/>
                <a:gd name="T20" fmla="*/ 262 w 285"/>
                <a:gd name="T21" fmla="*/ 158 h 298"/>
                <a:gd name="T22" fmla="*/ 269 w 285"/>
                <a:gd name="T23" fmla="*/ 135 h 298"/>
                <a:gd name="T24" fmla="*/ 274 w 285"/>
                <a:gd name="T25" fmla="*/ 127 h 298"/>
                <a:gd name="T26" fmla="*/ 279 w 285"/>
                <a:gd name="T27" fmla="*/ 111 h 298"/>
                <a:gd name="T28" fmla="*/ 281 w 285"/>
                <a:gd name="T29" fmla="*/ 98 h 298"/>
                <a:gd name="T30" fmla="*/ 268 w 285"/>
                <a:gd name="T31" fmla="*/ 114 h 298"/>
                <a:gd name="T32" fmla="*/ 265 w 285"/>
                <a:gd name="T33" fmla="*/ 128 h 298"/>
                <a:gd name="T34" fmla="*/ 255 w 285"/>
                <a:gd name="T35" fmla="*/ 132 h 298"/>
                <a:gd name="T36" fmla="*/ 245 w 285"/>
                <a:gd name="T37" fmla="*/ 147 h 298"/>
                <a:gd name="T38" fmla="*/ 238 w 285"/>
                <a:gd name="T39" fmla="*/ 145 h 298"/>
                <a:gd name="T40" fmla="*/ 247 w 285"/>
                <a:gd name="T41" fmla="*/ 123 h 298"/>
                <a:gd name="T42" fmla="*/ 254 w 285"/>
                <a:gd name="T43" fmla="*/ 114 h 298"/>
                <a:gd name="T44" fmla="*/ 248 w 285"/>
                <a:gd name="T45" fmla="*/ 99 h 298"/>
                <a:gd name="T46" fmla="*/ 242 w 285"/>
                <a:gd name="T47" fmla="*/ 90 h 298"/>
                <a:gd name="T48" fmla="*/ 228 w 285"/>
                <a:gd name="T49" fmla="*/ 68 h 298"/>
                <a:gd name="T50" fmla="*/ 210 w 285"/>
                <a:gd name="T51" fmla="*/ 58 h 298"/>
                <a:gd name="T52" fmla="*/ 189 w 285"/>
                <a:gd name="T53" fmla="*/ 57 h 298"/>
                <a:gd name="T54" fmla="*/ 155 w 285"/>
                <a:gd name="T55" fmla="*/ 45 h 298"/>
                <a:gd name="T56" fmla="*/ 120 w 285"/>
                <a:gd name="T57" fmla="*/ 28 h 298"/>
                <a:gd name="T58" fmla="*/ 114 w 285"/>
                <a:gd name="T59" fmla="*/ 25 h 298"/>
                <a:gd name="T60" fmla="*/ 98 w 285"/>
                <a:gd name="T61" fmla="*/ 22 h 298"/>
                <a:gd name="T62" fmla="*/ 94 w 285"/>
                <a:gd name="T63" fmla="*/ 14 h 298"/>
                <a:gd name="T64" fmla="*/ 93 w 285"/>
                <a:gd name="T65" fmla="*/ 1 h 298"/>
                <a:gd name="T66" fmla="*/ 72 w 285"/>
                <a:gd name="T67" fmla="*/ 11 h 298"/>
                <a:gd name="T68" fmla="*/ 47 w 285"/>
                <a:gd name="T69" fmla="*/ 21 h 298"/>
                <a:gd name="T70" fmla="*/ 33 w 285"/>
                <a:gd name="T71" fmla="*/ 22 h 298"/>
                <a:gd name="T72" fmla="*/ 29 w 285"/>
                <a:gd name="T73" fmla="*/ 49 h 298"/>
                <a:gd name="T74" fmla="*/ 9 w 285"/>
                <a:gd name="T75" fmla="*/ 78 h 298"/>
                <a:gd name="T76" fmla="*/ 3 w 285"/>
                <a:gd name="T77" fmla="*/ 98 h 298"/>
                <a:gd name="T78" fmla="*/ 13 w 285"/>
                <a:gd name="T79" fmla="*/ 111 h 298"/>
                <a:gd name="T80" fmla="*/ 10 w 285"/>
                <a:gd name="T81" fmla="*/ 135 h 298"/>
                <a:gd name="T82" fmla="*/ 11 w 285"/>
                <a:gd name="T83" fmla="*/ 155 h 298"/>
                <a:gd name="T84" fmla="*/ 32 w 285"/>
                <a:gd name="T85" fmla="*/ 167 h 298"/>
                <a:gd name="T86" fmla="*/ 51 w 285"/>
                <a:gd name="T87" fmla="*/ 182 h 298"/>
                <a:gd name="T88" fmla="*/ 80 w 285"/>
                <a:gd name="T89" fmla="*/ 205 h 298"/>
                <a:gd name="T90" fmla="*/ 89 w 285"/>
                <a:gd name="T91" fmla="*/ 23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5" h="298">
                  <a:moveTo>
                    <a:pt x="89" y="234"/>
                  </a:moveTo>
                  <a:cubicBezTo>
                    <a:pt x="89" y="236"/>
                    <a:pt x="90" y="237"/>
                    <a:pt x="90" y="238"/>
                  </a:cubicBezTo>
                  <a:cubicBezTo>
                    <a:pt x="91" y="242"/>
                    <a:pt x="92" y="244"/>
                    <a:pt x="94" y="245"/>
                  </a:cubicBezTo>
                  <a:cubicBezTo>
                    <a:pt x="97" y="246"/>
                    <a:pt x="99" y="249"/>
                    <a:pt x="97" y="253"/>
                  </a:cubicBezTo>
                  <a:cubicBezTo>
                    <a:pt x="95" y="257"/>
                    <a:pt x="94" y="257"/>
                    <a:pt x="95" y="265"/>
                  </a:cubicBezTo>
                  <a:cubicBezTo>
                    <a:pt x="96" y="273"/>
                    <a:pt x="100" y="273"/>
                    <a:pt x="100" y="277"/>
                  </a:cubicBezTo>
                  <a:cubicBezTo>
                    <a:pt x="100" y="281"/>
                    <a:pt x="99" y="285"/>
                    <a:pt x="105" y="287"/>
                  </a:cubicBezTo>
                  <a:cubicBezTo>
                    <a:pt x="111" y="290"/>
                    <a:pt x="115" y="288"/>
                    <a:pt x="118" y="290"/>
                  </a:cubicBezTo>
                  <a:cubicBezTo>
                    <a:pt x="120" y="292"/>
                    <a:pt x="121" y="295"/>
                    <a:pt x="122" y="298"/>
                  </a:cubicBezTo>
                  <a:cubicBezTo>
                    <a:pt x="137" y="297"/>
                    <a:pt x="199" y="295"/>
                    <a:pt x="262" y="289"/>
                  </a:cubicBezTo>
                  <a:cubicBezTo>
                    <a:pt x="262" y="286"/>
                    <a:pt x="261" y="284"/>
                    <a:pt x="261" y="281"/>
                  </a:cubicBezTo>
                  <a:cubicBezTo>
                    <a:pt x="261" y="272"/>
                    <a:pt x="263" y="271"/>
                    <a:pt x="261" y="268"/>
                  </a:cubicBezTo>
                  <a:cubicBezTo>
                    <a:pt x="259" y="264"/>
                    <a:pt x="259" y="261"/>
                    <a:pt x="256" y="257"/>
                  </a:cubicBezTo>
                  <a:cubicBezTo>
                    <a:pt x="253" y="254"/>
                    <a:pt x="255" y="252"/>
                    <a:pt x="254" y="247"/>
                  </a:cubicBezTo>
                  <a:cubicBezTo>
                    <a:pt x="253" y="242"/>
                    <a:pt x="250" y="246"/>
                    <a:pt x="252" y="239"/>
                  </a:cubicBezTo>
                  <a:cubicBezTo>
                    <a:pt x="253" y="231"/>
                    <a:pt x="251" y="234"/>
                    <a:pt x="253" y="228"/>
                  </a:cubicBezTo>
                  <a:cubicBezTo>
                    <a:pt x="255" y="222"/>
                    <a:pt x="256" y="224"/>
                    <a:pt x="256" y="218"/>
                  </a:cubicBezTo>
                  <a:cubicBezTo>
                    <a:pt x="256" y="213"/>
                    <a:pt x="257" y="217"/>
                    <a:pt x="258" y="209"/>
                  </a:cubicBezTo>
                  <a:cubicBezTo>
                    <a:pt x="259" y="202"/>
                    <a:pt x="255" y="205"/>
                    <a:pt x="255" y="196"/>
                  </a:cubicBezTo>
                  <a:cubicBezTo>
                    <a:pt x="256" y="187"/>
                    <a:pt x="256" y="185"/>
                    <a:pt x="260" y="181"/>
                  </a:cubicBezTo>
                  <a:cubicBezTo>
                    <a:pt x="264" y="177"/>
                    <a:pt x="267" y="176"/>
                    <a:pt x="266" y="173"/>
                  </a:cubicBezTo>
                  <a:cubicBezTo>
                    <a:pt x="265" y="169"/>
                    <a:pt x="260" y="168"/>
                    <a:pt x="262" y="158"/>
                  </a:cubicBezTo>
                  <a:cubicBezTo>
                    <a:pt x="264" y="148"/>
                    <a:pt x="265" y="148"/>
                    <a:pt x="267" y="143"/>
                  </a:cubicBezTo>
                  <a:cubicBezTo>
                    <a:pt x="270" y="139"/>
                    <a:pt x="269" y="139"/>
                    <a:pt x="269" y="135"/>
                  </a:cubicBezTo>
                  <a:cubicBezTo>
                    <a:pt x="269" y="131"/>
                    <a:pt x="264" y="131"/>
                    <a:pt x="267" y="130"/>
                  </a:cubicBezTo>
                  <a:cubicBezTo>
                    <a:pt x="270" y="128"/>
                    <a:pt x="272" y="129"/>
                    <a:pt x="274" y="127"/>
                  </a:cubicBezTo>
                  <a:cubicBezTo>
                    <a:pt x="275" y="124"/>
                    <a:pt x="273" y="119"/>
                    <a:pt x="275" y="116"/>
                  </a:cubicBezTo>
                  <a:cubicBezTo>
                    <a:pt x="277" y="113"/>
                    <a:pt x="280" y="115"/>
                    <a:pt x="279" y="111"/>
                  </a:cubicBezTo>
                  <a:cubicBezTo>
                    <a:pt x="279" y="107"/>
                    <a:pt x="277" y="108"/>
                    <a:pt x="279" y="104"/>
                  </a:cubicBezTo>
                  <a:cubicBezTo>
                    <a:pt x="282" y="101"/>
                    <a:pt x="285" y="97"/>
                    <a:pt x="281" y="98"/>
                  </a:cubicBezTo>
                  <a:cubicBezTo>
                    <a:pt x="278" y="99"/>
                    <a:pt x="276" y="101"/>
                    <a:pt x="274" y="105"/>
                  </a:cubicBezTo>
                  <a:cubicBezTo>
                    <a:pt x="271" y="109"/>
                    <a:pt x="270" y="109"/>
                    <a:pt x="268" y="114"/>
                  </a:cubicBezTo>
                  <a:cubicBezTo>
                    <a:pt x="266" y="119"/>
                    <a:pt x="263" y="119"/>
                    <a:pt x="264" y="122"/>
                  </a:cubicBezTo>
                  <a:cubicBezTo>
                    <a:pt x="264" y="124"/>
                    <a:pt x="265" y="128"/>
                    <a:pt x="265" y="128"/>
                  </a:cubicBezTo>
                  <a:cubicBezTo>
                    <a:pt x="265" y="128"/>
                    <a:pt x="266" y="128"/>
                    <a:pt x="262" y="129"/>
                  </a:cubicBezTo>
                  <a:cubicBezTo>
                    <a:pt x="258" y="129"/>
                    <a:pt x="257" y="128"/>
                    <a:pt x="255" y="132"/>
                  </a:cubicBezTo>
                  <a:cubicBezTo>
                    <a:pt x="253" y="135"/>
                    <a:pt x="251" y="137"/>
                    <a:pt x="250" y="140"/>
                  </a:cubicBezTo>
                  <a:cubicBezTo>
                    <a:pt x="249" y="143"/>
                    <a:pt x="246" y="144"/>
                    <a:pt x="245" y="147"/>
                  </a:cubicBezTo>
                  <a:cubicBezTo>
                    <a:pt x="244" y="149"/>
                    <a:pt x="246" y="153"/>
                    <a:pt x="241" y="152"/>
                  </a:cubicBezTo>
                  <a:cubicBezTo>
                    <a:pt x="236" y="151"/>
                    <a:pt x="234" y="154"/>
                    <a:pt x="238" y="145"/>
                  </a:cubicBezTo>
                  <a:cubicBezTo>
                    <a:pt x="241" y="135"/>
                    <a:pt x="242" y="137"/>
                    <a:pt x="243" y="131"/>
                  </a:cubicBezTo>
                  <a:cubicBezTo>
                    <a:pt x="244" y="125"/>
                    <a:pt x="242" y="125"/>
                    <a:pt x="247" y="123"/>
                  </a:cubicBezTo>
                  <a:cubicBezTo>
                    <a:pt x="252" y="121"/>
                    <a:pt x="252" y="128"/>
                    <a:pt x="253" y="119"/>
                  </a:cubicBezTo>
                  <a:cubicBezTo>
                    <a:pt x="254" y="117"/>
                    <a:pt x="254" y="115"/>
                    <a:pt x="254" y="114"/>
                  </a:cubicBezTo>
                  <a:cubicBezTo>
                    <a:pt x="252" y="112"/>
                    <a:pt x="250" y="110"/>
                    <a:pt x="248" y="108"/>
                  </a:cubicBezTo>
                  <a:cubicBezTo>
                    <a:pt x="244" y="105"/>
                    <a:pt x="248" y="104"/>
                    <a:pt x="248" y="99"/>
                  </a:cubicBezTo>
                  <a:cubicBezTo>
                    <a:pt x="249" y="94"/>
                    <a:pt x="246" y="98"/>
                    <a:pt x="242" y="97"/>
                  </a:cubicBezTo>
                  <a:cubicBezTo>
                    <a:pt x="238" y="97"/>
                    <a:pt x="241" y="95"/>
                    <a:pt x="242" y="90"/>
                  </a:cubicBezTo>
                  <a:cubicBezTo>
                    <a:pt x="242" y="85"/>
                    <a:pt x="241" y="80"/>
                    <a:pt x="239" y="75"/>
                  </a:cubicBezTo>
                  <a:cubicBezTo>
                    <a:pt x="237" y="69"/>
                    <a:pt x="235" y="71"/>
                    <a:pt x="228" y="68"/>
                  </a:cubicBezTo>
                  <a:cubicBezTo>
                    <a:pt x="221" y="65"/>
                    <a:pt x="226" y="63"/>
                    <a:pt x="224" y="61"/>
                  </a:cubicBezTo>
                  <a:cubicBezTo>
                    <a:pt x="222" y="58"/>
                    <a:pt x="216" y="60"/>
                    <a:pt x="210" y="58"/>
                  </a:cubicBezTo>
                  <a:cubicBezTo>
                    <a:pt x="204" y="56"/>
                    <a:pt x="204" y="56"/>
                    <a:pt x="201" y="57"/>
                  </a:cubicBezTo>
                  <a:cubicBezTo>
                    <a:pt x="197" y="57"/>
                    <a:pt x="193" y="57"/>
                    <a:pt x="189" y="57"/>
                  </a:cubicBezTo>
                  <a:cubicBezTo>
                    <a:pt x="186" y="57"/>
                    <a:pt x="184" y="55"/>
                    <a:pt x="178" y="51"/>
                  </a:cubicBezTo>
                  <a:cubicBezTo>
                    <a:pt x="173" y="48"/>
                    <a:pt x="161" y="48"/>
                    <a:pt x="155" y="45"/>
                  </a:cubicBezTo>
                  <a:cubicBezTo>
                    <a:pt x="148" y="42"/>
                    <a:pt x="137" y="43"/>
                    <a:pt x="131" y="42"/>
                  </a:cubicBezTo>
                  <a:cubicBezTo>
                    <a:pt x="125" y="41"/>
                    <a:pt x="125" y="34"/>
                    <a:pt x="120" y="28"/>
                  </a:cubicBezTo>
                  <a:cubicBezTo>
                    <a:pt x="119" y="27"/>
                    <a:pt x="118" y="26"/>
                    <a:pt x="117" y="25"/>
                  </a:cubicBezTo>
                  <a:cubicBezTo>
                    <a:pt x="116" y="25"/>
                    <a:pt x="116" y="25"/>
                    <a:pt x="114" y="25"/>
                  </a:cubicBezTo>
                  <a:cubicBezTo>
                    <a:pt x="107" y="24"/>
                    <a:pt x="105" y="23"/>
                    <a:pt x="103" y="22"/>
                  </a:cubicBezTo>
                  <a:cubicBezTo>
                    <a:pt x="101" y="22"/>
                    <a:pt x="101" y="20"/>
                    <a:pt x="98" y="22"/>
                  </a:cubicBezTo>
                  <a:cubicBezTo>
                    <a:pt x="95" y="24"/>
                    <a:pt x="90" y="27"/>
                    <a:pt x="90" y="24"/>
                  </a:cubicBezTo>
                  <a:cubicBezTo>
                    <a:pt x="91" y="21"/>
                    <a:pt x="92" y="19"/>
                    <a:pt x="94" y="14"/>
                  </a:cubicBezTo>
                  <a:cubicBezTo>
                    <a:pt x="96" y="10"/>
                    <a:pt x="98" y="11"/>
                    <a:pt x="97" y="6"/>
                  </a:cubicBezTo>
                  <a:cubicBezTo>
                    <a:pt x="96" y="1"/>
                    <a:pt x="94" y="0"/>
                    <a:pt x="93" y="1"/>
                  </a:cubicBezTo>
                  <a:cubicBezTo>
                    <a:pt x="91" y="2"/>
                    <a:pt x="85" y="3"/>
                    <a:pt x="83" y="5"/>
                  </a:cubicBezTo>
                  <a:cubicBezTo>
                    <a:pt x="80" y="7"/>
                    <a:pt x="78" y="6"/>
                    <a:pt x="72" y="11"/>
                  </a:cubicBezTo>
                  <a:cubicBezTo>
                    <a:pt x="67" y="15"/>
                    <a:pt x="65" y="15"/>
                    <a:pt x="60" y="16"/>
                  </a:cubicBezTo>
                  <a:cubicBezTo>
                    <a:pt x="55" y="18"/>
                    <a:pt x="57" y="23"/>
                    <a:pt x="47" y="21"/>
                  </a:cubicBezTo>
                  <a:cubicBezTo>
                    <a:pt x="38" y="20"/>
                    <a:pt x="36" y="24"/>
                    <a:pt x="37" y="19"/>
                  </a:cubicBezTo>
                  <a:cubicBezTo>
                    <a:pt x="35" y="20"/>
                    <a:pt x="33" y="21"/>
                    <a:pt x="33" y="22"/>
                  </a:cubicBezTo>
                  <a:cubicBezTo>
                    <a:pt x="31" y="24"/>
                    <a:pt x="27" y="28"/>
                    <a:pt x="27" y="32"/>
                  </a:cubicBezTo>
                  <a:cubicBezTo>
                    <a:pt x="26" y="36"/>
                    <a:pt x="30" y="44"/>
                    <a:pt x="29" y="49"/>
                  </a:cubicBezTo>
                  <a:cubicBezTo>
                    <a:pt x="29" y="54"/>
                    <a:pt x="30" y="66"/>
                    <a:pt x="24" y="69"/>
                  </a:cubicBezTo>
                  <a:cubicBezTo>
                    <a:pt x="18" y="72"/>
                    <a:pt x="11" y="75"/>
                    <a:pt x="9" y="78"/>
                  </a:cubicBezTo>
                  <a:cubicBezTo>
                    <a:pt x="8" y="82"/>
                    <a:pt x="9" y="84"/>
                    <a:pt x="6" y="87"/>
                  </a:cubicBezTo>
                  <a:cubicBezTo>
                    <a:pt x="3" y="91"/>
                    <a:pt x="0" y="96"/>
                    <a:pt x="3" y="98"/>
                  </a:cubicBezTo>
                  <a:cubicBezTo>
                    <a:pt x="5" y="100"/>
                    <a:pt x="8" y="99"/>
                    <a:pt x="10" y="102"/>
                  </a:cubicBezTo>
                  <a:cubicBezTo>
                    <a:pt x="11" y="105"/>
                    <a:pt x="15" y="107"/>
                    <a:pt x="13" y="111"/>
                  </a:cubicBezTo>
                  <a:cubicBezTo>
                    <a:pt x="11" y="115"/>
                    <a:pt x="11" y="117"/>
                    <a:pt x="10" y="123"/>
                  </a:cubicBezTo>
                  <a:cubicBezTo>
                    <a:pt x="10" y="129"/>
                    <a:pt x="9" y="132"/>
                    <a:pt x="10" y="135"/>
                  </a:cubicBezTo>
                  <a:cubicBezTo>
                    <a:pt x="10" y="138"/>
                    <a:pt x="14" y="137"/>
                    <a:pt x="11" y="143"/>
                  </a:cubicBezTo>
                  <a:cubicBezTo>
                    <a:pt x="8" y="150"/>
                    <a:pt x="7" y="152"/>
                    <a:pt x="11" y="155"/>
                  </a:cubicBezTo>
                  <a:cubicBezTo>
                    <a:pt x="14" y="158"/>
                    <a:pt x="19" y="161"/>
                    <a:pt x="22" y="164"/>
                  </a:cubicBezTo>
                  <a:cubicBezTo>
                    <a:pt x="24" y="167"/>
                    <a:pt x="30" y="164"/>
                    <a:pt x="32" y="167"/>
                  </a:cubicBezTo>
                  <a:cubicBezTo>
                    <a:pt x="34" y="171"/>
                    <a:pt x="36" y="173"/>
                    <a:pt x="40" y="175"/>
                  </a:cubicBezTo>
                  <a:cubicBezTo>
                    <a:pt x="45" y="176"/>
                    <a:pt x="48" y="177"/>
                    <a:pt x="51" y="182"/>
                  </a:cubicBezTo>
                  <a:cubicBezTo>
                    <a:pt x="55" y="187"/>
                    <a:pt x="65" y="198"/>
                    <a:pt x="70" y="199"/>
                  </a:cubicBezTo>
                  <a:cubicBezTo>
                    <a:pt x="76" y="199"/>
                    <a:pt x="76" y="200"/>
                    <a:pt x="80" y="205"/>
                  </a:cubicBezTo>
                  <a:cubicBezTo>
                    <a:pt x="85" y="210"/>
                    <a:pt x="88" y="219"/>
                    <a:pt x="88" y="222"/>
                  </a:cubicBezTo>
                  <a:cubicBezTo>
                    <a:pt x="88" y="224"/>
                    <a:pt x="88" y="230"/>
                    <a:pt x="89" y="234"/>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6" name="Freeform 15">
              <a:extLst>
                <a:ext uri="{FF2B5EF4-FFF2-40B4-BE49-F238E27FC236}">
                  <a16:creationId xmlns:a16="http://schemas.microsoft.com/office/drawing/2014/main" id="{862A5E90-1867-42B4-AF21-91BEBFC1AAA2}"/>
                </a:ext>
              </a:extLst>
            </p:cNvPr>
            <p:cNvSpPr>
              <a:spLocks/>
            </p:cNvSpPr>
            <p:nvPr userDrawn="1"/>
          </p:nvSpPr>
          <p:spPr bwMode="auto">
            <a:xfrm>
              <a:off x="6441094" y="2046895"/>
              <a:ext cx="683498" cy="714814"/>
            </a:xfrm>
            <a:custGeom>
              <a:avLst/>
              <a:gdLst>
                <a:gd name="T0" fmla="*/ 90 w 285"/>
                <a:gd name="T1" fmla="*/ 238 h 298"/>
                <a:gd name="T2" fmla="*/ 97 w 285"/>
                <a:gd name="T3" fmla="*/ 253 h 298"/>
                <a:gd name="T4" fmla="*/ 100 w 285"/>
                <a:gd name="T5" fmla="*/ 277 h 298"/>
                <a:gd name="T6" fmla="*/ 118 w 285"/>
                <a:gd name="T7" fmla="*/ 290 h 298"/>
                <a:gd name="T8" fmla="*/ 262 w 285"/>
                <a:gd name="T9" fmla="*/ 289 h 298"/>
                <a:gd name="T10" fmla="*/ 261 w 285"/>
                <a:gd name="T11" fmla="*/ 268 h 298"/>
                <a:gd name="T12" fmla="*/ 254 w 285"/>
                <a:gd name="T13" fmla="*/ 247 h 298"/>
                <a:gd name="T14" fmla="*/ 253 w 285"/>
                <a:gd name="T15" fmla="*/ 228 h 298"/>
                <a:gd name="T16" fmla="*/ 258 w 285"/>
                <a:gd name="T17" fmla="*/ 209 h 298"/>
                <a:gd name="T18" fmla="*/ 260 w 285"/>
                <a:gd name="T19" fmla="*/ 181 h 298"/>
                <a:gd name="T20" fmla="*/ 262 w 285"/>
                <a:gd name="T21" fmla="*/ 158 h 298"/>
                <a:gd name="T22" fmla="*/ 269 w 285"/>
                <a:gd name="T23" fmla="*/ 135 h 298"/>
                <a:gd name="T24" fmla="*/ 274 w 285"/>
                <a:gd name="T25" fmla="*/ 127 h 298"/>
                <a:gd name="T26" fmla="*/ 279 w 285"/>
                <a:gd name="T27" fmla="*/ 111 h 298"/>
                <a:gd name="T28" fmla="*/ 281 w 285"/>
                <a:gd name="T29" fmla="*/ 98 h 298"/>
                <a:gd name="T30" fmla="*/ 268 w 285"/>
                <a:gd name="T31" fmla="*/ 114 h 298"/>
                <a:gd name="T32" fmla="*/ 265 w 285"/>
                <a:gd name="T33" fmla="*/ 128 h 298"/>
                <a:gd name="T34" fmla="*/ 255 w 285"/>
                <a:gd name="T35" fmla="*/ 132 h 298"/>
                <a:gd name="T36" fmla="*/ 245 w 285"/>
                <a:gd name="T37" fmla="*/ 147 h 298"/>
                <a:gd name="T38" fmla="*/ 238 w 285"/>
                <a:gd name="T39" fmla="*/ 145 h 298"/>
                <a:gd name="T40" fmla="*/ 247 w 285"/>
                <a:gd name="T41" fmla="*/ 123 h 298"/>
                <a:gd name="T42" fmla="*/ 254 w 285"/>
                <a:gd name="T43" fmla="*/ 114 h 298"/>
                <a:gd name="T44" fmla="*/ 248 w 285"/>
                <a:gd name="T45" fmla="*/ 99 h 298"/>
                <a:gd name="T46" fmla="*/ 242 w 285"/>
                <a:gd name="T47" fmla="*/ 90 h 298"/>
                <a:gd name="T48" fmla="*/ 228 w 285"/>
                <a:gd name="T49" fmla="*/ 68 h 298"/>
                <a:gd name="T50" fmla="*/ 210 w 285"/>
                <a:gd name="T51" fmla="*/ 58 h 298"/>
                <a:gd name="T52" fmla="*/ 189 w 285"/>
                <a:gd name="T53" fmla="*/ 57 h 298"/>
                <a:gd name="T54" fmla="*/ 155 w 285"/>
                <a:gd name="T55" fmla="*/ 45 h 298"/>
                <a:gd name="T56" fmla="*/ 120 w 285"/>
                <a:gd name="T57" fmla="*/ 28 h 298"/>
                <a:gd name="T58" fmla="*/ 114 w 285"/>
                <a:gd name="T59" fmla="*/ 25 h 298"/>
                <a:gd name="T60" fmla="*/ 98 w 285"/>
                <a:gd name="T61" fmla="*/ 22 h 298"/>
                <a:gd name="T62" fmla="*/ 94 w 285"/>
                <a:gd name="T63" fmla="*/ 14 h 298"/>
                <a:gd name="T64" fmla="*/ 93 w 285"/>
                <a:gd name="T65" fmla="*/ 1 h 298"/>
                <a:gd name="T66" fmla="*/ 72 w 285"/>
                <a:gd name="T67" fmla="*/ 11 h 298"/>
                <a:gd name="T68" fmla="*/ 47 w 285"/>
                <a:gd name="T69" fmla="*/ 21 h 298"/>
                <a:gd name="T70" fmla="*/ 33 w 285"/>
                <a:gd name="T71" fmla="*/ 22 h 298"/>
                <a:gd name="T72" fmla="*/ 29 w 285"/>
                <a:gd name="T73" fmla="*/ 49 h 298"/>
                <a:gd name="T74" fmla="*/ 9 w 285"/>
                <a:gd name="T75" fmla="*/ 78 h 298"/>
                <a:gd name="T76" fmla="*/ 3 w 285"/>
                <a:gd name="T77" fmla="*/ 98 h 298"/>
                <a:gd name="T78" fmla="*/ 13 w 285"/>
                <a:gd name="T79" fmla="*/ 111 h 298"/>
                <a:gd name="T80" fmla="*/ 10 w 285"/>
                <a:gd name="T81" fmla="*/ 135 h 298"/>
                <a:gd name="T82" fmla="*/ 11 w 285"/>
                <a:gd name="T83" fmla="*/ 155 h 298"/>
                <a:gd name="T84" fmla="*/ 32 w 285"/>
                <a:gd name="T85" fmla="*/ 167 h 298"/>
                <a:gd name="T86" fmla="*/ 51 w 285"/>
                <a:gd name="T87" fmla="*/ 182 h 298"/>
                <a:gd name="T88" fmla="*/ 80 w 285"/>
                <a:gd name="T89" fmla="*/ 205 h 298"/>
                <a:gd name="T90" fmla="*/ 89 w 285"/>
                <a:gd name="T91" fmla="*/ 23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5" h="298">
                  <a:moveTo>
                    <a:pt x="89" y="234"/>
                  </a:moveTo>
                  <a:cubicBezTo>
                    <a:pt x="89" y="236"/>
                    <a:pt x="90" y="237"/>
                    <a:pt x="90" y="238"/>
                  </a:cubicBezTo>
                  <a:cubicBezTo>
                    <a:pt x="91" y="242"/>
                    <a:pt x="92" y="244"/>
                    <a:pt x="94" y="245"/>
                  </a:cubicBezTo>
                  <a:cubicBezTo>
                    <a:pt x="97" y="246"/>
                    <a:pt x="99" y="249"/>
                    <a:pt x="97" y="253"/>
                  </a:cubicBezTo>
                  <a:cubicBezTo>
                    <a:pt x="95" y="257"/>
                    <a:pt x="94" y="257"/>
                    <a:pt x="95" y="265"/>
                  </a:cubicBezTo>
                  <a:cubicBezTo>
                    <a:pt x="96" y="273"/>
                    <a:pt x="100" y="273"/>
                    <a:pt x="100" y="277"/>
                  </a:cubicBezTo>
                  <a:cubicBezTo>
                    <a:pt x="100" y="281"/>
                    <a:pt x="99" y="285"/>
                    <a:pt x="105" y="287"/>
                  </a:cubicBezTo>
                  <a:cubicBezTo>
                    <a:pt x="111" y="290"/>
                    <a:pt x="115" y="288"/>
                    <a:pt x="118" y="290"/>
                  </a:cubicBezTo>
                  <a:cubicBezTo>
                    <a:pt x="120" y="292"/>
                    <a:pt x="121" y="295"/>
                    <a:pt x="122" y="298"/>
                  </a:cubicBezTo>
                  <a:cubicBezTo>
                    <a:pt x="137" y="297"/>
                    <a:pt x="199" y="295"/>
                    <a:pt x="262" y="289"/>
                  </a:cubicBezTo>
                  <a:cubicBezTo>
                    <a:pt x="262" y="286"/>
                    <a:pt x="261" y="284"/>
                    <a:pt x="261" y="281"/>
                  </a:cubicBezTo>
                  <a:cubicBezTo>
                    <a:pt x="261" y="272"/>
                    <a:pt x="263" y="271"/>
                    <a:pt x="261" y="268"/>
                  </a:cubicBezTo>
                  <a:cubicBezTo>
                    <a:pt x="259" y="264"/>
                    <a:pt x="259" y="261"/>
                    <a:pt x="256" y="257"/>
                  </a:cubicBezTo>
                  <a:cubicBezTo>
                    <a:pt x="253" y="254"/>
                    <a:pt x="255" y="252"/>
                    <a:pt x="254" y="247"/>
                  </a:cubicBezTo>
                  <a:cubicBezTo>
                    <a:pt x="253" y="242"/>
                    <a:pt x="250" y="246"/>
                    <a:pt x="252" y="239"/>
                  </a:cubicBezTo>
                  <a:cubicBezTo>
                    <a:pt x="253" y="231"/>
                    <a:pt x="251" y="234"/>
                    <a:pt x="253" y="228"/>
                  </a:cubicBezTo>
                  <a:cubicBezTo>
                    <a:pt x="255" y="222"/>
                    <a:pt x="256" y="224"/>
                    <a:pt x="256" y="218"/>
                  </a:cubicBezTo>
                  <a:cubicBezTo>
                    <a:pt x="256" y="213"/>
                    <a:pt x="257" y="217"/>
                    <a:pt x="258" y="209"/>
                  </a:cubicBezTo>
                  <a:cubicBezTo>
                    <a:pt x="259" y="202"/>
                    <a:pt x="255" y="205"/>
                    <a:pt x="255" y="196"/>
                  </a:cubicBezTo>
                  <a:cubicBezTo>
                    <a:pt x="256" y="187"/>
                    <a:pt x="256" y="185"/>
                    <a:pt x="260" y="181"/>
                  </a:cubicBezTo>
                  <a:cubicBezTo>
                    <a:pt x="264" y="177"/>
                    <a:pt x="267" y="176"/>
                    <a:pt x="266" y="173"/>
                  </a:cubicBezTo>
                  <a:cubicBezTo>
                    <a:pt x="265" y="169"/>
                    <a:pt x="260" y="168"/>
                    <a:pt x="262" y="158"/>
                  </a:cubicBezTo>
                  <a:cubicBezTo>
                    <a:pt x="264" y="148"/>
                    <a:pt x="265" y="148"/>
                    <a:pt x="267" y="143"/>
                  </a:cubicBezTo>
                  <a:cubicBezTo>
                    <a:pt x="270" y="139"/>
                    <a:pt x="269" y="139"/>
                    <a:pt x="269" y="135"/>
                  </a:cubicBezTo>
                  <a:cubicBezTo>
                    <a:pt x="269" y="131"/>
                    <a:pt x="264" y="131"/>
                    <a:pt x="267" y="130"/>
                  </a:cubicBezTo>
                  <a:cubicBezTo>
                    <a:pt x="270" y="128"/>
                    <a:pt x="272" y="129"/>
                    <a:pt x="274" y="127"/>
                  </a:cubicBezTo>
                  <a:cubicBezTo>
                    <a:pt x="275" y="124"/>
                    <a:pt x="273" y="119"/>
                    <a:pt x="275" y="116"/>
                  </a:cubicBezTo>
                  <a:cubicBezTo>
                    <a:pt x="277" y="113"/>
                    <a:pt x="280" y="115"/>
                    <a:pt x="279" y="111"/>
                  </a:cubicBezTo>
                  <a:cubicBezTo>
                    <a:pt x="279" y="107"/>
                    <a:pt x="277" y="108"/>
                    <a:pt x="279" y="104"/>
                  </a:cubicBezTo>
                  <a:cubicBezTo>
                    <a:pt x="282" y="101"/>
                    <a:pt x="285" y="97"/>
                    <a:pt x="281" y="98"/>
                  </a:cubicBezTo>
                  <a:cubicBezTo>
                    <a:pt x="278" y="99"/>
                    <a:pt x="276" y="101"/>
                    <a:pt x="274" y="105"/>
                  </a:cubicBezTo>
                  <a:cubicBezTo>
                    <a:pt x="271" y="109"/>
                    <a:pt x="270" y="109"/>
                    <a:pt x="268" y="114"/>
                  </a:cubicBezTo>
                  <a:cubicBezTo>
                    <a:pt x="266" y="119"/>
                    <a:pt x="263" y="119"/>
                    <a:pt x="264" y="122"/>
                  </a:cubicBezTo>
                  <a:cubicBezTo>
                    <a:pt x="264" y="124"/>
                    <a:pt x="265" y="128"/>
                    <a:pt x="265" y="128"/>
                  </a:cubicBezTo>
                  <a:cubicBezTo>
                    <a:pt x="265" y="128"/>
                    <a:pt x="266" y="128"/>
                    <a:pt x="262" y="129"/>
                  </a:cubicBezTo>
                  <a:cubicBezTo>
                    <a:pt x="258" y="129"/>
                    <a:pt x="257" y="128"/>
                    <a:pt x="255" y="132"/>
                  </a:cubicBezTo>
                  <a:cubicBezTo>
                    <a:pt x="253" y="135"/>
                    <a:pt x="251" y="137"/>
                    <a:pt x="250" y="140"/>
                  </a:cubicBezTo>
                  <a:cubicBezTo>
                    <a:pt x="249" y="143"/>
                    <a:pt x="246" y="144"/>
                    <a:pt x="245" y="147"/>
                  </a:cubicBezTo>
                  <a:cubicBezTo>
                    <a:pt x="244" y="149"/>
                    <a:pt x="246" y="153"/>
                    <a:pt x="241" y="152"/>
                  </a:cubicBezTo>
                  <a:cubicBezTo>
                    <a:pt x="236" y="151"/>
                    <a:pt x="234" y="154"/>
                    <a:pt x="238" y="145"/>
                  </a:cubicBezTo>
                  <a:cubicBezTo>
                    <a:pt x="241" y="135"/>
                    <a:pt x="242" y="137"/>
                    <a:pt x="243" y="131"/>
                  </a:cubicBezTo>
                  <a:cubicBezTo>
                    <a:pt x="244" y="125"/>
                    <a:pt x="242" y="125"/>
                    <a:pt x="247" y="123"/>
                  </a:cubicBezTo>
                  <a:cubicBezTo>
                    <a:pt x="252" y="121"/>
                    <a:pt x="252" y="128"/>
                    <a:pt x="253" y="119"/>
                  </a:cubicBezTo>
                  <a:cubicBezTo>
                    <a:pt x="254" y="117"/>
                    <a:pt x="254" y="115"/>
                    <a:pt x="254" y="114"/>
                  </a:cubicBezTo>
                  <a:cubicBezTo>
                    <a:pt x="252" y="112"/>
                    <a:pt x="250" y="110"/>
                    <a:pt x="248" y="108"/>
                  </a:cubicBezTo>
                  <a:cubicBezTo>
                    <a:pt x="244" y="105"/>
                    <a:pt x="248" y="104"/>
                    <a:pt x="248" y="99"/>
                  </a:cubicBezTo>
                  <a:cubicBezTo>
                    <a:pt x="249" y="94"/>
                    <a:pt x="246" y="98"/>
                    <a:pt x="242" y="97"/>
                  </a:cubicBezTo>
                  <a:cubicBezTo>
                    <a:pt x="238" y="97"/>
                    <a:pt x="241" y="95"/>
                    <a:pt x="242" y="90"/>
                  </a:cubicBezTo>
                  <a:cubicBezTo>
                    <a:pt x="242" y="85"/>
                    <a:pt x="241" y="80"/>
                    <a:pt x="239" y="75"/>
                  </a:cubicBezTo>
                  <a:cubicBezTo>
                    <a:pt x="237" y="69"/>
                    <a:pt x="235" y="71"/>
                    <a:pt x="228" y="68"/>
                  </a:cubicBezTo>
                  <a:cubicBezTo>
                    <a:pt x="221" y="65"/>
                    <a:pt x="226" y="63"/>
                    <a:pt x="224" y="61"/>
                  </a:cubicBezTo>
                  <a:cubicBezTo>
                    <a:pt x="222" y="58"/>
                    <a:pt x="216" y="60"/>
                    <a:pt x="210" y="58"/>
                  </a:cubicBezTo>
                  <a:cubicBezTo>
                    <a:pt x="204" y="56"/>
                    <a:pt x="204" y="56"/>
                    <a:pt x="201" y="57"/>
                  </a:cubicBezTo>
                  <a:cubicBezTo>
                    <a:pt x="197" y="57"/>
                    <a:pt x="193" y="57"/>
                    <a:pt x="189" y="57"/>
                  </a:cubicBezTo>
                  <a:cubicBezTo>
                    <a:pt x="186" y="57"/>
                    <a:pt x="184" y="55"/>
                    <a:pt x="178" y="51"/>
                  </a:cubicBezTo>
                  <a:cubicBezTo>
                    <a:pt x="173" y="48"/>
                    <a:pt x="161" y="48"/>
                    <a:pt x="155" y="45"/>
                  </a:cubicBezTo>
                  <a:cubicBezTo>
                    <a:pt x="148" y="42"/>
                    <a:pt x="137" y="43"/>
                    <a:pt x="131" y="42"/>
                  </a:cubicBezTo>
                  <a:cubicBezTo>
                    <a:pt x="125" y="41"/>
                    <a:pt x="125" y="34"/>
                    <a:pt x="120" y="28"/>
                  </a:cubicBezTo>
                  <a:cubicBezTo>
                    <a:pt x="119" y="27"/>
                    <a:pt x="118" y="26"/>
                    <a:pt x="117" y="25"/>
                  </a:cubicBezTo>
                  <a:cubicBezTo>
                    <a:pt x="116" y="25"/>
                    <a:pt x="116" y="25"/>
                    <a:pt x="114" y="25"/>
                  </a:cubicBezTo>
                  <a:cubicBezTo>
                    <a:pt x="107" y="24"/>
                    <a:pt x="105" y="23"/>
                    <a:pt x="103" y="22"/>
                  </a:cubicBezTo>
                  <a:cubicBezTo>
                    <a:pt x="101" y="22"/>
                    <a:pt x="101" y="20"/>
                    <a:pt x="98" y="22"/>
                  </a:cubicBezTo>
                  <a:cubicBezTo>
                    <a:pt x="95" y="24"/>
                    <a:pt x="90" y="27"/>
                    <a:pt x="90" y="24"/>
                  </a:cubicBezTo>
                  <a:cubicBezTo>
                    <a:pt x="91" y="21"/>
                    <a:pt x="92" y="19"/>
                    <a:pt x="94" y="14"/>
                  </a:cubicBezTo>
                  <a:cubicBezTo>
                    <a:pt x="96" y="10"/>
                    <a:pt x="98" y="11"/>
                    <a:pt x="97" y="6"/>
                  </a:cubicBezTo>
                  <a:cubicBezTo>
                    <a:pt x="96" y="1"/>
                    <a:pt x="94" y="0"/>
                    <a:pt x="93" y="1"/>
                  </a:cubicBezTo>
                  <a:cubicBezTo>
                    <a:pt x="91" y="2"/>
                    <a:pt x="85" y="3"/>
                    <a:pt x="83" y="5"/>
                  </a:cubicBezTo>
                  <a:cubicBezTo>
                    <a:pt x="80" y="7"/>
                    <a:pt x="78" y="6"/>
                    <a:pt x="72" y="11"/>
                  </a:cubicBezTo>
                  <a:cubicBezTo>
                    <a:pt x="67" y="15"/>
                    <a:pt x="65" y="15"/>
                    <a:pt x="60" y="16"/>
                  </a:cubicBezTo>
                  <a:cubicBezTo>
                    <a:pt x="55" y="18"/>
                    <a:pt x="57" y="23"/>
                    <a:pt x="47" y="21"/>
                  </a:cubicBezTo>
                  <a:cubicBezTo>
                    <a:pt x="38" y="20"/>
                    <a:pt x="36" y="24"/>
                    <a:pt x="37" y="19"/>
                  </a:cubicBezTo>
                  <a:cubicBezTo>
                    <a:pt x="35" y="20"/>
                    <a:pt x="33" y="21"/>
                    <a:pt x="33" y="22"/>
                  </a:cubicBezTo>
                  <a:cubicBezTo>
                    <a:pt x="31" y="24"/>
                    <a:pt x="27" y="28"/>
                    <a:pt x="27" y="32"/>
                  </a:cubicBezTo>
                  <a:cubicBezTo>
                    <a:pt x="26" y="36"/>
                    <a:pt x="30" y="44"/>
                    <a:pt x="29" y="49"/>
                  </a:cubicBezTo>
                  <a:cubicBezTo>
                    <a:pt x="29" y="54"/>
                    <a:pt x="30" y="66"/>
                    <a:pt x="24" y="69"/>
                  </a:cubicBezTo>
                  <a:cubicBezTo>
                    <a:pt x="18" y="72"/>
                    <a:pt x="11" y="75"/>
                    <a:pt x="9" y="78"/>
                  </a:cubicBezTo>
                  <a:cubicBezTo>
                    <a:pt x="8" y="82"/>
                    <a:pt x="9" y="84"/>
                    <a:pt x="6" y="87"/>
                  </a:cubicBezTo>
                  <a:cubicBezTo>
                    <a:pt x="3" y="91"/>
                    <a:pt x="0" y="96"/>
                    <a:pt x="3" y="98"/>
                  </a:cubicBezTo>
                  <a:cubicBezTo>
                    <a:pt x="5" y="100"/>
                    <a:pt x="8" y="99"/>
                    <a:pt x="10" y="102"/>
                  </a:cubicBezTo>
                  <a:cubicBezTo>
                    <a:pt x="11" y="105"/>
                    <a:pt x="15" y="107"/>
                    <a:pt x="13" y="111"/>
                  </a:cubicBezTo>
                  <a:cubicBezTo>
                    <a:pt x="11" y="115"/>
                    <a:pt x="11" y="117"/>
                    <a:pt x="10" y="123"/>
                  </a:cubicBezTo>
                  <a:cubicBezTo>
                    <a:pt x="10" y="129"/>
                    <a:pt x="9" y="132"/>
                    <a:pt x="10" y="135"/>
                  </a:cubicBezTo>
                  <a:cubicBezTo>
                    <a:pt x="10" y="138"/>
                    <a:pt x="14" y="137"/>
                    <a:pt x="11" y="143"/>
                  </a:cubicBezTo>
                  <a:cubicBezTo>
                    <a:pt x="8" y="150"/>
                    <a:pt x="7" y="152"/>
                    <a:pt x="11" y="155"/>
                  </a:cubicBezTo>
                  <a:cubicBezTo>
                    <a:pt x="14" y="158"/>
                    <a:pt x="19" y="161"/>
                    <a:pt x="22" y="164"/>
                  </a:cubicBezTo>
                  <a:cubicBezTo>
                    <a:pt x="24" y="167"/>
                    <a:pt x="30" y="164"/>
                    <a:pt x="32" y="167"/>
                  </a:cubicBezTo>
                  <a:cubicBezTo>
                    <a:pt x="34" y="171"/>
                    <a:pt x="36" y="173"/>
                    <a:pt x="40" y="175"/>
                  </a:cubicBezTo>
                  <a:cubicBezTo>
                    <a:pt x="45" y="176"/>
                    <a:pt x="48" y="177"/>
                    <a:pt x="51" y="182"/>
                  </a:cubicBezTo>
                  <a:cubicBezTo>
                    <a:pt x="55" y="187"/>
                    <a:pt x="65" y="198"/>
                    <a:pt x="70" y="199"/>
                  </a:cubicBezTo>
                  <a:cubicBezTo>
                    <a:pt x="76" y="199"/>
                    <a:pt x="76" y="200"/>
                    <a:pt x="80" y="205"/>
                  </a:cubicBezTo>
                  <a:cubicBezTo>
                    <a:pt x="85" y="210"/>
                    <a:pt x="88" y="219"/>
                    <a:pt x="88" y="222"/>
                  </a:cubicBezTo>
                  <a:cubicBezTo>
                    <a:pt x="88" y="224"/>
                    <a:pt x="88" y="230"/>
                    <a:pt x="89" y="234"/>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7" name="Freeform 16">
              <a:extLst>
                <a:ext uri="{FF2B5EF4-FFF2-40B4-BE49-F238E27FC236}">
                  <a16:creationId xmlns:a16="http://schemas.microsoft.com/office/drawing/2014/main" id="{092E652A-1EE1-40CF-97AA-E9F4A9340F8B}"/>
                </a:ext>
              </a:extLst>
            </p:cNvPr>
            <p:cNvSpPr>
              <a:spLocks/>
            </p:cNvSpPr>
            <p:nvPr userDrawn="1"/>
          </p:nvSpPr>
          <p:spPr bwMode="auto">
            <a:xfrm>
              <a:off x="6925805" y="2023748"/>
              <a:ext cx="0" cy="1362"/>
            </a:xfrm>
            <a:custGeom>
              <a:avLst/>
              <a:gdLst>
                <a:gd name="T0" fmla="*/ 1 h 1"/>
                <a:gd name="T1" fmla="*/ 1 h 1"/>
              </a:gdLst>
              <a:ahLst/>
              <a:cxnLst>
                <a:cxn ang="0">
                  <a:pos x="0" y="T0"/>
                </a:cxn>
                <a:cxn ang="0">
                  <a:pos x="0" y="T1"/>
                </a:cxn>
              </a:cxnLst>
              <a:rect l="0" t="0" r="r" b="b"/>
              <a:pathLst>
                <a:path h="1">
                  <a:moveTo>
                    <a:pt x="0" y="1"/>
                  </a:moveTo>
                  <a:cubicBezTo>
                    <a:pt x="0" y="0"/>
                    <a:pt x="0" y="1"/>
                    <a:pt x="0" y="1"/>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nvGrpSpPr>
            <p:cNvPr id="18" name="Group 17">
              <a:extLst>
                <a:ext uri="{FF2B5EF4-FFF2-40B4-BE49-F238E27FC236}">
                  <a16:creationId xmlns:a16="http://schemas.microsoft.com/office/drawing/2014/main" id="{A88055F8-A8BA-4C26-8258-9786CD1AC632}"/>
                </a:ext>
              </a:extLst>
            </p:cNvPr>
            <p:cNvGrpSpPr/>
            <p:nvPr userDrawn="1"/>
          </p:nvGrpSpPr>
          <p:grpSpPr>
            <a:xfrm>
              <a:off x="6721573" y="1942055"/>
              <a:ext cx="961255" cy="901346"/>
              <a:chOff x="9336966" y="1948996"/>
              <a:chExt cx="961255" cy="901346"/>
            </a:xfrm>
            <a:grpFill/>
          </p:grpSpPr>
          <p:sp>
            <p:nvSpPr>
              <p:cNvPr id="84" name="Freeform 17">
                <a:extLst>
                  <a:ext uri="{FF2B5EF4-FFF2-40B4-BE49-F238E27FC236}">
                    <a16:creationId xmlns:a16="http://schemas.microsoft.com/office/drawing/2014/main" id="{DD7DFF77-09FF-4726-884C-76BC3203A295}"/>
                  </a:ext>
                </a:extLst>
              </p:cNvPr>
              <p:cNvSpPr>
                <a:spLocks/>
              </p:cNvSpPr>
              <p:nvPr userDrawn="1"/>
            </p:nvSpPr>
            <p:spPr bwMode="auto">
              <a:xfrm>
                <a:off x="9801255" y="2173652"/>
                <a:ext cx="496966" cy="676690"/>
              </a:xfrm>
              <a:custGeom>
                <a:avLst/>
                <a:gdLst>
                  <a:gd name="T0" fmla="*/ 104 w 207"/>
                  <a:gd name="T1" fmla="*/ 277 h 282"/>
                  <a:gd name="T2" fmla="*/ 170 w 207"/>
                  <a:gd name="T3" fmla="*/ 261 h 282"/>
                  <a:gd name="T4" fmla="*/ 185 w 207"/>
                  <a:gd name="T5" fmla="*/ 223 h 282"/>
                  <a:gd name="T6" fmla="*/ 193 w 207"/>
                  <a:gd name="T7" fmla="*/ 202 h 282"/>
                  <a:gd name="T8" fmla="*/ 202 w 207"/>
                  <a:gd name="T9" fmla="*/ 201 h 282"/>
                  <a:gd name="T10" fmla="*/ 204 w 207"/>
                  <a:gd name="T11" fmla="*/ 167 h 282"/>
                  <a:gd name="T12" fmla="*/ 193 w 207"/>
                  <a:gd name="T13" fmla="*/ 134 h 282"/>
                  <a:gd name="T14" fmla="*/ 180 w 207"/>
                  <a:gd name="T15" fmla="*/ 108 h 282"/>
                  <a:gd name="T16" fmla="*/ 162 w 207"/>
                  <a:gd name="T17" fmla="*/ 111 h 282"/>
                  <a:gd name="T18" fmla="*/ 152 w 207"/>
                  <a:gd name="T19" fmla="*/ 126 h 282"/>
                  <a:gd name="T20" fmla="*/ 142 w 207"/>
                  <a:gd name="T21" fmla="*/ 139 h 282"/>
                  <a:gd name="T22" fmla="*/ 128 w 207"/>
                  <a:gd name="T23" fmla="*/ 136 h 282"/>
                  <a:gd name="T24" fmla="*/ 131 w 207"/>
                  <a:gd name="T25" fmla="*/ 116 h 282"/>
                  <a:gd name="T26" fmla="*/ 143 w 207"/>
                  <a:gd name="T27" fmla="*/ 98 h 282"/>
                  <a:gd name="T28" fmla="*/ 149 w 207"/>
                  <a:gd name="T29" fmla="*/ 74 h 282"/>
                  <a:gd name="T30" fmla="*/ 143 w 207"/>
                  <a:gd name="T31" fmla="*/ 51 h 282"/>
                  <a:gd name="T32" fmla="*/ 146 w 207"/>
                  <a:gd name="T33" fmla="*/ 38 h 282"/>
                  <a:gd name="T34" fmla="*/ 133 w 207"/>
                  <a:gd name="T35" fmla="*/ 24 h 282"/>
                  <a:gd name="T36" fmla="*/ 107 w 207"/>
                  <a:gd name="T37" fmla="*/ 16 h 282"/>
                  <a:gd name="T38" fmla="*/ 95 w 207"/>
                  <a:gd name="T39" fmla="*/ 8 h 282"/>
                  <a:gd name="T40" fmla="*/ 79 w 207"/>
                  <a:gd name="T41" fmla="*/ 3 h 282"/>
                  <a:gd name="T42" fmla="*/ 64 w 207"/>
                  <a:gd name="T43" fmla="*/ 8 h 282"/>
                  <a:gd name="T44" fmla="*/ 59 w 207"/>
                  <a:gd name="T45" fmla="*/ 23 h 282"/>
                  <a:gd name="T46" fmla="*/ 52 w 207"/>
                  <a:gd name="T47" fmla="*/ 33 h 282"/>
                  <a:gd name="T48" fmla="*/ 48 w 207"/>
                  <a:gd name="T49" fmla="*/ 58 h 282"/>
                  <a:gd name="T50" fmla="*/ 43 w 207"/>
                  <a:gd name="T51" fmla="*/ 63 h 282"/>
                  <a:gd name="T52" fmla="*/ 37 w 207"/>
                  <a:gd name="T53" fmla="*/ 69 h 282"/>
                  <a:gd name="T54" fmla="*/ 37 w 207"/>
                  <a:gd name="T55" fmla="*/ 58 h 282"/>
                  <a:gd name="T56" fmla="*/ 37 w 207"/>
                  <a:gd name="T57" fmla="*/ 45 h 282"/>
                  <a:gd name="T58" fmla="*/ 29 w 207"/>
                  <a:gd name="T59" fmla="*/ 62 h 282"/>
                  <a:gd name="T60" fmla="*/ 18 w 207"/>
                  <a:gd name="T61" fmla="*/ 70 h 282"/>
                  <a:gd name="T62" fmla="*/ 9 w 207"/>
                  <a:gd name="T63" fmla="*/ 83 h 282"/>
                  <a:gd name="T64" fmla="*/ 11 w 207"/>
                  <a:gd name="T65" fmla="*/ 108 h 282"/>
                  <a:gd name="T66" fmla="*/ 3 w 207"/>
                  <a:gd name="T67" fmla="*/ 130 h 282"/>
                  <a:gd name="T68" fmla="*/ 3 w 207"/>
                  <a:gd name="T69" fmla="*/ 153 h 282"/>
                  <a:gd name="T70" fmla="*/ 17 w 207"/>
                  <a:gd name="T71" fmla="*/ 180 h 282"/>
                  <a:gd name="T72" fmla="*/ 25 w 207"/>
                  <a:gd name="T73" fmla="*/ 205 h 282"/>
                  <a:gd name="T74" fmla="*/ 21 w 207"/>
                  <a:gd name="T75" fmla="*/ 249 h 282"/>
                  <a:gd name="T76" fmla="*/ 6 w 207"/>
                  <a:gd name="T77" fmla="*/ 281 h 282"/>
                  <a:gd name="T78" fmla="*/ 70 w 207"/>
                  <a:gd name="T79" fmla="*/ 27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7" h="282">
                    <a:moveTo>
                      <a:pt x="103" y="274"/>
                    </a:moveTo>
                    <a:cubicBezTo>
                      <a:pt x="103" y="275"/>
                      <a:pt x="104" y="275"/>
                      <a:pt x="104" y="277"/>
                    </a:cubicBezTo>
                    <a:cubicBezTo>
                      <a:pt x="117" y="274"/>
                      <a:pt x="152" y="267"/>
                      <a:pt x="169" y="264"/>
                    </a:cubicBezTo>
                    <a:cubicBezTo>
                      <a:pt x="169" y="264"/>
                      <a:pt x="169" y="263"/>
                      <a:pt x="170" y="261"/>
                    </a:cubicBezTo>
                    <a:cubicBezTo>
                      <a:pt x="173" y="255"/>
                      <a:pt x="179" y="249"/>
                      <a:pt x="181" y="242"/>
                    </a:cubicBezTo>
                    <a:cubicBezTo>
                      <a:pt x="184" y="235"/>
                      <a:pt x="180" y="228"/>
                      <a:pt x="185" y="223"/>
                    </a:cubicBezTo>
                    <a:cubicBezTo>
                      <a:pt x="189" y="217"/>
                      <a:pt x="192" y="217"/>
                      <a:pt x="191" y="212"/>
                    </a:cubicBezTo>
                    <a:cubicBezTo>
                      <a:pt x="191" y="208"/>
                      <a:pt x="191" y="206"/>
                      <a:pt x="193" y="202"/>
                    </a:cubicBezTo>
                    <a:cubicBezTo>
                      <a:pt x="194" y="198"/>
                      <a:pt x="193" y="196"/>
                      <a:pt x="196" y="196"/>
                    </a:cubicBezTo>
                    <a:cubicBezTo>
                      <a:pt x="199" y="196"/>
                      <a:pt x="196" y="204"/>
                      <a:pt x="202" y="201"/>
                    </a:cubicBezTo>
                    <a:cubicBezTo>
                      <a:pt x="207" y="198"/>
                      <a:pt x="207" y="190"/>
                      <a:pt x="207" y="185"/>
                    </a:cubicBezTo>
                    <a:cubicBezTo>
                      <a:pt x="207" y="179"/>
                      <a:pt x="206" y="173"/>
                      <a:pt x="204" y="167"/>
                    </a:cubicBezTo>
                    <a:cubicBezTo>
                      <a:pt x="202" y="162"/>
                      <a:pt x="201" y="151"/>
                      <a:pt x="198" y="146"/>
                    </a:cubicBezTo>
                    <a:cubicBezTo>
                      <a:pt x="196" y="142"/>
                      <a:pt x="193" y="144"/>
                      <a:pt x="193" y="134"/>
                    </a:cubicBezTo>
                    <a:cubicBezTo>
                      <a:pt x="192" y="124"/>
                      <a:pt x="193" y="124"/>
                      <a:pt x="190" y="118"/>
                    </a:cubicBezTo>
                    <a:cubicBezTo>
                      <a:pt x="187" y="113"/>
                      <a:pt x="185" y="110"/>
                      <a:pt x="180" y="108"/>
                    </a:cubicBezTo>
                    <a:cubicBezTo>
                      <a:pt x="175" y="106"/>
                      <a:pt x="174" y="104"/>
                      <a:pt x="171" y="106"/>
                    </a:cubicBezTo>
                    <a:cubicBezTo>
                      <a:pt x="167" y="107"/>
                      <a:pt x="166" y="109"/>
                      <a:pt x="162" y="111"/>
                    </a:cubicBezTo>
                    <a:cubicBezTo>
                      <a:pt x="158" y="113"/>
                      <a:pt x="154" y="113"/>
                      <a:pt x="153" y="117"/>
                    </a:cubicBezTo>
                    <a:cubicBezTo>
                      <a:pt x="152" y="120"/>
                      <a:pt x="153" y="123"/>
                      <a:pt x="152" y="126"/>
                    </a:cubicBezTo>
                    <a:cubicBezTo>
                      <a:pt x="151" y="129"/>
                      <a:pt x="150" y="128"/>
                      <a:pt x="148" y="131"/>
                    </a:cubicBezTo>
                    <a:cubicBezTo>
                      <a:pt x="146" y="134"/>
                      <a:pt x="147" y="140"/>
                      <a:pt x="142" y="139"/>
                    </a:cubicBezTo>
                    <a:cubicBezTo>
                      <a:pt x="137" y="138"/>
                      <a:pt x="137" y="137"/>
                      <a:pt x="133" y="137"/>
                    </a:cubicBezTo>
                    <a:cubicBezTo>
                      <a:pt x="128" y="137"/>
                      <a:pt x="129" y="138"/>
                      <a:pt x="128" y="136"/>
                    </a:cubicBezTo>
                    <a:cubicBezTo>
                      <a:pt x="127" y="133"/>
                      <a:pt x="127" y="128"/>
                      <a:pt x="128" y="123"/>
                    </a:cubicBezTo>
                    <a:cubicBezTo>
                      <a:pt x="128" y="118"/>
                      <a:pt x="125" y="119"/>
                      <a:pt x="131" y="116"/>
                    </a:cubicBezTo>
                    <a:cubicBezTo>
                      <a:pt x="136" y="113"/>
                      <a:pt x="137" y="118"/>
                      <a:pt x="140" y="111"/>
                    </a:cubicBezTo>
                    <a:cubicBezTo>
                      <a:pt x="142" y="104"/>
                      <a:pt x="140" y="102"/>
                      <a:pt x="143" y="98"/>
                    </a:cubicBezTo>
                    <a:cubicBezTo>
                      <a:pt x="146" y="93"/>
                      <a:pt x="145" y="99"/>
                      <a:pt x="150" y="90"/>
                    </a:cubicBezTo>
                    <a:cubicBezTo>
                      <a:pt x="155" y="82"/>
                      <a:pt x="148" y="84"/>
                      <a:pt x="149" y="74"/>
                    </a:cubicBezTo>
                    <a:cubicBezTo>
                      <a:pt x="151" y="64"/>
                      <a:pt x="148" y="61"/>
                      <a:pt x="147" y="57"/>
                    </a:cubicBezTo>
                    <a:cubicBezTo>
                      <a:pt x="146" y="53"/>
                      <a:pt x="146" y="54"/>
                      <a:pt x="143" y="51"/>
                    </a:cubicBezTo>
                    <a:cubicBezTo>
                      <a:pt x="139" y="47"/>
                      <a:pt x="138" y="46"/>
                      <a:pt x="141" y="43"/>
                    </a:cubicBezTo>
                    <a:cubicBezTo>
                      <a:pt x="144" y="40"/>
                      <a:pt x="148" y="42"/>
                      <a:pt x="146" y="38"/>
                    </a:cubicBezTo>
                    <a:cubicBezTo>
                      <a:pt x="143" y="34"/>
                      <a:pt x="138" y="32"/>
                      <a:pt x="137" y="28"/>
                    </a:cubicBezTo>
                    <a:cubicBezTo>
                      <a:pt x="137" y="25"/>
                      <a:pt x="137" y="25"/>
                      <a:pt x="133" y="24"/>
                    </a:cubicBezTo>
                    <a:cubicBezTo>
                      <a:pt x="130" y="23"/>
                      <a:pt x="117" y="21"/>
                      <a:pt x="114" y="19"/>
                    </a:cubicBezTo>
                    <a:cubicBezTo>
                      <a:pt x="112" y="17"/>
                      <a:pt x="111" y="18"/>
                      <a:pt x="107" y="16"/>
                    </a:cubicBezTo>
                    <a:cubicBezTo>
                      <a:pt x="103" y="15"/>
                      <a:pt x="103" y="15"/>
                      <a:pt x="101" y="13"/>
                    </a:cubicBezTo>
                    <a:cubicBezTo>
                      <a:pt x="99" y="10"/>
                      <a:pt x="101" y="8"/>
                      <a:pt x="95" y="8"/>
                    </a:cubicBezTo>
                    <a:cubicBezTo>
                      <a:pt x="90" y="8"/>
                      <a:pt x="86" y="10"/>
                      <a:pt x="84" y="8"/>
                    </a:cubicBezTo>
                    <a:cubicBezTo>
                      <a:pt x="82" y="6"/>
                      <a:pt x="82" y="5"/>
                      <a:pt x="79" y="3"/>
                    </a:cubicBezTo>
                    <a:cubicBezTo>
                      <a:pt x="75" y="2"/>
                      <a:pt x="75" y="0"/>
                      <a:pt x="72" y="1"/>
                    </a:cubicBezTo>
                    <a:cubicBezTo>
                      <a:pt x="69" y="2"/>
                      <a:pt x="68" y="4"/>
                      <a:pt x="64" y="8"/>
                    </a:cubicBezTo>
                    <a:cubicBezTo>
                      <a:pt x="60" y="12"/>
                      <a:pt x="56" y="11"/>
                      <a:pt x="56" y="15"/>
                    </a:cubicBezTo>
                    <a:cubicBezTo>
                      <a:pt x="56" y="19"/>
                      <a:pt x="58" y="21"/>
                      <a:pt x="59" y="23"/>
                    </a:cubicBezTo>
                    <a:cubicBezTo>
                      <a:pt x="61" y="24"/>
                      <a:pt x="65" y="30"/>
                      <a:pt x="61" y="31"/>
                    </a:cubicBezTo>
                    <a:cubicBezTo>
                      <a:pt x="58" y="32"/>
                      <a:pt x="56" y="31"/>
                      <a:pt x="52" y="33"/>
                    </a:cubicBezTo>
                    <a:cubicBezTo>
                      <a:pt x="49" y="35"/>
                      <a:pt x="46" y="43"/>
                      <a:pt x="47" y="47"/>
                    </a:cubicBezTo>
                    <a:cubicBezTo>
                      <a:pt x="48" y="50"/>
                      <a:pt x="49" y="52"/>
                      <a:pt x="48" y="58"/>
                    </a:cubicBezTo>
                    <a:cubicBezTo>
                      <a:pt x="46" y="63"/>
                      <a:pt x="45" y="73"/>
                      <a:pt x="44" y="69"/>
                    </a:cubicBezTo>
                    <a:cubicBezTo>
                      <a:pt x="43" y="66"/>
                      <a:pt x="45" y="60"/>
                      <a:pt x="43" y="63"/>
                    </a:cubicBezTo>
                    <a:cubicBezTo>
                      <a:pt x="42" y="66"/>
                      <a:pt x="42" y="69"/>
                      <a:pt x="40" y="70"/>
                    </a:cubicBezTo>
                    <a:cubicBezTo>
                      <a:pt x="38" y="71"/>
                      <a:pt x="36" y="73"/>
                      <a:pt x="37" y="69"/>
                    </a:cubicBezTo>
                    <a:cubicBezTo>
                      <a:pt x="38" y="65"/>
                      <a:pt x="39" y="66"/>
                      <a:pt x="38" y="63"/>
                    </a:cubicBezTo>
                    <a:cubicBezTo>
                      <a:pt x="37" y="60"/>
                      <a:pt x="36" y="60"/>
                      <a:pt x="37" y="58"/>
                    </a:cubicBezTo>
                    <a:cubicBezTo>
                      <a:pt x="38" y="55"/>
                      <a:pt x="37" y="54"/>
                      <a:pt x="38" y="50"/>
                    </a:cubicBezTo>
                    <a:cubicBezTo>
                      <a:pt x="40" y="46"/>
                      <a:pt x="41" y="42"/>
                      <a:pt x="37" y="45"/>
                    </a:cubicBezTo>
                    <a:cubicBezTo>
                      <a:pt x="34" y="49"/>
                      <a:pt x="34" y="51"/>
                      <a:pt x="32" y="55"/>
                    </a:cubicBezTo>
                    <a:cubicBezTo>
                      <a:pt x="30" y="59"/>
                      <a:pt x="33" y="61"/>
                      <a:pt x="29" y="62"/>
                    </a:cubicBezTo>
                    <a:cubicBezTo>
                      <a:pt x="26" y="63"/>
                      <a:pt x="25" y="61"/>
                      <a:pt x="22" y="63"/>
                    </a:cubicBezTo>
                    <a:cubicBezTo>
                      <a:pt x="20" y="65"/>
                      <a:pt x="21" y="68"/>
                      <a:pt x="18" y="70"/>
                    </a:cubicBezTo>
                    <a:cubicBezTo>
                      <a:pt x="16" y="72"/>
                      <a:pt x="20" y="75"/>
                      <a:pt x="17" y="77"/>
                    </a:cubicBezTo>
                    <a:cubicBezTo>
                      <a:pt x="13" y="78"/>
                      <a:pt x="8" y="79"/>
                      <a:pt x="9" y="83"/>
                    </a:cubicBezTo>
                    <a:cubicBezTo>
                      <a:pt x="10" y="86"/>
                      <a:pt x="12" y="90"/>
                      <a:pt x="12" y="95"/>
                    </a:cubicBezTo>
                    <a:cubicBezTo>
                      <a:pt x="11" y="100"/>
                      <a:pt x="14" y="102"/>
                      <a:pt x="11" y="108"/>
                    </a:cubicBezTo>
                    <a:cubicBezTo>
                      <a:pt x="9" y="115"/>
                      <a:pt x="8" y="118"/>
                      <a:pt x="5" y="121"/>
                    </a:cubicBezTo>
                    <a:cubicBezTo>
                      <a:pt x="2" y="123"/>
                      <a:pt x="0" y="125"/>
                      <a:pt x="3" y="130"/>
                    </a:cubicBezTo>
                    <a:cubicBezTo>
                      <a:pt x="5" y="135"/>
                      <a:pt x="9" y="140"/>
                      <a:pt x="7" y="145"/>
                    </a:cubicBezTo>
                    <a:cubicBezTo>
                      <a:pt x="4" y="149"/>
                      <a:pt x="3" y="149"/>
                      <a:pt x="3" y="153"/>
                    </a:cubicBezTo>
                    <a:cubicBezTo>
                      <a:pt x="3" y="157"/>
                      <a:pt x="8" y="167"/>
                      <a:pt x="11" y="172"/>
                    </a:cubicBezTo>
                    <a:cubicBezTo>
                      <a:pt x="13" y="177"/>
                      <a:pt x="15" y="180"/>
                      <a:pt x="17" y="180"/>
                    </a:cubicBezTo>
                    <a:cubicBezTo>
                      <a:pt x="18" y="180"/>
                      <a:pt x="17" y="183"/>
                      <a:pt x="18" y="186"/>
                    </a:cubicBezTo>
                    <a:cubicBezTo>
                      <a:pt x="19" y="190"/>
                      <a:pt x="26" y="195"/>
                      <a:pt x="25" y="205"/>
                    </a:cubicBezTo>
                    <a:cubicBezTo>
                      <a:pt x="24" y="216"/>
                      <a:pt x="28" y="224"/>
                      <a:pt x="26" y="231"/>
                    </a:cubicBezTo>
                    <a:cubicBezTo>
                      <a:pt x="23" y="238"/>
                      <a:pt x="23" y="245"/>
                      <a:pt x="21" y="249"/>
                    </a:cubicBezTo>
                    <a:cubicBezTo>
                      <a:pt x="19" y="254"/>
                      <a:pt x="14" y="262"/>
                      <a:pt x="14" y="265"/>
                    </a:cubicBezTo>
                    <a:cubicBezTo>
                      <a:pt x="14" y="268"/>
                      <a:pt x="10" y="278"/>
                      <a:pt x="6" y="281"/>
                    </a:cubicBezTo>
                    <a:cubicBezTo>
                      <a:pt x="5" y="281"/>
                      <a:pt x="4" y="281"/>
                      <a:pt x="4" y="282"/>
                    </a:cubicBezTo>
                    <a:cubicBezTo>
                      <a:pt x="20" y="281"/>
                      <a:pt x="57" y="278"/>
                      <a:pt x="70" y="276"/>
                    </a:cubicBezTo>
                    <a:cubicBezTo>
                      <a:pt x="88" y="273"/>
                      <a:pt x="101" y="271"/>
                      <a:pt x="103" y="274"/>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85" name="Freeform 18">
                <a:extLst>
                  <a:ext uri="{FF2B5EF4-FFF2-40B4-BE49-F238E27FC236}">
                    <a16:creationId xmlns:a16="http://schemas.microsoft.com/office/drawing/2014/main" id="{744D634C-06D8-4DE5-8D20-71DD8F419234}"/>
                  </a:ext>
                </a:extLst>
              </p:cNvPr>
              <p:cNvSpPr>
                <a:spLocks/>
              </p:cNvSpPr>
              <p:nvPr userDrawn="1"/>
            </p:nvSpPr>
            <p:spPr bwMode="auto">
              <a:xfrm>
                <a:off x="9336966" y="1948996"/>
                <a:ext cx="781529" cy="378511"/>
              </a:xfrm>
              <a:custGeom>
                <a:avLst/>
                <a:gdLst>
                  <a:gd name="T0" fmla="*/ 38 w 326"/>
                  <a:gd name="T1" fmla="*/ 89 h 158"/>
                  <a:gd name="T2" fmla="*/ 72 w 326"/>
                  <a:gd name="T3" fmla="*/ 101 h 158"/>
                  <a:gd name="T4" fmla="*/ 93 w 326"/>
                  <a:gd name="T5" fmla="*/ 102 h 158"/>
                  <a:gd name="T6" fmla="*/ 111 w 326"/>
                  <a:gd name="T7" fmla="*/ 112 h 158"/>
                  <a:gd name="T8" fmla="*/ 125 w 326"/>
                  <a:gd name="T9" fmla="*/ 134 h 158"/>
                  <a:gd name="T10" fmla="*/ 131 w 326"/>
                  <a:gd name="T11" fmla="*/ 143 h 158"/>
                  <a:gd name="T12" fmla="*/ 137 w 326"/>
                  <a:gd name="T13" fmla="*/ 158 h 158"/>
                  <a:gd name="T14" fmla="*/ 148 w 326"/>
                  <a:gd name="T15" fmla="*/ 131 h 158"/>
                  <a:gd name="T16" fmla="*/ 159 w 326"/>
                  <a:gd name="T17" fmla="*/ 108 h 158"/>
                  <a:gd name="T18" fmla="*/ 164 w 326"/>
                  <a:gd name="T19" fmla="*/ 112 h 158"/>
                  <a:gd name="T20" fmla="*/ 180 w 326"/>
                  <a:gd name="T21" fmla="*/ 101 h 158"/>
                  <a:gd name="T22" fmla="*/ 174 w 326"/>
                  <a:gd name="T23" fmla="*/ 113 h 158"/>
                  <a:gd name="T24" fmla="*/ 189 w 326"/>
                  <a:gd name="T25" fmla="*/ 105 h 158"/>
                  <a:gd name="T26" fmla="*/ 197 w 326"/>
                  <a:gd name="T27" fmla="*/ 93 h 158"/>
                  <a:gd name="T28" fmla="*/ 224 w 326"/>
                  <a:gd name="T29" fmla="*/ 86 h 158"/>
                  <a:gd name="T30" fmla="*/ 242 w 326"/>
                  <a:gd name="T31" fmla="*/ 81 h 158"/>
                  <a:gd name="T32" fmla="*/ 262 w 326"/>
                  <a:gd name="T33" fmla="*/ 91 h 158"/>
                  <a:gd name="T34" fmla="*/ 275 w 326"/>
                  <a:gd name="T35" fmla="*/ 79 h 158"/>
                  <a:gd name="T36" fmla="*/ 287 w 326"/>
                  <a:gd name="T37" fmla="*/ 81 h 158"/>
                  <a:gd name="T38" fmla="*/ 303 w 326"/>
                  <a:gd name="T39" fmla="*/ 79 h 158"/>
                  <a:gd name="T40" fmla="*/ 314 w 326"/>
                  <a:gd name="T41" fmla="*/ 81 h 158"/>
                  <a:gd name="T42" fmla="*/ 323 w 326"/>
                  <a:gd name="T43" fmla="*/ 73 h 158"/>
                  <a:gd name="T44" fmla="*/ 312 w 326"/>
                  <a:gd name="T45" fmla="*/ 68 h 158"/>
                  <a:gd name="T46" fmla="*/ 308 w 326"/>
                  <a:gd name="T47" fmla="*/ 77 h 158"/>
                  <a:gd name="T48" fmla="*/ 300 w 326"/>
                  <a:gd name="T49" fmla="*/ 74 h 158"/>
                  <a:gd name="T50" fmla="*/ 293 w 326"/>
                  <a:gd name="T51" fmla="*/ 67 h 158"/>
                  <a:gd name="T52" fmla="*/ 285 w 326"/>
                  <a:gd name="T53" fmla="*/ 60 h 158"/>
                  <a:gd name="T54" fmla="*/ 272 w 326"/>
                  <a:gd name="T55" fmla="*/ 49 h 158"/>
                  <a:gd name="T56" fmla="*/ 263 w 326"/>
                  <a:gd name="T57" fmla="*/ 50 h 158"/>
                  <a:gd name="T58" fmla="*/ 249 w 326"/>
                  <a:gd name="T59" fmla="*/ 51 h 158"/>
                  <a:gd name="T60" fmla="*/ 246 w 326"/>
                  <a:gd name="T61" fmla="*/ 35 h 158"/>
                  <a:gd name="T62" fmla="*/ 230 w 326"/>
                  <a:gd name="T63" fmla="*/ 37 h 158"/>
                  <a:gd name="T64" fmla="*/ 202 w 326"/>
                  <a:gd name="T65" fmla="*/ 43 h 158"/>
                  <a:gd name="T66" fmla="*/ 184 w 326"/>
                  <a:gd name="T67" fmla="*/ 52 h 158"/>
                  <a:gd name="T68" fmla="*/ 173 w 326"/>
                  <a:gd name="T69" fmla="*/ 62 h 158"/>
                  <a:gd name="T70" fmla="*/ 154 w 326"/>
                  <a:gd name="T71" fmla="*/ 58 h 158"/>
                  <a:gd name="T72" fmla="*/ 136 w 326"/>
                  <a:gd name="T73" fmla="*/ 58 h 158"/>
                  <a:gd name="T74" fmla="*/ 119 w 326"/>
                  <a:gd name="T75" fmla="*/ 42 h 158"/>
                  <a:gd name="T76" fmla="*/ 99 w 326"/>
                  <a:gd name="T77" fmla="*/ 39 h 158"/>
                  <a:gd name="T78" fmla="*/ 90 w 326"/>
                  <a:gd name="T79" fmla="*/ 45 h 158"/>
                  <a:gd name="T80" fmla="*/ 86 w 326"/>
                  <a:gd name="T81" fmla="*/ 36 h 158"/>
                  <a:gd name="T82" fmla="*/ 85 w 326"/>
                  <a:gd name="T83" fmla="*/ 35 h 158"/>
                  <a:gd name="T84" fmla="*/ 98 w 326"/>
                  <a:gd name="T85" fmla="*/ 18 h 158"/>
                  <a:gd name="T86" fmla="*/ 114 w 326"/>
                  <a:gd name="T87" fmla="*/ 6 h 158"/>
                  <a:gd name="T88" fmla="*/ 101 w 326"/>
                  <a:gd name="T89" fmla="*/ 1 h 158"/>
                  <a:gd name="T90" fmla="*/ 80 w 326"/>
                  <a:gd name="T91" fmla="*/ 16 h 158"/>
                  <a:gd name="T92" fmla="*/ 85 w 326"/>
                  <a:gd name="T93" fmla="*/ 25 h 158"/>
                  <a:gd name="T94" fmla="*/ 86 w 326"/>
                  <a:gd name="T95" fmla="*/ 28 h 158"/>
                  <a:gd name="T96" fmla="*/ 77 w 326"/>
                  <a:gd name="T97" fmla="*/ 25 h 158"/>
                  <a:gd name="T98" fmla="*/ 66 w 326"/>
                  <a:gd name="T99" fmla="*/ 29 h 158"/>
                  <a:gd name="T100" fmla="*/ 49 w 326"/>
                  <a:gd name="T101" fmla="*/ 42 h 158"/>
                  <a:gd name="T102" fmla="*/ 28 w 326"/>
                  <a:gd name="T103" fmla="*/ 49 h 158"/>
                  <a:gd name="T104" fmla="*/ 7 w 326"/>
                  <a:gd name="T105" fmla="*/ 65 h 158"/>
                  <a:gd name="T106" fmla="*/ 3 w 326"/>
                  <a:gd name="T107" fmla="*/ 7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158">
                    <a:moveTo>
                      <a:pt x="14" y="86"/>
                    </a:moveTo>
                    <a:cubicBezTo>
                      <a:pt x="20" y="87"/>
                      <a:pt x="31" y="86"/>
                      <a:pt x="38" y="89"/>
                    </a:cubicBezTo>
                    <a:cubicBezTo>
                      <a:pt x="44" y="92"/>
                      <a:pt x="56" y="92"/>
                      <a:pt x="61" y="95"/>
                    </a:cubicBezTo>
                    <a:cubicBezTo>
                      <a:pt x="67" y="99"/>
                      <a:pt x="69" y="101"/>
                      <a:pt x="72" y="101"/>
                    </a:cubicBezTo>
                    <a:cubicBezTo>
                      <a:pt x="76" y="101"/>
                      <a:pt x="80" y="101"/>
                      <a:pt x="84" y="101"/>
                    </a:cubicBezTo>
                    <a:cubicBezTo>
                      <a:pt x="87" y="100"/>
                      <a:pt x="87" y="100"/>
                      <a:pt x="93" y="102"/>
                    </a:cubicBezTo>
                    <a:cubicBezTo>
                      <a:pt x="99" y="104"/>
                      <a:pt x="105" y="102"/>
                      <a:pt x="107" y="105"/>
                    </a:cubicBezTo>
                    <a:cubicBezTo>
                      <a:pt x="109" y="107"/>
                      <a:pt x="104" y="109"/>
                      <a:pt x="111" y="112"/>
                    </a:cubicBezTo>
                    <a:cubicBezTo>
                      <a:pt x="118" y="115"/>
                      <a:pt x="120" y="113"/>
                      <a:pt x="122" y="119"/>
                    </a:cubicBezTo>
                    <a:cubicBezTo>
                      <a:pt x="124" y="124"/>
                      <a:pt x="125" y="129"/>
                      <a:pt x="125" y="134"/>
                    </a:cubicBezTo>
                    <a:cubicBezTo>
                      <a:pt x="124" y="139"/>
                      <a:pt x="121" y="141"/>
                      <a:pt x="125" y="141"/>
                    </a:cubicBezTo>
                    <a:cubicBezTo>
                      <a:pt x="129" y="142"/>
                      <a:pt x="132" y="138"/>
                      <a:pt x="131" y="143"/>
                    </a:cubicBezTo>
                    <a:cubicBezTo>
                      <a:pt x="131" y="148"/>
                      <a:pt x="127" y="149"/>
                      <a:pt x="131" y="152"/>
                    </a:cubicBezTo>
                    <a:cubicBezTo>
                      <a:pt x="133" y="154"/>
                      <a:pt x="135" y="156"/>
                      <a:pt x="137" y="158"/>
                    </a:cubicBezTo>
                    <a:cubicBezTo>
                      <a:pt x="137" y="153"/>
                      <a:pt x="137" y="151"/>
                      <a:pt x="140" y="149"/>
                    </a:cubicBezTo>
                    <a:cubicBezTo>
                      <a:pt x="143" y="145"/>
                      <a:pt x="145" y="141"/>
                      <a:pt x="148" y="131"/>
                    </a:cubicBezTo>
                    <a:cubicBezTo>
                      <a:pt x="152" y="120"/>
                      <a:pt x="154" y="120"/>
                      <a:pt x="155" y="117"/>
                    </a:cubicBezTo>
                    <a:cubicBezTo>
                      <a:pt x="157" y="114"/>
                      <a:pt x="157" y="115"/>
                      <a:pt x="159" y="108"/>
                    </a:cubicBezTo>
                    <a:cubicBezTo>
                      <a:pt x="161" y="102"/>
                      <a:pt x="162" y="95"/>
                      <a:pt x="162" y="100"/>
                    </a:cubicBezTo>
                    <a:cubicBezTo>
                      <a:pt x="162" y="105"/>
                      <a:pt x="161" y="113"/>
                      <a:pt x="164" y="112"/>
                    </a:cubicBezTo>
                    <a:cubicBezTo>
                      <a:pt x="167" y="111"/>
                      <a:pt x="167" y="110"/>
                      <a:pt x="171" y="105"/>
                    </a:cubicBezTo>
                    <a:cubicBezTo>
                      <a:pt x="175" y="100"/>
                      <a:pt x="178" y="99"/>
                      <a:pt x="180" y="101"/>
                    </a:cubicBezTo>
                    <a:cubicBezTo>
                      <a:pt x="182" y="102"/>
                      <a:pt x="182" y="104"/>
                      <a:pt x="180" y="106"/>
                    </a:cubicBezTo>
                    <a:cubicBezTo>
                      <a:pt x="177" y="109"/>
                      <a:pt x="174" y="111"/>
                      <a:pt x="174" y="113"/>
                    </a:cubicBezTo>
                    <a:cubicBezTo>
                      <a:pt x="175" y="115"/>
                      <a:pt x="176" y="118"/>
                      <a:pt x="179" y="116"/>
                    </a:cubicBezTo>
                    <a:cubicBezTo>
                      <a:pt x="182" y="113"/>
                      <a:pt x="187" y="106"/>
                      <a:pt x="189" y="105"/>
                    </a:cubicBezTo>
                    <a:cubicBezTo>
                      <a:pt x="191" y="103"/>
                      <a:pt x="190" y="104"/>
                      <a:pt x="191" y="100"/>
                    </a:cubicBezTo>
                    <a:cubicBezTo>
                      <a:pt x="193" y="96"/>
                      <a:pt x="188" y="95"/>
                      <a:pt x="197" y="93"/>
                    </a:cubicBezTo>
                    <a:cubicBezTo>
                      <a:pt x="205" y="92"/>
                      <a:pt x="208" y="91"/>
                      <a:pt x="214" y="89"/>
                    </a:cubicBezTo>
                    <a:cubicBezTo>
                      <a:pt x="220" y="87"/>
                      <a:pt x="221" y="91"/>
                      <a:pt x="224" y="86"/>
                    </a:cubicBezTo>
                    <a:cubicBezTo>
                      <a:pt x="226" y="80"/>
                      <a:pt x="227" y="80"/>
                      <a:pt x="231" y="80"/>
                    </a:cubicBezTo>
                    <a:cubicBezTo>
                      <a:pt x="235" y="80"/>
                      <a:pt x="237" y="81"/>
                      <a:pt x="242" y="81"/>
                    </a:cubicBezTo>
                    <a:cubicBezTo>
                      <a:pt x="246" y="81"/>
                      <a:pt x="247" y="82"/>
                      <a:pt x="251" y="84"/>
                    </a:cubicBezTo>
                    <a:cubicBezTo>
                      <a:pt x="255" y="86"/>
                      <a:pt x="259" y="92"/>
                      <a:pt x="262" y="91"/>
                    </a:cubicBezTo>
                    <a:cubicBezTo>
                      <a:pt x="264" y="90"/>
                      <a:pt x="263" y="92"/>
                      <a:pt x="264" y="86"/>
                    </a:cubicBezTo>
                    <a:cubicBezTo>
                      <a:pt x="266" y="80"/>
                      <a:pt x="273" y="77"/>
                      <a:pt x="275" y="79"/>
                    </a:cubicBezTo>
                    <a:cubicBezTo>
                      <a:pt x="277" y="81"/>
                      <a:pt x="272" y="81"/>
                      <a:pt x="277" y="81"/>
                    </a:cubicBezTo>
                    <a:cubicBezTo>
                      <a:pt x="283" y="82"/>
                      <a:pt x="285" y="82"/>
                      <a:pt x="287" y="81"/>
                    </a:cubicBezTo>
                    <a:cubicBezTo>
                      <a:pt x="289" y="80"/>
                      <a:pt x="291" y="81"/>
                      <a:pt x="296" y="80"/>
                    </a:cubicBezTo>
                    <a:cubicBezTo>
                      <a:pt x="301" y="79"/>
                      <a:pt x="302" y="79"/>
                      <a:pt x="303" y="79"/>
                    </a:cubicBezTo>
                    <a:cubicBezTo>
                      <a:pt x="305" y="78"/>
                      <a:pt x="305" y="78"/>
                      <a:pt x="307" y="79"/>
                    </a:cubicBezTo>
                    <a:cubicBezTo>
                      <a:pt x="310" y="81"/>
                      <a:pt x="310" y="81"/>
                      <a:pt x="314" y="81"/>
                    </a:cubicBezTo>
                    <a:cubicBezTo>
                      <a:pt x="318" y="80"/>
                      <a:pt x="318" y="82"/>
                      <a:pt x="321" y="79"/>
                    </a:cubicBezTo>
                    <a:cubicBezTo>
                      <a:pt x="323" y="77"/>
                      <a:pt x="326" y="76"/>
                      <a:pt x="323" y="73"/>
                    </a:cubicBezTo>
                    <a:cubicBezTo>
                      <a:pt x="320" y="71"/>
                      <a:pt x="317" y="69"/>
                      <a:pt x="317" y="69"/>
                    </a:cubicBezTo>
                    <a:cubicBezTo>
                      <a:pt x="317" y="69"/>
                      <a:pt x="312" y="66"/>
                      <a:pt x="312" y="68"/>
                    </a:cubicBezTo>
                    <a:cubicBezTo>
                      <a:pt x="311" y="71"/>
                      <a:pt x="313" y="72"/>
                      <a:pt x="311" y="73"/>
                    </a:cubicBezTo>
                    <a:cubicBezTo>
                      <a:pt x="310" y="75"/>
                      <a:pt x="310" y="76"/>
                      <a:pt x="308" y="77"/>
                    </a:cubicBezTo>
                    <a:cubicBezTo>
                      <a:pt x="307" y="77"/>
                      <a:pt x="304" y="79"/>
                      <a:pt x="302" y="78"/>
                    </a:cubicBezTo>
                    <a:cubicBezTo>
                      <a:pt x="300" y="76"/>
                      <a:pt x="301" y="76"/>
                      <a:pt x="300" y="74"/>
                    </a:cubicBezTo>
                    <a:cubicBezTo>
                      <a:pt x="298" y="73"/>
                      <a:pt x="297" y="74"/>
                      <a:pt x="296" y="72"/>
                    </a:cubicBezTo>
                    <a:cubicBezTo>
                      <a:pt x="294" y="71"/>
                      <a:pt x="296" y="69"/>
                      <a:pt x="293" y="67"/>
                    </a:cubicBezTo>
                    <a:cubicBezTo>
                      <a:pt x="290" y="66"/>
                      <a:pt x="290" y="67"/>
                      <a:pt x="288" y="64"/>
                    </a:cubicBezTo>
                    <a:cubicBezTo>
                      <a:pt x="286" y="62"/>
                      <a:pt x="285" y="62"/>
                      <a:pt x="285" y="60"/>
                    </a:cubicBezTo>
                    <a:cubicBezTo>
                      <a:pt x="285" y="57"/>
                      <a:pt x="284" y="51"/>
                      <a:pt x="280" y="49"/>
                    </a:cubicBezTo>
                    <a:cubicBezTo>
                      <a:pt x="277" y="47"/>
                      <a:pt x="274" y="47"/>
                      <a:pt x="272" y="49"/>
                    </a:cubicBezTo>
                    <a:cubicBezTo>
                      <a:pt x="269" y="52"/>
                      <a:pt x="268" y="55"/>
                      <a:pt x="267" y="53"/>
                    </a:cubicBezTo>
                    <a:cubicBezTo>
                      <a:pt x="265" y="50"/>
                      <a:pt x="265" y="48"/>
                      <a:pt x="263" y="50"/>
                    </a:cubicBezTo>
                    <a:cubicBezTo>
                      <a:pt x="260" y="52"/>
                      <a:pt x="261" y="52"/>
                      <a:pt x="257" y="52"/>
                    </a:cubicBezTo>
                    <a:cubicBezTo>
                      <a:pt x="253" y="52"/>
                      <a:pt x="251" y="52"/>
                      <a:pt x="249" y="51"/>
                    </a:cubicBezTo>
                    <a:cubicBezTo>
                      <a:pt x="246" y="50"/>
                      <a:pt x="246" y="54"/>
                      <a:pt x="246" y="49"/>
                    </a:cubicBezTo>
                    <a:cubicBezTo>
                      <a:pt x="246" y="43"/>
                      <a:pt x="246" y="36"/>
                      <a:pt x="246" y="35"/>
                    </a:cubicBezTo>
                    <a:cubicBezTo>
                      <a:pt x="246" y="33"/>
                      <a:pt x="246" y="33"/>
                      <a:pt x="239" y="34"/>
                    </a:cubicBezTo>
                    <a:cubicBezTo>
                      <a:pt x="233" y="35"/>
                      <a:pt x="236" y="34"/>
                      <a:pt x="230" y="37"/>
                    </a:cubicBezTo>
                    <a:cubicBezTo>
                      <a:pt x="225" y="40"/>
                      <a:pt x="227" y="42"/>
                      <a:pt x="217" y="41"/>
                    </a:cubicBezTo>
                    <a:cubicBezTo>
                      <a:pt x="207" y="40"/>
                      <a:pt x="205" y="42"/>
                      <a:pt x="202" y="43"/>
                    </a:cubicBezTo>
                    <a:cubicBezTo>
                      <a:pt x="199" y="43"/>
                      <a:pt x="193" y="45"/>
                      <a:pt x="191" y="47"/>
                    </a:cubicBezTo>
                    <a:cubicBezTo>
                      <a:pt x="188" y="49"/>
                      <a:pt x="188" y="50"/>
                      <a:pt x="184" y="52"/>
                    </a:cubicBezTo>
                    <a:cubicBezTo>
                      <a:pt x="179" y="53"/>
                      <a:pt x="178" y="54"/>
                      <a:pt x="177" y="57"/>
                    </a:cubicBezTo>
                    <a:cubicBezTo>
                      <a:pt x="176" y="59"/>
                      <a:pt x="179" y="62"/>
                      <a:pt x="173" y="62"/>
                    </a:cubicBezTo>
                    <a:cubicBezTo>
                      <a:pt x="167" y="62"/>
                      <a:pt x="163" y="63"/>
                      <a:pt x="160" y="61"/>
                    </a:cubicBezTo>
                    <a:cubicBezTo>
                      <a:pt x="157" y="58"/>
                      <a:pt x="160" y="55"/>
                      <a:pt x="154" y="58"/>
                    </a:cubicBezTo>
                    <a:cubicBezTo>
                      <a:pt x="147" y="61"/>
                      <a:pt x="148" y="62"/>
                      <a:pt x="143" y="61"/>
                    </a:cubicBezTo>
                    <a:cubicBezTo>
                      <a:pt x="139" y="60"/>
                      <a:pt x="138" y="61"/>
                      <a:pt x="136" y="58"/>
                    </a:cubicBezTo>
                    <a:cubicBezTo>
                      <a:pt x="134" y="55"/>
                      <a:pt x="132" y="54"/>
                      <a:pt x="128" y="49"/>
                    </a:cubicBezTo>
                    <a:cubicBezTo>
                      <a:pt x="124" y="44"/>
                      <a:pt x="122" y="43"/>
                      <a:pt x="119" y="42"/>
                    </a:cubicBezTo>
                    <a:cubicBezTo>
                      <a:pt x="115" y="40"/>
                      <a:pt x="121" y="39"/>
                      <a:pt x="111" y="39"/>
                    </a:cubicBezTo>
                    <a:cubicBezTo>
                      <a:pt x="102" y="39"/>
                      <a:pt x="102" y="36"/>
                      <a:pt x="99" y="39"/>
                    </a:cubicBezTo>
                    <a:cubicBezTo>
                      <a:pt x="96" y="42"/>
                      <a:pt x="97" y="43"/>
                      <a:pt x="95" y="43"/>
                    </a:cubicBezTo>
                    <a:cubicBezTo>
                      <a:pt x="93" y="43"/>
                      <a:pt x="91" y="43"/>
                      <a:pt x="90" y="45"/>
                    </a:cubicBezTo>
                    <a:cubicBezTo>
                      <a:pt x="88" y="47"/>
                      <a:pt x="87" y="51"/>
                      <a:pt x="86" y="46"/>
                    </a:cubicBezTo>
                    <a:cubicBezTo>
                      <a:pt x="85" y="41"/>
                      <a:pt x="88" y="40"/>
                      <a:pt x="86" y="36"/>
                    </a:cubicBezTo>
                    <a:cubicBezTo>
                      <a:pt x="86" y="35"/>
                      <a:pt x="86" y="35"/>
                      <a:pt x="85" y="35"/>
                    </a:cubicBezTo>
                    <a:cubicBezTo>
                      <a:pt x="85" y="35"/>
                      <a:pt x="85" y="34"/>
                      <a:pt x="85" y="35"/>
                    </a:cubicBezTo>
                    <a:cubicBezTo>
                      <a:pt x="86" y="35"/>
                      <a:pt x="87" y="34"/>
                      <a:pt x="89" y="31"/>
                    </a:cubicBezTo>
                    <a:cubicBezTo>
                      <a:pt x="93" y="25"/>
                      <a:pt x="90" y="24"/>
                      <a:pt x="98" y="18"/>
                    </a:cubicBezTo>
                    <a:cubicBezTo>
                      <a:pt x="106" y="11"/>
                      <a:pt x="105" y="11"/>
                      <a:pt x="106" y="8"/>
                    </a:cubicBezTo>
                    <a:cubicBezTo>
                      <a:pt x="107" y="6"/>
                      <a:pt x="111" y="9"/>
                      <a:pt x="114" y="6"/>
                    </a:cubicBezTo>
                    <a:cubicBezTo>
                      <a:pt x="117" y="3"/>
                      <a:pt x="119" y="0"/>
                      <a:pt x="113" y="0"/>
                    </a:cubicBezTo>
                    <a:cubicBezTo>
                      <a:pt x="107" y="0"/>
                      <a:pt x="106" y="0"/>
                      <a:pt x="101" y="1"/>
                    </a:cubicBezTo>
                    <a:cubicBezTo>
                      <a:pt x="96" y="3"/>
                      <a:pt x="88" y="7"/>
                      <a:pt x="87" y="8"/>
                    </a:cubicBezTo>
                    <a:cubicBezTo>
                      <a:pt x="86" y="10"/>
                      <a:pt x="81" y="12"/>
                      <a:pt x="80" y="16"/>
                    </a:cubicBezTo>
                    <a:cubicBezTo>
                      <a:pt x="79" y="19"/>
                      <a:pt x="77" y="19"/>
                      <a:pt x="79" y="21"/>
                    </a:cubicBezTo>
                    <a:cubicBezTo>
                      <a:pt x="81" y="24"/>
                      <a:pt x="81" y="28"/>
                      <a:pt x="85" y="25"/>
                    </a:cubicBezTo>
                    <a:cubicBezTo>
                      <a:pt x="88" y="23"/>
                      <a:pt x="88" y="20"/>
                      <a:pt x="88" y="23"/>
                    </a:cubicBezTo>
                    <a:cubicBezTo>
                      <a:pt x="88" y="25"/>
                      <a:pt x="87" y="26"/>
                      <a:pt x="86" y="28"/>
                    </a:cubicBezTo>
                    <a:cubicBezTo>
                      <a:pt x="86" y="30"/>
                      <a:pt x="87" y="36"/>
                      <a:pt x="83" y="32"/>
                    </a:cubicBezTo>
                    <a:cubicBezTo>
                      <a:pt x="79" y="28"/>
                      <a:pt x="78" y="29"/>
                      <a:pt x="77" y="25"/>
                    </a:cubicBezTo>
                    <a:cubicBezTo>
                      <a:pt x="77" y="21"/>
                      <a:pt x="80" y="18"/>
                      <a:pt x="74" y="21"/>
                    </a:cubicBezTo>
                    <a:cubicBezTo>
                      <a:pt x="69" y="24"/>
                      <a:pt x="68" y="25"/>
                      <a:pt x="66" y="29"/>
                    </a:cubicBezTo>
                    <a:cubicBezTo>
                      <a:pt x="64" y="32"/>
                      <a:pt x="65" y="35"/>
                      <a:pt x="59" y="37"/>
                    </a:cubicBezTo>
                    <a:cubicBezTo>
                      <a:pt x="53" y="38"/>
                      <a:pt x="53" y="40"/>
                      <a:pt x="49" y="42"/>
                    </a:cubicBezTo>
                    <a:cubicBezTo>
                      <a:pt x="46" y="45"/>
                      <a:pt x="42" y="49"/>
                      <a:pt x="38" y="49"/>
                    </a:cubicBezTo>
                    <a:cubicBezTo>
                      <a:pt x="34" y="49"/>
                      <a:pt x="32" y="48"/>
                      <a:pt x="28" y="49"/>
                    </a:cubicBezTo>
                    <a:cubicBezTo>
                      <a:pt x="24" y="51"/>
                      <a:pt x="24" y="54"/>
                      <a:pt x="19" y="57"/>
                    </a:cubicBezTo>
                    <a:cubicBezTo>
                      <a:pt x="14" y="60"/>
                      <a:pt x="16" y="62"/>
                      <a:pt x="7" y="65"/>
                    </a:cubicBezTo>
                    <a:cubicBezTo>
                      <a:pt x="0" y="67"/>
                      <a:pt x="1" y="69"/>
                      <a:pt x="0" y="69"/>
                    </a:cubicBezTo>
                    <a:cubicBezTo>
                      <a:pt x="1" y="70"/>
                      <a:pt x="2" y="71"/>
                      <a:pt x="3" y="72"/>
                    </a:cubicBezTo>
                    <a:cubicBezTo>
                      <a:pt x="8" y="78"/>
                      <a:pt x="8" y="85"/>
                      <a:pt x="14" y="86"/>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9" name="Freeform 19">
              <a:extLst>
                <a:ext uri="{FF2B5EF4-FFF2-40B4-BE49-F238E27FC236}">
                  <a16:creationId xmlns:a16="http://schemas.microsoft.com/office/drawing/2014/main" id="{800505F8-397D-4467-A9B4-F643EEE32CC8}"/>
                </a:ext>
              </a:extLst>
            </p:cNvPr>
            <p:cNvSpPr>
              <a:spLocks/>
            </p:cNvSpPr>
            <p:nvPr userDrawn="1"/>
          </p:nvSpPr>
          <p:spPr bwMode="auto">
            <a:xfrm>
              <a:off x="5219785" y="3658969"/>
              <a:ext cx="1104217" cy="560958"/>
            </a:xfrm>
            <a:custGeom>
              <a:avLst/>
              <a:gdLst>
                <a:gd name="T0" fmla="*/ 460 w 461"/>
                <a:gd name="T1" fmla="*/ 190 h 234"/>
                <a:gd name="T2" fmla="*/ 458 w 461"/>
                <a:gd name="T3" fmla="*/ 107 h 234"/>
                <a:gd name="T4" fmla="*/ 448 w 461"/>
                <a:gd name="T5" fmla="*/ 45 h 234"/>
                <a:gd name="T6" fmla="*/ 448 w 461"/>
                <a:gd name="T7" fmla="*/ 41 h 234"/>
                <a:gd name="T8" fmla="*/ 447 w 461"/>
                <a:gd name="T9" fmla="*/ 6 h 234"/>
                <a:gd name="T10" fmla="*/ 55 w 461"/>
                <a:gd name="T11" fmla="*/ 3 h 234"/>
                <a:gd name="T12" fmla="*/ 2 w 461"/>
                <a:gd name="T13" fmla="*/ 0 h 234"/>
                <a:gd name="T14" fmla="*/ 0 w 461"/>
                <a:gd name="T15" fmla="*/ 32 h 234"/>
                <a:gd name="T16" fmla="*/ 152 w 461"/>
                <a:gd name="T17" fmla="*/ 40 h 234"/>
                <a:gd name="T18" fmla="*/ 160 w 461"/>
                <a:gd name="T19" fmla="*/ 52 h 234"/>
                <a:gd name="T20" fmla="*/ 158 w 461"/>
                <a:gd name="T21" fmla="*/ 152 h 234"/>
                <a:gd name="T22" fmla="*/ 156 w 461"/>
                <a:gd name="T23" fmla="*/ 167 h 234"/>
                <a:gd name="T24" fmla="*/ 169 w 461"/>
                <a:gd name="T25" fmla="*/ 176 h 234"/>
                <a:gd name="T26" fmla="*/ 176 w 461"/>
                <a:gd name="T27" fmla="*/ 184 h 234"/>
                <a:gd name="T28" fmla="*/ 183 w 461"/>
                <a:gd name="T29" fmla="*/ 181 h 234"/>
                <a:gd name="T30" fmla="*/ 188 w 461"/>
                <a:gd name="T31" fmla="*/ 182 h 234"/>
                <a:gd name="T32" fmla="*/ 194 w 461"/>
                <a:gd name="T33" fmla="*/ 181 h 234"/>
                <a:gd name="T34" fmla="*/ 200 w 461"/>
                <a:gd name="T35" fmla="*/ 189 h 234"/>
                <a:gd name="T36" fmla="*/ 202 w 461"/>
                <a:gd name="T37" fmla="*/ 197 h 234"/>
                <a:gd name="T38" fmla="*/ 213 w 461"/>
                <a:gd name="T39" fmla="*/ 196 h 234"/>
                <a:gd name="T40" fmla="*/ 224 w 461"/>
                <a:gd name="T41" fmla="*/ 201 h 234"/>
                <a:gd name="T42" fmla="*/ 235 w 461"/>
                <a:gd name="T43" fmla="*/ 201 h 234"/>
                <a:gd name="T44" fmla="*/ 241 w 461"/>
                <a:gd name="T45" fmla="*/ 206 h 234"/>
                <a:gd name="T46" fmla="*/ 248 w 461"/>
                <a:gd name="T47" fmla="*/ 203 h 234"/>
                <a:gd name="T48" fmla="*/ 256 w 461"/>
                <a:gd name="T49" fmla="*/ 202 h 234"/>
                <a:gd name="T50" fmla="*/ 262 w 461"/>
                <a:gd name="T51" fmla="*/ 205 h 234"/>
                <a:gd name="T52" fmla="*/ 266 w 461"/>
                <a:gd name="T53" fmla="*/ 211 h 234"/>
                <a:gd name="T54" fmla="*/ 268 w 461"/>
                <a:gd name="T55" fmla="*/ 218 h 234"/>
                <a:gd name="T56" fmla="*/ 275 w 461"/>
                <a:gd name="T57" fmla="*/ 221 h 234"/>
                <a:gd name="T58" fmla="*/ 282 w 461"/>
                <a:gd name="T59" fmla="*/ 215 h 234"/>
                <a:gd name="T60" fmla="*/ 289 w 461"/>
                <a:gd name="T61" fmla="*/ 217 h 234"/>
                <a:gd name="T62" fmla="*/ 294 w 461"/>
                <a:gd name="T63" fmla="*/ 220 h 234"/>
                <a:gd name="T64" fmla="*/ 300 w 461"/>
                <a:gd name="T65" fmla="*/ 223 h 234"/>
                <a:gd name="T66" fmla="*/ 306 w 461"/>
                <a:gd name="T67" fmla="*/ 220 h 234"/>
                <a:gd name="T68" fmla="*/ 311 w 461"/>
                <a:gd name="T69" fmla="*/ 229 h 234"/>
                <a:gd name="T70" fmla="*/ 315 w 461"/>
                <a:gd name="T71" fmla="*/ 225 h 234"/>
                <a:gd name="T72" fmla="*/ 319 w 461"/>
                <a:gd name="T73" fmla="*/ 220 h 234"/>
                <a:gd name="T74" fmla="*/ 323 w 461"/>
                <a:gd name="T75" fmla="*/ 215 h 234"/>
                <a:gd name="T76" fmla="*/ 332 w 461"/>
                <a:gd name="T77" fmla="*/ 219 h 234"/>
                <a:gd name="T78" fmla="*/ 342 w 461"/>
                <a:gd name="T79" fmla="*/ 219 h 234"/>
                <a:gd name="T80" fmla="*/ 352 w 461"/>
                <a:gd name="T81" fmla="*/ 227 h 234"/>
                <a:gd name="T82" fmla="*/ 358 w 461"/>
                <a:gd name="T83" fmla="*/ 231 h 234"/>
                <a:gd name="T84" fmla="*/ 362 w 461"/>
                <a:gd name="T85" fmla="*/ 227 h 234"/>
                <a:gd name="T86" fmla="*/ 369 w 461"/>
                <a:gd name="T87" fmla="*/ 223 h 234"/>
                <a:gd name="T88" fmla="*/ 377 w 461"/>
                <a:gd name="T89" fmla="*/ 220 h 234"/>
                <a:gd name="T90" fmla="*/ 385 w 461"/>
                <a:gd name="T91" fmla="*/ 221 h 234"/>
                <a:gd name="T92" fmla="*/ 394 w 461"/>
                <a:gd name="T93" fmla="*/ 215 h 234"/>
                <a:gd name="T94" fmla="*/ 403 w 461"/>
                <a:gd name="T95" fmla="*/ 218 h 234"/>
                <a:gd name="T96" fmla="*/ 411 w 461"/>
                <a:gd name="T97" fmla="*/ 219 h 234"/>
                <a:gd name="T98" fmla="*/ 420 w 461"/>
                <a:gd name="T99" fmla="*/ 214 h 234"/>
                <a:gd name="T100" fmla="*/ 430 w 461"/>
                <a:gd name="T101" fmla="*/ 220 h 234"/>
                <a:gd name="T102" fmla="*/ 443 w 461"/>
                <a:gd name="T103" fmla="*/ 228 h 234"/>
                <a:gd name="T104" fmla="*/ 454 w 461"/>
                <a:gd name="T105" fmla="*/ 232 h 234"/>
                <a:gd name="T106" fmla="*/ 460 w 461"/>
                <a:gd name="T107" fmla="*/ 234 h 234"/>
                <a:gd name="T108" fmla="*/ 460 w 461"/>
                <a:gd name="T109" fmla="*/ 19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1" h="234">
                  <a:moveTo>
                    <a:pt x="460" y="190"/>
                  </a:moveTo>
                  <a:cubicBezTo>
                    <a:pt x="460" y="175"/>
                    <a:pt x="460" y="125"/>
                    <a:pt x="458" y="107"/>
                  </a:cubicBezTo>
                  <a:cubicBezTo>
                    <a:pt x="455" y="89"/>
                    <a:pt x="449" y="58"/>
                    <a:pt x="448" y="45"/>
                  </a:cubicBezTo>
                  <a:cubicBezTo>
                    <a:pt x="448" y="44"/>
                    <a:pt x="448" y="43"/>
                    <a:pt x="448" y="41"/>
                  </a:cubicBezTo>
                  <a:cubicBezTo>
                    <a:pt x="448" y="34"/>
                    <a:pt x="447" y="21"/>
                    <a:pt x="447" y="6"/>
                  </a:cubicBezTo>
                  <a:cubicBezTo>
                    <a:pt x="305" y="11"/>
                    <a:pt x="173" y="8"/>
                    <a:pt x="55" y="3"/>
                  </a:cubicBezTo>
                  <a:cubicBezTo>
                    <a:pt x="37" y="2"/>
                    <a:pt x="19" y="1"/>
                    <a:pt x="2" y="0"/>
                  </a:cubicBezTo>
                  <a:cubicBezTo>
                    <a:pt x="1" y="8"/>
                    <a:pt x="0" y="19"/>
                    <a:pt x="0" y="32"/>
                  </a:cubicBezTo>
                  <a:cubicBezTo>
                    <a:pt x="152" y="40"/>
                    <a:pt x="152" y="40"/>
                    <a:pt x="152" y="40"/>
                  </a:cubicBezTo>
                  <a:cubicBezTo>
                    <a:pt x="152" y="40"/>
                    <a:pt x="160" y="40"/>
                    <a:pt x="160" y="52"/>
                  </a:cubicBezTo>
                  <a:cubicBezTo>
                    <a:pt x="160" y="63"/>
                    <a:pt x="158" y="152"/>
                    <a:pt x="158" y="152"/>
                  </a:cubicBezTo>
                  <a:cubicBezTo>
                    <a:pt x="158" y="152"/>
                    <a:pt x="155" y="164"/>
                    <a:pt x="156" y="167"/>
                  </a:cubicBezTo>
                  <a:cubicBezTo>
                    <a:pt x="158" y="170"/>
                    <a:pt x="167" y="172"/>
                    <a:pt x="169" y="176"/>
                  </a:cubicBezTo>
                  <a:cubicBezTo>
                    <a:pt x="172" y="180"/>
                    <a:pt x="174" y="184"/>
                    <a:pt x="176" y="184"/>
                  </a:cubicBezTo>
                  <a:cubicBezTo>
                    <a:pt x="179" y="183"/>
                    <a:pt x="180" y="180"/>
                    <a:pt x="183" y="181"/>
                  </a:cubicBezTo>
                  <a:cubicBezTo>
                    <a:pt x="186" y="182"/>
                    <a:pt x="186" y="184"/>
                    <a:pt x="188" y="182"/>
                  </a:cubicBezTo>
                  <a:cubicBezTo>
                    <a:pt x="191" y="180"/>
                    <a:pt x="188" y="177"/>
                    <a:pt x="194" y="181"/>
                  </a:cubicBezTo>
                  <a:cubicBezTo>
                    <a:pt x="199" y="185"/>
                    <a:pt x="199" y="184"/>
                    <a:pt x="200" y="189"/>
                  </a:cubicBezTo>
                  <a:cubicBezTo>
                    <a:pt x="200" y="195"/>
                    <a:pt x="197" y="197"/>
                    <a:pt x="202" y="197"/>
                  </a:cubicBezTo>
                  <a:cubicBezTo>
                    <a:pt x="206" y="197"/>
                    <a:pt x="211" y="195"/>
                    <a:pt x="213" y="196"/>
                  </a:cubicBezTo>
                  <a:cubicBezTo>
                    <a:pt x="215" y="196"/>
                    <a:pt x="220" y="201"/>
                    <a:pt x="224" y="201"/>
                  </a:cubicBezTo>
                  <a:cubicBezTo>
                    <a:pt x="227" y="201"/>
                    <a:pt x="233" y="200"/>
                    <a:pt x="235" y="201"/>
                  </a:cubicBezTo>
                  <a:cubicBezTo>
                    <a:pt x="237" y="202"/>
                    <a:pt x="236" y="208"/>
                    <a:pt x="241" y="206"/>
                  </a:cubicBezTo>
                  <a:cubicBezTo>
                    <a:pt x="245" y="204"/>
                    <a:pt x="243" y="204"/>
                    <a:pt x="248" y="203"/>
                  </a:cubicBezTo>
                  <a:cubicBezTo>
                    <a:pt x="252" y="202"/>
                    <a:pt x="252" y="202"/>
                    <a:pt x="256" y="202"/>
                  </a:cubicBezTo>
                  <a:cubicBezTo>
                    <a:pt x="260" y="202"/>
                    <a:pt x="262" y="203"/>
                    <a:pt x="262" y="205"/>
                  </a:cubicBezTo>
                  <a:cubicBezTo>
                    <a:pt x="262" y="207"/>
                    <a:pt x="262" y="210"/>
                    <a:pt x="266" y="211"/>
                  </a:cubicBezTo>
                  <a:cubicBezTo>
                    <a:pt x="269" y="213"/>
                    <a:pt x="268" y="216"/>
                    <a:pt x="268" y="218"/>
                  </a:cubicBezTo>
                  <a:cubicBezTo>
                    <a:pt x="268" y="220"/>
                    <a:pt x="272" y="223"/>
                    <a:pt x="275" y="221"/>
                  </a:cubicBezTo>
                  <a:cubicBezTo>
                    <a:pt x="277" y="219"/>
                    <a:pt x="279" y="216"/>
                    <a:pt x="282" y="215"/>
                  </a:cubicBezTo>
                  <a:cubicBezTo>
                    <a:pt x="285" y="214"/>
                    <a:pt x="289" y="215"/>
                    <a:pt x="289" y="217"/>
                  </a:cubicBezTo>
                  <a:cubicBezTo>
                    <a:pt x="290" y="220"/>
                    <a:pt x="291" y="217"/>
                    <a:pt x="294" y="220"/>
                  </a:cubicBezTo>
                  <a:cubicBezTo>
                    <a:pt x="297" y="222"/>
                    <a:pt x="298" y="224"/>
                    <a:pt x="300" y="223"/>
                  </a:cubicBezTo>
                  <a:cubicBezTo>
                    <a:pt x="302" y="222"/>
                    <a:pt x="303" y="219"/>
                    <a:pt x="306" y="220"/>
                  </a:cubicBezTo>
                  <a:cubicBezTo>
                    <a:pt x="310" y="220"/>
                    <a:pt x="308" y="229"/>
                    <a:pt x="311" y="229"/>
                  </a:cubicBezTo>
                  <a:cubicBezTo>
                    <a:pt x="314" y="229"/>
                    <a:pt x="314" y="227"/>
                    <a:pt x="315" y="225"/>
                  </a:cubicBezTo>
                  <a:cubicBezTo>
                    <a:pt x="316" y="223"/>
                    <a:pt x="316" y="222"/>
                    <a:pt x="319" y="220"/>
                  </a:cubicBezTo>
                  <a:cubicBezTo>
                    <a:pt x="321" y="217"/>
                    <a:pt x="318" y="214"/>
                    <a:pt x="323" y="215"/>
                  </a:cubicBezTo>
                  <a:cubicBezTo>
                    <a:pt x="327" y="216"/>
                    <a:pt x="328" y="218"/>
                    <a:pt x="332" y="219"/>
                  </a:cubicBezTo>
                  <a:cubicBezTo>
                    <a:pt x="336" y="220"/>
                    <a:pt x="339" y="218"/>
                    <a:pt x="342" y="219"/>
                  </a:cubicBezTo>
                  <a:cubicBezTo>
                    <a:pt x="344" y="221"/>
                    <a:pt x="349" y="225"/>
                    <a:pt x="352" y="227"/>
                  </a:cubicBezTo>
                  <a:cubicBezTo>
                    <a:pt x="354" y="229"/>
                    <a:pt x="355" y="231"/>
                    <a:pt x="358" y="231"/>
                  </a:cubicBezTo>
                  <a:cubicBezTo>
                    <a:pt x="360" y="231"/>
                    <a:pt x="357" y="228"/>
                    <a:pt x="362" y="227"/>
                  </a:cubicBezTo>
                  <a:cubicBezTo>
                    <a:pt x="366" y="226"/>
                    <a:pt x="367" y="226"/>
                    <a:pt x="369" y="223"/>
                  </a:cubicBezTo>
                  <a:cubicBezTo>
                    <a:pt x="372" y="220"/>
                    <a:pt x="374" y="221"/>
                    <a:pt x="377" y="220"/>
                  </a:cubicBezTo>
                  <a:cubicBezTo>
                    <a:pt x="381" y="218"/>
                    <a:pt x="383" y="221"/>
                    <a:pt x="385" y="221"/>
                  </a:cubicBezTo>
                  <a:cubicBezTo>
                    <a:pt x="387" y="221"/>
                    <a:pt x="390" y="217"/>
                    <a:pt x="394" y="215"/>
                  </a:cubicBezTo>
                  <a:cubicBezTo>
                    <a:pt x="398" y="214"/>
                    <a:pt x="400" y="217"/>
                    <a:pt x="403" y="218"/>
                  </a:cubicBezTo>
                  <a:cubicBezTo>
                    <a:pt x="406" y="220"/>
                    <a:pt x="407" y="221"/>
                    <a:pt x="411" y="219"/>
                  </a:cubicBezTo>
                  <a:cubicBezTo>
                    <a:pt x="415" y="217"/>
                    <a:pt x="416" y="213"/>
                    <a:pt x="420" y="214"/>
                  </a:cubicBezTo>
                  <a:cubicBezTo>
                    <a:pt x="423" y="214"/>
                    <a:pt x="425" y="217"/>
                    <a:pt x="430" y="220"/>
                  </a:cubicBezTo>
                  <a:cubicBezTo>
                    <a:pt x="434" y="223"/>
                    <a:pt x="438" y="226"/>
                    <a:pt x="443" y="228"/>
                  </a:cubicBezTo>
                  <a:cubicBezTo>
                    <a:pt x="448" y="230"/>
                    <a:pt x="451" y="230"/>
                    <a:pt x="454" y="232"/>
                  </a:cubicBezTo>
                  <a:cubicBezTo>
                    <a:pt x="455" y="233"/>
                    <a:pt x="458" y="233"/>
                    <a:pt x="460" y="234"/>
                  </a:cubicBezTo>
                  <a:cubicBezTo>
                    <a:pt x="461" y="220"/>
                    <a:pt x="461" y="200"/>
                    <a:pt x="460" y="19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0" name="Freeform 20">
              <a:extLst>
                <a:ext uri="{FF2B5EF4-FFF2-40B4-BE49-F238E27FC236}">
                  <a16:creationId xmlns:a16="http://schemas.microsoft.com/office/drawing/2014/main" id="{F039E643-29A1-4423-BD85-CD43D150B9F5}"/>
                </a:ext>
              </a:extLst>
            </p:cNvPr>
            <p:cNvSpPr>
              <a:spLocks/>
            </p:cNvSpPr>
            <p:nvPr userDrawn="1"/>
          </p:nvSpPr>
          <p:spPr bwMode="auto">
            <a:xfrm>
              <a:off x="6652134" y="2739923"/>
              <a:ext cx="510581" cy="901345"/>
            </a:xfrm>
            <a:custGeom>
              <a:avLst/>
              <a:gdLst>
                <a:gd name="T0" fmla="*/ 209 w 213"/>
                <a:gd name="T1" fmla="*/ 233 h 376"/>
                <a:gd name="T2" fmla="*/ 205 w 213"/>
                <a:gd name="T3" fmla="*/ 215 h 376"/>
                <a:gd name="T4" fmla="*/ 206 w 213"/>
                <a:gd name="T5" fmla="*/ 196 h 376"/>
                <a:gd name="T6" fmla="*/ 187 w 213"/>
                <a:gd name="T7" fmla="*/ 39 h 376"/>
                <a:gd name="T8" fmla="*/ 174 w 213"/>
                <a:gd name="T9" fmla="*/ 14 h 376"/>
                <a:gd name="T10" fmla="*/ 34 w 213"/>
                <a:gd name="T11" fmla="*/ 9 h 376"/>
                <a:gd name="T12" fmla="*/ 46 w 213"/>
                <a:gd name="T13" fmla="*/ 23 h 376"/>
                <a:gd name="T14" fmla="*/ 61 w 213"/>
                <a:gd name="T15" fmla="*/ 42 h 376"/>
                <a:gd name="T16" fmla="*/ 53 w 213"/>
                <a:gd name="T17" fmla="*/ 66 h 376"/>
                <a:gd name="T18" fmla="*/ 38 w 213"/>
                <a:gd name="T19" fmla="*/ 80 h 376"/>
                <a:gd name="T20" fmla="*/ 19 w 213"/>
                <a:gd name="T21" fmla="*/ 87 h 376"/>
                <a:gd name="T22" fmla="*/ 26 w 213"/>
                <a:gd name="T23" fmla="*/ 110 h 376"/>
                <a:gd name="T24" fmla="*/ 16 w 213"/>
                <a:gd name="T25" fmla="*/ 136 h 376"/>
                <a:gd name="T26" fmla="*/ 6 w 213"/>
                <a:gd name="T27" fmla="*/ 155 h 376"/>
                <a:gd name="T28" fmla="*/ 0 w 213"/>
                <a:gd name="T29" fmla="*/ 167 h 376"/>
                <a:gd name="T30" fmla="*/ 11 w 213"/>
                <a:gd name="T31" fmla="*/ 201 h 376"/>
                <a:gd name="T32" fmla="*/ 31 w 213"/>
                <a:gd name="T33" fmla="*/ 219 h 376"/>
                <a:gd name="T34" fmla="*/ 52 w 213"/>
                <a:gd name="T35" fmla="*/ 252 h 376"/>
                <a:gd name="T36" fmla="*/ 76 w 213"/>
                <a:gd name="T37" fmla="*/ 257 h 376"/>
                <a:gd name="T38" fmla="*/ 68 w 213"/>
                <a:gd name="T39" fmla="*/ 286 h 376"/>
                <a:gd name="T40" fmla="*/ 87 w 213"/>
                <a:gd name="T41" fmla="*/ 312 h 376"/>
                <a:gd name="T42" fmla="*/ 96 w 213"/>
                <a:gd name="T43" fmla="*/ 318 h 376"/>
                <a:gd name="T44" fmla="*/ 112 w 213"/>
                <a:gd name="T45" fmla="*/ 330 h 376"/>
                <a:gd name="T46" fmla="*/ 119 w 213"/>
                <a:gd name="T47" fmla="*/ 350 h 376"/>
                <a:gd name="T48" fmla="*/ 126 w 213"/>
                <a:gd name="T49" fmla="*/ 374 h 376"/>
                <a:gd name="T50" fmla="*/ 138 w 213"/>
                <a:gd name="T51" fmla="*/ 368 h 376"/>
                <a:gd name="T52" fmla="*/ 162 w 213"/>
                <a:gd name="T53" fmla="*/ 365 h 376"/>
                <a:gd name="T54" fmla="*/ 174 w 213"/>
                <a:gd name="T55" fmla="*/ 358 h 376"/>
                <a:gd name="T56" fmla="*/ 179 w 213"/>
                <a:gd name="T57" fmla="*/ 342 h 376"/>
                <a:gd name="T58" fmla="*/ 187 w 213"/>
                <a:gd name="T59" fmla="*/ 324 h 376"/>
                <a:gd name="T60" fmla="*/ 191 w 213"/>
                <a:gd name="T61" fmla="*/ 316 h 376"/>
                <a:gd name="T62" fmla="*/ 192 w 213"/>
                <a:gd name="T63" fmla="*/ 301 h 376"/>
                <a:gd name="T64" fmla="*/ 198 w 213"/>
                <a:gd name="T65" fmla="*/ 280 h 376"/>
                <a:gd name="T66" fmla="*/ 212 w 213"/>
                <a:gd name="T67" fmla="*/ 25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3" h="376">
                  <a:moveTo>
                    <a:pt x="210" y="241"/>
                  </a:moveTo>
                  <a:cubicBezTo>
                    <a:pt x="210" y="236"/>
                    <a:pt x="212" y="237"/>
                    <a:pt x="209" y="233"/>
                  </a:cubicBezTo>
                  <a:cubicBezTo>
                    <a:pt x="206" y="229"/>
                    <a:pt x="204" y="230"/>
                    <a:pt x="204" y="226"/>
                  </a:cubicBezTo>
                  <a:cubicBezTo>
                    <a:pt x="204" y="221"/>
                    <a:pt x="205" y="218"/>
                    <a:pt x="205" y="215"/>
                  </a:cubicBezTo>
                  <a:cubicBezTo>
                    <a:pt x="205" y="212"/>
                    <a:pt x="204" y="215"/>
                    <a:pt x="206" y="209"/>
                  </a:cubicBezTo>
                  <a:cubicBezTo>
                    <a:pt x="208" y="204"/>
                    <a:pt x="207" y="203"/>
                    <a:pt x="206" y="196"/>
                  </a:cubicBezTo>
                  <a:cubicBezTo>
                    <a:pt x="206" y="191"/>
                    <a:pt x="196" y="86"/>
                    <a:pt x="193" y="50"/>
                  </a:cubicBezTo>
                  <a:cubicBezTo>
                    <a:pt x="190" y="45"/>
                    <a:pt x="189" y="43"/>
                    <a:pt x="187" y="39"/>
                  </a:cubicBezTo>
                  <a:cubicBezTo>
                    <a:pt x="186" y="35"/>
                    <a:pt x="184" y="30"/>
                    <a:pt x="182" y="27"/>
                  </a:cubicBezTo>
                  <a:cubicBezTo>
                    <a:pt x="179" y="25"/>
                    <a:pt x="173" y="25"/>
                    <a:pt x="174" y="14"/>
                  </a:cubicBezTo>
                  <a:cubicBezTo>
                    <a:pt x="175" y="8"/>
                    <a:pt x="174" y="4"/>
                    <a:pt x="174" y="0"/>
                  </a:cubicBezTo>
                  <a:cubicBezTo>
                    <a:pt x="111" y="6"/>
                    <a:pt x="49" y="8"/>
                    <a:pt x="34" y="9"/>
                  </a:cubicBezTo>
                  <a:cubicBezTo>
                    <a:pt x="35" y="11"/>
                    <a:pt x="36" y="14"/>
                    <a:pt x="38" y="15"/>
                  </a:cubicBezTo>
                  <a:cubicBezTo>
                    <a:pt x="42" y="19"/>
                    <a:pt x="46" y="20"/>
                    <a:pt x="46" y="23"/>
                  </a:cubicBezTo>
                  <a:cubicBezTo>
                    <a:pt x="46" y="26"/>
                    <a:pt x="49" y="29"/>
                    <a:pt x="53" y="32"/>
                  </a:cubicBezTo>
                  <a:cubicBezTo>
                    <a:pt x="57" y="34"/>
                    <a:pt x="63" y="38"/>
                    <a:pt x="61" y="42"/>
                  </a:cubicBezTo>
                  <a:cubicBezTo>
                    <a:pt x="59" y="45"/>
                    <a:pt x="60" y="56"/>
                    <a:pt x="57" y="59"/>
                  </a:cubicBezTo>
                  <a:cubicBezTo>
                    <a:pt x="54" y="62"/>
                    <a:pt x="53" y="62"/>
                    <a:pt x="53" y="66"/>
                  </a:cubicBezTo>
                  <a:cubicBezTo>
                    <a:pt x="53" y="71"/>
                    <a:pt x="55" y="74"/>
                    <a:pt x="49" y="76"/>
                  </a:cubicBezTo>
                  <a:cubicBezTo>
                    <a:pt x="44" y="77"/>
                    <a:pt x="42" y="76"/>
                    <a:pt x="38" y="80"/>
                  </a:cubicBezTo>
                  <a:cubicBezTo>
                    <a:pt x="35" y="83"/>
                    <a:pt x="33" y="83"/>
                    <a:pt x="28" y="84"/>
                  </a:cubicBezTo>
                  <a:cubicBezTo>
                    <a:pt x="23" y="84"/>
                    <a:pt x="22" y="81"/>
                    <a:pt x="19" y="87"/>
                  </a:cubicBezTo>
                  <a:cubicBezTo>
                    <a:pt x="17" y="94"/>
                    <a:pt x="17" y="98"/>
                    <a:pt x="20" y="100"/>
                  </a:cubicBezTo>
                  <a:cubicBezTo>
                    <a:pt x="23" y="103"/>
                    <a:pt x="26" y="106"/>
                    <a:pt x="26" y="110"/>
                  </a:cubicBezTo>
                  <a:cubicBezTo>
                    <a:pt x="26" y="114"/>
                    <a:pt x="20" y="120"/>
                    <a:pt x="19" y="124"/>
                  </a:cubicBezTo>
                  <a:cubicBezTo>
                    <a:pt x="18" y="129"/>
                    <a:pt x="20" y="134"/>
                    <a:pt x="16" y="136"/>
                  </a:cubicBezTo>
                  <a:cubicBezTo>
                    <a:pt x="12" y="138"/>
                    <a:pt x="3" y="141"/>
                    <a:pt x="4" y="144"/>
                  </a:cubicBezTo>
                  <a:cubicBezTo>
                    <a:pt x="5" y="147"/>
                    <a:pt x="8" y="153"/>
                    <a:pt x="6" y="155"/>
                  </a:cubicBezTo>
                  <a:cubicBezTo>
                    <a:pt x="5" y="155"/>
                    <a:pt x="4" y="157"/>
                    <a:pt x="3" y="158"/>
                  </a:cubicBezTo>
                  <a:cubicBezTo>
                    <a:pt x="1" y="160"/>
                    <a:pt x="0" y="164"/>
                    <a:pt x="0" y="167"/>
                  </a:cubicBezTo>
                  <a:cubicBezTo>
                    <a:pt x="0" y="172"/>
                    <a:pt x="2" y="183"/>
                    <a:pt x="5" y="189"/>
                  </a:cubicBezTo>
                  <a:cubicBezTo>
                    <a:pt x="7" y="194"/>
                    <a:pt x="8" y="199"/>
                    <a:pt x="11" y="201"/>
                  </a:cubicBezTo>
                  <a:cubicBezTo>
                    <a:pt x="13" y="204"/>
                    <a:pt x="22" y="210"/>
                    <a:pt x="23" y="213"/>
                  </a:cubicBezTo>
                  <a:cubicBezTo>
                    <a:pt x="24" y="216"/>
                    <a:pt x="27" y="217"/>
                    <a:pt x="31" y="219"/>
                  </a:cubicBezTo>
                  <a:cubicBezTo>
                    <a:pt x="34" y="221"/>
                    <a:pt x="44" y="229"/>
                    <a:pt x="45" y="236"/>
                  </a:cubicBezTo>
                  <a:cubicBezTo>
                    <a:pt x="45" y="242"/>
                    <a:pt x="47" y="255"/>
                    <a:pt x="52" y="252"/>
                  </a:cubicBezTo>
                  <a:cubicBezTo>
                    <a:pt x="56" y="250"/>
                    <a:pt x="59" y="249"/>
                    <a:pt x="63" y="250"/>
                  </a:cubicBezTo>
                  <a:cubicBezTo>
                    <a:pt x="67" y="251"/>
                    <a:pt x="76" y="252"/>
                    <a:pt x="76" y="257"/>
                  </a:cubicBezTo>
                  <a:cubicBezTo>
                    <a:pt x="77" y="261"/>
                    <a:pt x="73" y="269"/>
                    <a:pt x="72" y="274"/>
                  </a:cubicBezTo>
                  <a:cubicBezTo>
                    <a:pt x="70" y="279"/>
                    <a:pt x="69" y="282"/>
                    <a:pt x="68" y="286"/>
                  </a:cubicBezTo>
                  <a:cubicBezTo>
                    <a:pt x="68" y="291"/>
                    <a:pt x="67" y="295"/>
                    <a:pt x="70" y="299"/>
                  </a:cubicBezTo>
                  <a:cubicBezTo>
                    <a:pt x="73" y="302"/>
                    <a:pt x="83" y="310"/>
                    <a:pt x="87" y="312"/>
                  </a:cubicBezTo>
                  <a:cubicBezTo>
                    <a:pt x="90" y="313"/>
                    <a:pt x="90" y="314"/>
                    <a:pt x="90" y="317"/>
                  </a:cubicBezTo>
                  <a:cubicBezTo>
                    <a:pt x="91" y="319"/>
                    <a:pt x="93" y="317"/>
                    <a:pt x="96" y="318"/>
                  </a:cubicBezTo>
                  <a:cubicBezTo>
                    <a:pt x="98" y="319"/>
                    <a:pt x="99" y="319"/>
                    <a:pt x="102" y="323"/>
                  </a:cubicBezTo>
                  <a:cubicBezTo>
                    <a:pt x="104" y="326"/>
                    <a:pt x="110" y="330"/>
                    <a:pt x="112" y="330"/>
                  </a:cubicBezTo>
                  <a:cubicBezTo>
                    <a:pt x="114" y="330"/>
                    <a:pt x="115" y="336"/>
                    <a:pt x="115" y="340"/>
                  </a:cubicBezTo>
                  <a:cubicBezTo>
                    <a:pt x="116" y="344"/>
                    <a:pt x="122" y="344"/>
                    <a:pt x="119" y="350"/>
                  </a:cubicBezTo>
                  <a:cubicBezTo>
                    <a:pt x="117" y="355"/>
                    <a:pt x="115" y="355"/>
                    <a:pt x="117" y="358"/>
                  </a:cubicBezTo>
                  <a:cubicBezTo>
                    <a:pt x="118" y="361"/>
                    <a:pt x="122" y="371"/>
                    <a:pt x="126" y="374"/>
                  </a:cubicBezTo>
                  <a:cubicBezTo>
                    <a:pt x="129" y="376"/>
                    <a:pt x="132" y="373"/>
                    <a:pt x="136" y="374"/>
                  </a:cubicBezTo>
                  <a:cubicBezTo>
                    <a:pt x="136" y="372"/>
                    <a:pt x="137" y="370"/>
                    <a:pt x="138" y="368"/>
                  </a:cubicBezTo>
                  <a:cubicBezTo>
                    <a:pt x="140" y="364"/>
                    <a:pt x="139" y="360"/>
                    <a:pt x="146" y="360"/>
                  </a:cubicBezTo>
                  <a:cubicBezTo>
                    <a:pt x="154" y="359"/>
                    <a:pt x="159" y="363"/>
                    <a:pt x="162" y="365"/>
                  </a:cubicBezTo>
                  <a:cubicBezTo>
                    <a:pt x="164" y="366"/>
                    <a:pt x="169" y="374"/>
                    <a:pt x="172" y="369"/>
                  </a:cubicBezTo>
                  <a:cubicBezTo>
                    <a:pt x="174" y="365"/>
                    <a:pt x="177" y="363"/>
                    <a:pt x="174" y="358"/>
                  </a:cubicBezTo>
                  <a:cubicBezTo>
                    <a:pt x="171" y="353"/>
                    <a:pt x="168" y="351"/>
                    <a:pt x="171" y="348"/>
                  </a:cubicBezTo>
                  <a:cubicBezTo>
                    <a:pt x="173" y="344"/>
                    <a:pt x="173" y="344"/>
                    <a:pt x="179" y="342"/>
                  </a:cubicBezTo>
                  <a:cubicBezTo>
                    <a:pt x="184" y="339"/>
                    <a:pt x="191" y="341"/>
                    <a:pt x="190" y="335"/>
                  </a:cubicBezTo>
                  <a:cubicBezTo>
                    <a:pt x="189" y="330"/>
                    <a:pt x="184" y="328"/>
                    <a:pt x="187" y="324"/>
                  </a:cubicBezTo>
                  <a:cubicBezTo>
                    <a:pt x="189" y="321"/>
                    <a:pt x="190" y="320"/>
                    <a:pt x="191" y="318"/>
                  </a:cubicBezTo>
                  <a:cubicBezTo>
                    <a:pt x="191" y="317"/>
                    <a:pt x="191" y="317"/>
                    <a:pt x="191" y="316"/>
                  </a:cubicBezTo>
                  <a:cubicBezTo>
                    <a:pt x="191" y="313"/>
                    <a:pt x="187" y="313"/>
                    <a:pt x="189" y="310"/>
                  </a:cubicBezTo>
                  <a:cubicBezTo>
                    <a:pt x="190" y="306"/>
                    <a:pt x="192" y="303"/>
                    <a:pt x="192" y="301"/>
                  </a:cubicBezTo>
                  <a:cubicBezTo>
                    <a:pt x="193" y="300"/>
                    <a:pt x="192" y="294"/>
                    <a:pt x="192" y="290"/>
                  </a:cubicBezTo>
                  <a:cubicBezTo>
                    <a:pt x="192" y="285"/>
                    <a:pt x="195" y="284"/>
                    <a:pt x="198" y="280"/>
                  </a:cubicBezTo>
                  <a:cubicBezTo>
                    <a:pt x="201" y="276"/>
                    <a:pt x="204" y="271"/>
                    <a:pt x="205" y="266"/>
                  </a:cubicBezTo>
                  <a:cubicBezTo>
                    <a:pt x="206" y="260"/>
                    <a:pt x="211" y="259"/>
                    <a:pt x="212" y="253"/>
                  </a:cubicBezTo>
                  <a:cubicBezTo>
                    <a:pt x="213" y="248"/>
                    <a:pt x="209" y="247"/>
                    <a:pt x="210" y="241"/>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1" name="Freeform 21">
              <a:extLst>
                <a:ext uri="{FF2B5EF4-FFF2-40B4-BE49-F238E27FC236}">
                  <a16:creationId xmlns:a16="http://schemas.microsoft.com/office/drawing/2014/main" id="{2C5FCA87-1920-42FB-BA06-72D1CAD65C52}"/>
                </a:ext>
              </a:extLst>
            </p:cNvPr>
            <p:cNvSpPr>
              <a:spLocks/>
            </p:cNvSpPr>
            <p:nvPr userDrawn="1"/>
          </p:nvSpPr>
          <p:spPr bwMode="auto">
            <a:xfrm>
              <a:off x="7100084" y="2817531"/>
              <a:ext cx="393488" cy="687583"/>
            </a:xfrm>
            <a:custGeom>
              <a:avLst/>
              <a:gdLst>
                <a:gd name="T0" fmla="*/ 140 w 164"/>
                <a:gd name="T1" fmla="*/ 6 h 287"/>
                <a:gd name="T2" fmla="*/ 139 w 164"/>
                <a:gd name="T3" fmla="*/ 3 h 287"/>
                <a:gd name="T4" fmla="*/ 106 w 164"/>
                <a:gd name="T5" fmla="*/ 5 h 287"/>
                <a:gd name="T6" fmla="*/ 40 w 164"/>
                <a:gd name="T7" fmla="*/ 11 h 287"/>
                <a:gd name="T8" fmla="*/ 19 w 164"/>
                <a:gd name="T9" fmla="*/ 23 h 287"/>
                <a:gd name="T10" fmla="*/ 7 w 164"/>
                <a:gd name="T11" fmla="*/ 19 h 287"/>
                <a:gd name="T12" fmla="*/ 6 w 164"/>
                <a:gd name="T13" fmla="*/ 18 h 287"/>
                <a:gd name="T14" fmla="*/ 19 w 164"/>
                <a:gd name="T15" fmla="*/ 164 h 287"/>
                <a:gd name="T16" fmla="*/ 19 w 164"/>
                <a:gd name="T17" fmla="*/ 177 h 287"/>
                <a:gd name="T18" fmla="*/ 18 w 164"/>
                <a:gd name="T19" fmla="*/ 183 h 287"/>
                <a:gd name="T20" fmla="*/ 17 w 164"/>
                <a:gd name="T21" fmla="*/ 194 h 287"/>
                <a:gd name="T22" fmla="*/ 22 w 164"/>
                <a:gd name="T23" fmla="*/ 201 h 287"/>
                <a:gd name="T24" fmla="*/ 23 w 164"/>
                <a:gd name="T25" fmla="*/ 209 h 287"/>
                <a:gd name="T26" fmla="*/ 25 w 164"/>
                <a:gd name="T27" fmla="*/ 221 h 287"/>
                <a:gd name="T28" fmla="*/ 18 w 164"/>
                <a:gd name="T29" fmla="*/ 234 h 287"/>
                <a:gd name="T30" fmla="*/ 11 w 164"/>
                <a:gd name="T31" fmla="*/ 248 h 287"/>
                <a:gd name="T32" fmla="*/ 5 w 164"/>
                <a:gd name="T33" fmla="*/ 258 h 287"/>
                <a:gd name="T34" fmla="*/ 5 w 164"/>
                <a:gd name="T35" fmla="*/ 269 h 287"/>
                <a:gd name="T36" fmla="*/ 2 w 164"/>
                <a:gd name="T37" fmla="*/ 278 h 287"/>
                <a:gd name="T38" fmla="*/ 4 w 164"/>
                <a:gd name="T39" fmla="*/ 284 h 287"/>
                <a:gd name="T40" fmla="*/ 4 w 164"/>
                <a:gd name="T41" fmla="*/ 286 h 287"/>
                <a:gd name="T42" fmla="*/ 9 w 164"/>
                <a:gd name="T43" fmla="*/ 285 h 287"/>
                <a:gd name="T44" fmla="*/ 10 w 164"/>
                <a:gd name="T45" fmla="*/ 278 h 287"/>
                <a:gd name="T46" fmla="*/ 17 w 164"/>
                <a:gd name="T47" fmla="*/ 277 h 287"/>
                <a:gd name="T48" fmla="*/ 22 w 164"/>
                <a:gd name="T49" fmla="*/ 276 h 287"/>
                <a:gd name="T50" fmla="*/ 25 w 164"/>
                <a:gd name="T51" fmla="*/ 279 h 287"/>
                <a:gd name="T52" fmla="*/ 26 w 164"/>
                <a:gd name="T53" fmla="*/ 274 h 287"/>
                <a:gd name="T54" fmla="*/ 33 w 164"/>
                <a:gd name="T55" fmla="*/ 272 h 287"/>
                <a:gd name="T56" fmla="*/ 37 w 164"/>
                <a:gd name="T57" fmla="*/ 271 h 287"/>
                <a:gd name="T58" fmla="*/ 43 w 164"/>
                <a:gd name="T59" fmla="*/ 275 h 287"/>
                <a:gd name="T60" fmla="*/ 49 w 164"/>
                <a:gd name="T61" fmla="*/ 276 h 287"/>
                <a:gd name="T62" fmla="*/ 52 w 164"/>
                <a:gd name="T63" fmla="*/ 279 h 287"/>
                <a:gd name="T64" fmla="*/ 55 w 164"/>
                <a:gd name="T65" fmla="*/ 274 h 287"/>
                <a:gd name="T66" fmla="*/ 61 w 164"/>
                <a:gd name="T67" fmla="*/ 267 h 287"/>
                <a:gd name="T68" fmla="*/ 67 w 164"/>
                <a:gd name="T69" fmla="*/ 264 h 287"/>
                <a:gd name="T70" fmla="*/ 70 w 164"/>
                <a:gd name="T71" fmla="*/ 269 h 287"/>
                <a:gd name="T72" fmla="*/ 75 w 164"/>
                <a:gd name="T73" fmla="*/ 269 h 287"/>
                <a:gd name="T74" fmla="*/ 78 w 164"/>
                <a:gd name="T75" fmla="*/ 271 h 287"/>
                <a:gd name="T76" fmla="*/ 80 w 164"/>
                <a:gd name="T77" fmla="*/ 267 h 287"/>
                <a:gd name="T78" fmla="*/ 83 w 164"/>
                <a:gd name="T79" fmla="*/ 261 h 287"/>
                <a:gd name="T80" fmla="*/ 85 w 164"/>
                <a:gd name="T81" fmla="*/ 257 h 287"/>
                <a:gd name="T82" fmla="*/ 89 w 164"/>
                <a:gd name="T83" fmla="*/ 253 h 287"/>
                <a:gd name="T84" fmla="*/ 87 w 164"/>
                <a:gd name="T85" fmla="*/ 249 h 287"/>
                <a:gd name="T86" fmla="*/ 94 w 164"/>
                <a:gd name="T87" fmla="*/ 254 h 287"/>
                <a:gd name="T88" fmla="*/ 98 w 164"/>
                <a:gd name="T89" fmla="*/ 259 h 287"/>
                <a:gd name="T90" fmla="*/ 108 w 164"/>
                <a:gd name="T91" fmla="*/ 259 h 287"/>
                <a:gd name="T92" fmla="*/ 113 w 164"/>
                <a:gd name="T93" fmla="*/ 252 h 287"/>
                <a:gd name="T94" fmla="*/ 114 w 164"/>
                <a:gd name="T95" fmla="*/ 243 h 287"/>
                <a:gd name="T96" fmla="*/ 118 w 164"/>
                <a:gd name="T97" fmla="*/ 239 h 287"/>
                <a:gd name="T98" fmla="*/ 124 w 164"/>
                <a:gd name="T99" fmla="*/ 234 h 287"/>
                <a:gd name="T100" fmla="*/ 130 w 164"/>
                <a:gd name="T101" fmla="*/ 225 h 287"/>
                <a:gd name="T102" fmla="*/ 134 w 164"/>
                <a:gd name="T103" fmla="*/ 215 h 287"/>
                <a:gd name="T104" fmla="*/ 134 w 164"/>
                <a:gd name="T105" fmla="*/ 207 h 287"/>
                <a:gd name="T106" fmla="*/ 140 w 164"/>
                <a:gd name="T107" fmla="*/ 205 h 287"/>
                <a:gd name="T108" fmla="*/ 147 w 164"/>
                <a:gd name="T109" fmla="*/ 207 h 287"/>
                <a:gd name="T110" fmla="*/ 157 w 164"/>
                <a:gd name="T111" fmla="*/ 200 h 287"/>
                <a:gd name="T112" fmla="*/ 163 w 164"/>
                <a:gd name="T113" fmla="*/ 197 h 287"/>
                <a:gd name="T114" fmla="*/ 161 w 164"/>
                <a:gd name="T115" fmla="*/ 191 h 287"/>
                <a:gd name="T116" fmla="*/ 160 w 164"/>
                <a:gd name="T117" fmla="*/ 184 h 287"/>
                <a:gd name="T118" fmla="*/ 159 w 164"/>
                <a:gd name="T119" fmla="*/ 180 h 287"/>
                <a:gd name="T120" fmla="*/ 161 w 164"/>
                <a:gd name="T121" fmla="*/ 178 h 287"/>
                <a:gd name="T122" fmla="*/ 140 w 164"/>
                <a:gd name="T123" fmla="*/ 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287">
                  <a:moveTo>
                    <a:pt x="140" y="6"/>
                  </a:moveTo>
                  <a:cubicBezTo>
                    <a:pt x="140" y="4"/>
                    <a:pt x="139" y="4"/>
                    <a:pt x="139" y="3"/>
                  </a:cubicBezTo>
                  <a:cubicBezTo>
                    <a:pt x="137" y="0"/>
                    <a:pt x="124" y="2"/>
                    <a:pt x="106" y="5"/>
                  </a:cubicBezTo>
                  <a:cubicBezTo>
                    <a:pt x="93" y="7"/>
                    <a:pt x="56" y="10"/>
                    <a:pt x="40" y="11"/>
                  </a:cubicBezTo>
                  <a:cubicBezTo>
                    <a:pt x="34" y="15"/>
                    <a:pt x="24" y="25"/>
                    <a:pt x="19" y="23"/>
                  </a:cubicBezTo>
                  <a:cubicBezTo>
                    <a:pt x="13" y="22"/>
                    <a:pt x="10" y="24"/>
                    <a:pt x="7" y="19"/>
                  </a:cubicBezTo>
                  <a:cubicBezTo>
                    <a:pt x="7" y="18"/>
                    <a:pt x="6" y="18"/>
                    <a:pt x="6" y="18"/>
                  </a:cubicBezTo>
                  <a:cubicBezTo>
                    <a:pt x="9" y="54"/>
                    <a:pt x="19" y="159"/>
                    <a:pt x="19" y="164"/>
                  </a:cubicBezTo>
                  <a:cubicBezTo>
                    <a:pt x="20" y="171"/>
                    <a:pt x="21" y="172"/>
                    <a:pt x="19" y="177"/>
                  </a:cubicBezTo>
                  <a:cubicBezTo>
                    <a:pt x="17" y="183"/>
                    <a:pt x="18" y="180"/>
                    <a:pt x="18" y="183"/>
                  </a:cubicBezTo>
                  <a:cubicBezTo>
                    <a:pt x="18" y="186"/>
                    <a:pt x="17" y="189"/>
                    <a:pt x="17" y="194"/>
                  </a:cubicBezTo>
                  <a:cubicBezTo>
                    <a:pt x="17" y="198"/>
                    <a:pt x="19" y="197"/>
                    <a:pt x="22" y="201"/>
                  </a:cubicBezTo>
                  <a:cubicBezTo>
                    <a:pt x="25" y="205"/>
                    <a:pt x="23" y="204"/>
                    <a:pt x="23" y="209"/>
                  </a:cubicBezTo>
                  <a:cubicBezTo>
                    <a:pt x="22" y="215"/>
                    <a:pt x="26" y="216"/>
                    <a:pt x="25" y="221"/>
                  </a:cubicBezTo>
                  <a:cubicBezTo>
                    <a:pt x="24" y="227"/>
                    <a:pt x="19" y="228"/>
                    <a:pt x="18" y="234"/>
                  </a:cubicBezTo>
                  <a:cubicBezTo>
                    <a:pt x="17" y="239"/>
                    <a:pt x="14" y="244"/>
                    <a:pt x="11" y="248"/>
                  </a:cubicBezTo>
                  <a:cubicBezTo>
                    <a:pt x="8" y="252"/>
                    <a:pt x="5" y="253"/>
                    <a:pt x="5" y="258"/>
                  </a:cubicBezTo>
                  <a:cubicBezTo>
                    <a:pt x="5" y="262"/>
                    <a:pt x="6" y="268"/>
                    <a:pt x="5" y="269"/>
                  </a:cubicBezTo>
                  <a:cubicBezTo>
                    <a:pt x="5" y="271"/>
                    <a:pt x="3" y="274"/>
                    <a:pt x="2" y="278"/>
                  </a:cubicBezTo>
                  <a:cubicBezTo>
                    <a:pt x="0" y="281"/>
                    <a:pt x="4" y="281"/>
                    <a:pt x="4" y="284"/>
                  </a:cubicBezTo>
                  <a:cubicBezTo>
                    <a:pt x="4" y="285"/>
                    <a:pt x="4" y="285"/>
                    <a:pt x="4" y="286"/>
                  </a:cubicBezTo>
                  <a:cubicBezTo>
                    <a:pt x="6" y="287"/>
                    <a:pt x="8" y="287"/>
                    <a:pt x="9" y="285"/>
                  </a:cubicBezTo>
                  <a:cubicBezTo>
                    <a:pt x="11" y="280"/>
                    <a:pt x="7" y="279"/>
                    <a:pt x="10" y="278"/>
                  </a:cubicBezTo>
                  <a:cubicBezTo>
                    <a:pt x="13" y="277"/>
                    <a:pt x="14" y="278"/>
                    <a:pt x="17" y="277"/>
                  </a:cubicBezTo>
                  <a:cubicBezTo>
                    <a:pt x="19" y="277"/>
                    <a:pt x="22" y="273"/>
                    <a:pt x="22" y="276"/>
                  </a:cubicBezTo>
                  <a:cubicBezTo>
                    <a:pt x="22" y="278"/>
                    <a:pt x="23" y="280"/>
                    <a:pt x="25" y="279"/>
                  </a:cubicBezTo>
                  <a:cubicBezTo>
                    <a:pt x="26" y="278"/>
                    <a:pt x="24" y="276"/>
                    <a:pt x="26" y="274"/>
                  </a:cubicBezTo>
                  <a:cubicBezTo>
                    <a:pt x="28" y="272"/>
                    <a:pt x="29" y="274"/>
                    <a:pt x="33" y="272"/>
                  </a:cubicBezTo>
                  <a:cubicBezTo>
                    <a:pt x="36" y="270"/>
                    <a:pt x="35" y="269"/>
                    <a:pt x="37" y="271"/>
                  </a:cubicBezTo>
                  <a:cubicBezTo>
                    <a:pt x="39" y="274"/>
                    <a:pt x="41" y="274"/>
                    <a:pt x="43" y="275"/>
                  </a:cubicBezTo>
                  <a:cubicBezTo>
                    <a:pt x="46" y="275"/>
                    <a:pt x="47" y="275"/>
                    <a:pt x="49" y="276"/>
                  </a:cubicBezTo>
                  <a:cubicBezTo>
                    <a:pt x="50" y="278"/>
                    <a:pt x="51" y="280"/>
                    <a:pt x="52" y="279"/>
                  </a:cubicBezTo>
                  <a:cubicBezTo>
                    <a:pt x="53" y="277"/>
                    <a:pt x="52" y="279"/>
                    <a:pt x="55" y="274"/>
                  </a:cubicBezTo>
                  <a:cubicBezTo>
                    <a:pt x="57" y="269"/>
                    <a:pt x="58" y="268"/>
                    <a:pt x="61" y="267"/>
                  </a:cubicBezTo>
                  <a:cubicBezTo>
                    <a:pt x="64" y="266"/>
                    <a:pt x="66" y="262"/>
                    <a:pt x="67" y="264"/>
                  </a:cubicBezTo>
                  <a:cubicBezTo>
                    <a:pt x="68" y="267"/>
                    <a:pt x="66" y="269"/>
                    <a:pt x="70" y="269"/>
                  </a:cubicBezTo>
                  <a:cubicBezTo>
                    <a:pt x="73" y="269"/>
                    <a:pt x="73" y="268"/>
                    <a:pt x="75" y="269"/>
                  </a:cubicBezTo>
                  <a:cubicBezTo>
                    <a:pt x="76" y="271"/>
                    <a:pt x="76" y="273"/>
                    <a:pt x="78" y="271"/>
                  </a:cubicBezTo>
                  <a:cubicBezTo>
                    <a:pt x="79" y="269"/>
                    <a:pt x="77" y="270"/>
                    <a:pt x="80" y="267"/>
                  </a:cubicBezTo>
                  <a:cubicBezTo>
                    <a:pt x="83" y="264"/>
                    <a:pt x="83" y="264"/>
                    <a:pt x="83" y="261"/>
                  </a:cubicBezTo>
                  <a:cubicBezTo>
                    <a:pt x="83" y="259"/>
                    <a:pt x="82" y="260"/>
                    <a:pt x="85" y="257"/>
                  </a:cubicBezTo>
                  <a:cubicBezTo>
                    <a:pt x="89" y="253"/>
                    <a:pt x="90" y="258"/>
                    <a:pt x="89" y="253"/>
                  </a:cubicBezTo>
                  <a:cubicBezTo>
                    <a:pt x="87" y="249"/>
                    <a:pt x="85" y="249"/>
                    <a:pt x="87" y="249"/>
                  </a:cubicBezTo>
                  <a:cubicBezTo>
                    <a:pt x="89" y="248"/>
                    <a:pt x="92" y="251"/>
                    <a:pt x="94" y="254"/>
                  </a:cubicBezTo>
                  <a:cubicBezTo>
                    <a:pt x="96" y="256"/>
                    <a:pt x="93" y="258"/>
                    <a:pt x="98" y="259"/>
                  </a:cubicBezTo>
                  <a:cubicBezTo>
                    <a:pt x="103" y="259"/>
                    <a:pt x="104" y="261"/>
                    <a:pt x="108" y="259"/>
                  </a:cubicBezTo>
                  <a:cubicBezTo>
                    <a:pt x="112" y="258"/>
                    <a:pt x="113" y="256"/>
                    <a:pt x="113" y="252"/>
                  </a:cubicBezTo>
                  <a:cubicBezTo>
                    <a:pt x="113" y="248"/>
                    <a:pt x="114" y="245"/>
                    <a:pt x="114" y="243"/>
                  </a:cubicBezTo>
                  <a:cubicBezTo>
                    <a:pt x="115" y="242"/>
                    <a:pt x="115" y="240"/>
                    <a:pt x="118" y="239"/>
                  </a:cubicBezTo>
                  <a:cubicBezTo>
                    <a:pt x="120" y="239"/>
                    <a:pt x="123" y="241"/>
                    <a:pt x="124" y="234"/>
                  </a:cubicBezTo>
                  <a:cubicBezTo>
                    <a:pt x="125" y="226"/>
                    <a:pt x="127" y="228"/>
                    <a:pt x="130" y="225"/>
                  </a:cubicBezTo>
                  <a:cubicBezTo>
                    <a:pt x="133" y="222"/>
                    <a:pt x="134" y="220"/>
                    <a:pt x="134" y="215"/>
                  </a:cubicBezTo>
                  <a:cubicBezTo>
                    <a:pt x="134" y="210"/>
                    <a:pt x="130" y="208"/>
                    <a:pt x="134" y="207"/>
                  </a:cubicBezTo>
                  <a:cubicBezTo>
                    <a:pt x="137" y="205"/>
                    <a:pt x="136" y="203"/>
                    <a:pt x="140" y="205"/>
                  </a:cubicBezTo>
                  <a:cubicBezTo>
                    <a:pt x="145" y="206"/>
                    <a:pt x="145" y="210"/>
                    <a:pt x="147" y="207"/>
                  </a:cubicBezTo>
                  <a:cubicBezTo>
                    <a:pt x="150" y="205"/>
                    <a:pt x="151" y="201"/>
                    <a:pt x="157" y="200"/>
                  </a:cubicBezTo>
                  <a:cubicBezTo>
                    <a:pt x="162" y="199"/>
                    <a:pt x="164" y="200"/>
                    <a:pt x="163" y="197"/>
                  </a:cubicBezTo>
                  <a:cubicBezTo>
                    <a:pt x="163" y="194"/>
                    <a:pt x="161" y="195"/>
                    <a:pt x="161" y="191"/>
                  </a:cubicBezTo>
                  <a:cubicBezTo>
                    <a:pt x="160" y="188"/>
                    <a:pt x="161" y="186"/>
                    <a:pt x="160" y="184"/>
                  </a:cubicBezTo>
                  <a:cubicBezTo>
                    <a:pt x="159" y="183"/>
                    <a:pt x="157" y="183"/>
                    <a:pt x="159" y="180"/>
                  </a:cubicBezTo>
                  <a:cubicBezTo>
                    <a:pt x="160" y="179"/>
                    <a:pt x="161" y="178"/>
                    <a:pt x="161" y="178"/>
                  </a:cubicBezTo>
                  <a:cubicBezTo>
                    <a:pt x="157" y="150"/>
                    <a:pt x="143" y="25"/>
                    <a:pt x="140" y="6"/>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2" name="Freeform 22">
              <a:extLst>
                <a:ext uri="{FF2B5EF4-FFF2-40B4-BE49-F238E27FC236}">
                  <a16:creationId xmlns:a16="http://schemas.microsoft.com/office/drawing/2014/main" id="{720EF888-2CE5-498A-AB6C-B31D6033F332}"/>
                </a:ext>
              </a:extLst>
            </p:cNvPr>
            <p:cNvSpPr>
              <a:spLocks/>
            </p:cNvSpPr>
            <p:nvPr userDrawn="1"/>
          </p:nvSpPr>
          <p:spPr bwMode="auto">
            <a:xfrm>
              <a:off x="7100084" y="2817531"/>
              <a:ext cx="393488" cy="687583"/>
            </a:xfrm>
            <a:custGeom>
              <a:avLst/>
              <a:gdLst>
                <a:gd name="T0" fmla="*/ 140 w 164"/>
                <a:gd name="T1" fmla="*/ 6 h 287"/>
                <a:gd name="T2" fmla="*/ 139 w 164"/>
                <a:gd name="T3" fmla="*/ 3 h 287"/>
                <a:gd name="T4" fmla="*/ 106 w 164"/>
                <a:gd name="T5" fmla="*/ 5 h 287"/>
                <a:gd name="T6" fmla="*/ 40 w 164"/>
                <a:gd name="T7" fmla="*/ 11 h 287"/>
                <a:gd name="T8" fmla="*/ 19 w 164"/>
                <a:gd name="T9" fmla="*/ 23 h 287"/>
                <a:gd name="T10" fmla="*/ 7 w 164"/>
                <a:gd name="T11" fmla="*/ 19 h 287"/>
                <a:gd name="T12" fmla="*/ 6 w 164"/>
                <a:gd name="T13" fmla="*/ 18 h 287"/>
                <a:gd name="T14" fmla="*/ 19 w 164"/>
                <a:gd name="T15" fmla="*/ 164 h 287"/>
                <a:gd name="T16" fmla="*/ 19 w 164"/>
                <a:gd name="T17" fmla="*/ 177 h 287"/>
                <a:gd name="T18" fmla="*/ 18 w 164"/>
                <a:gd name="T19" fmla="*/ 183 h 287"/>
                <a:gd name="T20" fmla="*/ 17 w 164"/>
                <a:gd name="T21" fmla="*/ 194 h 287"/>
                <a:gd name="T22" fmla="*/ 22 w 164"/>
                <a:gd name="T23" fmla="*/ 201 h 287"/>
                <a:gd name="T24" fmla="*/ 23 w 164"/>
                <a:gd name="T25" fmla="*/ 209 h 287"/>
                <a:gd name="T26" fmla="*/ 25 w 164"/>
                <a:gd name="T27" fmla="*/ 221 h 287"/>
                <a:gd name="T28" fmla="*/ 18 w 164"/>
                <a:gd name="T29" fmla="*/ 234 h 287"/>
                <a:gd name="T30" fmla="*/ 11 w 164"/>
                <a:gd name="T31" fmla="*/ 248 h 287"/>
                <a:gd name="T32" fmla="*/ 5 w 164"/>
                <a:gd name="T33" fmla="*/ 258 h 287"/>
                <a:gd name="T34" fmla="*/ 5 w 164"/>
                <a:gd name="T35" fmla="*/ 269 h 287"/>
                <a:gd name="T36" fmla="*/ 2 w 164"/>
                <a:gd name="T37" fmla="*/ 278 h 287"/>
                <a:gd name="T38" fmla="*/ 4 w 164"/>
                <a:gd name="T39" fmla="*/ 284 h 287"/>
                <a:gd name="T40" fmla="*/ 4 w 164"/>
                <a:gd name="T41" fmla="*/ 286 h 287"/>
                <a:gd name="T42" fmla="*/ 9 w 164"/>
                <a:gd name="T43" fmla="*/ 285 h 287"/>
                <a:gd name="T44" fmla="*/ 10 w 164"/>
                <a:gd name="T45" fmla="*/ 278 h 287"/>
                <a:gd name="T46" fmla="*/ 17 w 164"/>
                <a:gd name="T47" fmla="*/ 277 h 287"/>
                <a:gd name="T48" fmla="*/ 22 w 164"/>
                <a:gd name="T49" fmla="*/ 276 h 287"/>
                <a:gd name="T50" fmla="*/ 25 w 164"/>
                <a:gd name="T51" fmla="*/ 279 h 287"/>
                <a:gd name="T52" fmla="*/ 26 w 164"/>
                <a:gd name="T53" fmla="*/ 274 h 287"/>
                <a:gd name="T54" fmla="*/ 33 w 164"/>
                <a:gd name="T55" fmla="*/ 272 h 287"/>
                <a:gd name="T56" fmla="*/ 37 w 164"/>
                <a:gd name="T57" fmla="*/ 271 h 287"/>
                <a:gd name="T58" fmla="*/ 43 w 164"/>
                <a:gd name="T59" fmla="*/ 275 h 287"/>
                <a:gd name="T60" fmla="*/ 49 w 164"/>
                <a:gd name="T61" fmla="*/ 276 h 287"/>
                <a:gd name="T62" fmla="*/ 52 w 164"/>
                <a:gd name="T63" fmla="*/ 279 h 287"/>
                <a:gd name="T64" fmla="*/ 55 w 164"/>
                <a:gd name="T65" fmla="*/ 274 h 287"/>
                <a:gd name="T66" fmla="*/ 61 w 164"/>
                <a:gd name="T67" fmla="*/ 267 h 287"/>
                <a:gd name="T68" fmla="*/ 67 w 164"/>
                <a:gd name="T69" fmla="*/ 264 h 287"/>
                <a:gd name="T70" fmla="*/ 70 w 164"/>
                <a:gd name="T71" fmla="*/ 269 h 287"/>
                <a:gd name="T72" fmla="*/ 75 w 164"/>
                <a:gd name="T73" fmla="*/ 269 h 287"/>
                <a:gd name="T74" fmla="*/ 78 w 164"/>
                <a:gd name="T75" fmla="*/ 271 h 287"/>
                <a:gd name="T76" fmla="*/ 80 w 164"/>
                <a:gd name="T77" fmla="*/ 267 h 287"/>
                <a:gd name="T78" fmla="*/ 83 w 164"/>
                <a:gd name="T79" fmla="*/ 261 h 287"/>
                <a:gd name="T80" fmla="*/ 85 w 164"/>
                <a:gd name="T81" fmla="*/ 257 h 287"/>
                <a:gd name="T82" fmla="*/ 89 w 164"/>
                <a:gd name="T83" fmla="*/ 253 h 287"/>
                <a:gd name="T84" fmla="*/ 87 w 164"/>
                <a:gd name="T85" fmla="*/ 249 h 287"/>
                <a:gd name="T86" fmla="*/ 94 w 164"/>
                <a:gd name="T87" fmla="*/ 254 h 287"/>
                <a:gd name="T88" fmla="*/ 98 w 164"/>
                <a:gd name="T89" fmla="*/ 259 h 287"/>
                <a:gd name="T90" fmla="*/ 108 w 164"/>
                <a:gd name="T91" fmla="*/ 259 h 287"/>
                <a:gd name="T92" fmla="*/ 113 w 164"/>
                <a:gd name="T93" fmla="*/ 252 h 287"/>
                <a:gd name="T94" fmla="*/ 114 w 164"/>
                <a:gd name="T95" fmla="*/ 243 h 287"/>
                <a:gd name="T96" fmla="*/ 118 w 164"/>
                <a:gd name="T97" fmla="*/ 239 h 287"/>
                <a:gd name="T98" fmla="*/ 124 w 164"/>
                <a:gd name="T99" fmla="*/ 234 h 287"/>
                <a:gd name="T100" fmla="*/ 130 w 164"/>
                <a:gd name="T101" fmla="*/ 225 h 287"/>
                <a:gd name="T102" fmla="*/ 134 w 164"/>
                <a:gd name="T103" fmla="*/ 215 h 287"/>
                <a:gd name="T104" fmla="*/ 134 w 164"/>
                <a:gd name="T105" fmla="*/ 207 h 287"/>
                <a:gd name="T106" fmla="*/ 140 w 164"/>
                <a:gd name="T107" fmla="*/ 205 h 287"/>
                <a:gd name="T108" fmla="*/ 147 w 164"/>
                <a:gd name="T109" fmla="*/ 207 h 287"/>
                <a:gd name="T110" fmla="*/ 157 w 164"/>
                <a:gd name="T111" fmla="*/ 200 h 287"/>
                <a:gd name="T112" fmla="*/ 163 w 164"/>
                <a:gd name="T113" fmla="*/ 197 h 287"/>
                <a:gd name="T114" fmla="*/ 161 w 164"/>
                <a:gd name="T115" fmla="*/ 191 h 287"/>
                <a:gd name="T116" fmla="*/ 160 w 164"/>
                <a:gd name="T117" fmla="*/ 184 h 287"/>
                <a:gd name="T118" fmla="*/ 159 w 164"/>
                <a:gd name="T119" fmla="*/ 180 h 287"/>
                <a:gd name="T120" fmla="*/ 161 w 164"/>
                <a:gd name="T121" fmla="*/ 178 h 287"/>
                <a:gd name="T122" fmla="*/ 140 w 164"/>
                <a:gd name="T123" fmla="*/ 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287">
                  <a:moveTo>
                    <a:pt x="140" y="6"/>
                  </a:moveTo>
                  <a:cubicBezTo>
                    <a:pt x="140" y="4"/>
                    <a:pt x="139" y="4"/>
                    <a:pt x="139" y="3"/>
                  </a:cubicBezTo>
                  <a:cubicBezTo>
                    <a:pt x="137" y="0"/>
                    <a:pt x="124" y="2"/>
                    <a:pt x="106" y="5"/>
                  </a:cubicBezTo>
                  <a:cubicBezTo>
                    <a:pt x="93" y="7"/>
                    <a:pt x="56" y="10"/>
                    <a:pt x="40" y="11"/>
                  </a:cubicBezTo>
                  <a:cubicBezTo>
                    <a:pt x="34" y="15"/>
                    <a:pt x="24" y="25"/>
                    <a:pt x="19" y="23"/>
                  </a:cubicBezTo>
                  <a:cubicBezTo>
                    <a:pt x="13" y="22"/>
                    <a:pt x="10" y="24"/>
                    <a:pt x="7" y="19"/>
                  </a:cubicBezTo>
                  <a:cubicBezTo>
                    <a:pt x="7" y="18"/>
                    <a:pt x="6" y="18"/>
                    <a:pt x="6" y="18"/>
                  </a:cubicBezTo>
                  <a:cubicBezTo>
                    <a:pt x="9" y="54"/>
                    <a:pt x="19" y="159"/>
                    <a:pt x="19" y="164"/>
                  </a:cubicBezTo>
                  <a:cubicBezTo>
                    <a:pt x="20" y="171"/>
                    <a:pt x="21" y="172"/>
                    <a:pt x="19" y="177"/>
                  </a:cubicBezTo>
                  <a:cubicBezTo>
                    <a:pt x="17" y="183"/>
                    <a:pt x="18" y="180"/>
                    <a:pt x="18" y="183"/>
                  </a:cubicBezTo>
                  <a:cubicBezTo>
                    <a:pt x="18" y="186"/>
                    <a:pt x="17" y="189"/>
                    <a:pt x="17" y="194"/>
                  </a:cubicBezTo>
                  <a:cubicBezTo>
                    <a:pt x="17" y="198"/>
                    <a:pt x="19" y="197"/>
                    <a:pt x="22" y="201"/>
                  </a:cubicBezTo>
                  <a:cubicBezTo>
                    <a:pt x="25" y="205"/>
                    <a:pt x="23" y="204"/>
                    <a:pt x="23" y="209"/>
                  </a:cubicBezTo>
                  <a:cubicBezTo>
                    <a:pt x="22" y="215"/>
                    <a:pt x="26" y="216"/>
                    <a:pt x="25" y="221"/>
                  </a:cubicBezTo>
                  <a:cubicBezTo>
                    <a:pt x="24" y="227"/>
                    <a:pt x="19" y="228"/>
                    <a:pt x="18" y="234"/>
                  </a:cubicBezTo>
                  <a:cubicBezTo>
                    <a:pt x="17" y="239"/>
                    <a:pt x="14" y="244"/>
                    <a:pt x="11" y="248"/>
                  </a:cubicBezTo>
                  <a:cubicBezTo>
                    <a:pt x="8" y="252"/>
                    <a:pt x="5" y="253"/>
                    <a:pt x="5" y="258"/>
                  </a:cubicBezTo>
                  <a:cubicBezTo>
                    <a:pt x="5" y="262"/>
                    <a:pt x="6" y="268"/>
                    <a:pt x="5" y="269"/>
                  </a:cubicBezTo>
                  <a:cubicBezTo>
                    <a:pt x="5" y="271"/>
                    <a:pt x="3" y="274"/>
                    <a:pt x="2" y="278"/>
                  </a:cubicBezTo>
                  <a:cubicBezTo>
                    <a:pt x="0" y="281"/>
                    <a:pt x="4" y="281"/>
                    <a:pt x="4" y="284"/>
                  </a:cubicBezTo>
                  <a:cubicBezTo>
                    <a:pt x="4" y="285"/>
                    <a:pt x="4" y="285"/>
                    <a:pt x="4" y="286"/>
                  </a:cubicBezTo>
                  <a:cubicBezTo>
                    <a:pt x="6" y="287"/>
                    <a:pt x="8" y="287"/>
                    <a:pt x="9" y="285"/>
                  </a:cubicBezTo>
                  <a:cubicBezTo>
                    <a:pt x="11" y="280"/>
                    <a:pt x="7" y="279"/>
                    <a:pt x="10" y="278"/>
                  </a:cubicBezTo>
                  <a:cubicBezTo>
                    <a:pt x="13" y="277"/>
                    <a:pt x="14" y="278"/>
                    <a:pt x="17" y="277"/>
                  </a:cubicBezTo>
                  <a:cubicBezTo>
                    <a:pt x="19" y="277"/>
                    <a:pt x="22" y="273"/>
                    <a:pt x="22" y="276"/>
                  </a:cubicBezTo>
                  <a:cubicBezTo>
                    <a:pt x="22" y="278"/>
                    <a:pt x="23" y="280"/>
                    <a:pt x="25" y="279"/>
                  </a:cubicBezTo>
                  <a:cubicBezTo>
                    <a:pt x="26" y="278"/>
                    <a:pt x="24" y="276"/>
                    <a:pt x="26" y="274"/>
                  </a:cubicBezTo>
                  <a:cubicBezTo>
                    <a:pt x="28" y="272"/>
                    <a:pt x="29" y="274"/>
                    <a:pt x="33" y="272"/>
                  </a:cubicBezTo>
                  <a:cubicBezTo>
                    <a:pt x="36" y="270"/>
                    <a:pt x="35" y="269"/>
                    <a:pt x="37" y="271"/>
                  </a:cubicBezTo>
                  <a:cubicBezTo>
                    <a:pt x="39" y="274"/>
                    <a:pt x="41" y="274"/>
                    <a:pt x="43" y="275"/>
                  </a:cubicBezTo>
                  <a:cubicBezTo>
                    <a:pt x="46" y="275"/>
                    <a:pt x="47" y="275"/>
                    <a:pt x="49" y="276"/>
                  </a:cubicBezTo>
                  <a:cubicBezTo>
                    <a:pt x="50" y="278"/>
                    <a:pt x="51" y="280"/>
                    <a:pt x="52" y="279"/>
                  </a:cubicBezTo>
                  <a:cubicBezTo>
                    <a:pt x="53" y="277"/>
                    <a:pt x="52" y="279"/>
                    <a:pt x="55" y="274"/>
                  </a:cubicBezTo>
                  <a:cubicBezTo>
                    <a:pt x="57" y="269"/>
                    <a:pt x="58" y="268"/>
                    <a:pt x="61" y="267"/>
                  </a:cubicBezTo>
                  <a:cubicBezTo>
                    <a:pt x="64" y="266"/>
                    <a:pt x="66" y="262"/>
                    <a:pt x="67" y="264"/>
                  </a:cubicBezTo>
                  <a:cubicBezTo>
                    <a:pt x="68" y="267"/>
                    <a:pt x="66" y="269"/>
                    <a:pt x="70" y="269"/>
                  </a:cubicBezTo>
                  <a:cubicBezTo>
                    <a:pt x="73" y="269"/>
                    <a:pt x="73" y="268"/>
                    <a:pt x="75" y="269"/>
                  </a:cubicBezTo>
                  <a:cubicBezTo>
                    <a:pt x="76" y="271"/>
                    <a:pt x="76" y="273"/>
                    <a:pt x="78" y="271"/>
                  </a:cubicBezTo>
                  <a:cubicBezTo>
                    <a:pt x="79" y="269"/>
                    <a:pt x="77" y="270"/>
                    <a:pt x="80" y="267"/>
                  </a:cubicBezTo>
                  <a:cubicBezTo>
                    <a:pt x="83" y="264"/>
                    <a:pt x="83" y="264"/>
                    <a:pt x="83" y="261"/>
                  </a:cubicBezTo>
                  <a:cubicBezTo>
                    <a:pt x="83" y="259"/>
                    <a:pt x="82" y="260"/>
                    <a:pt x="85" y="257"/>
                  </a:cubicBezTo>
                  <a:cubicBezTo>
                    <a:pt x="89" y="253"/>
                    <a:pt x="90" y="258"/>
                    <a:pt x="89" y="253"/>
                  </a:cubicBezTo>
                  <a:cubicBezTo>
                    <a:pt x="87" y="249"/>
                    <a:pt x="85" y="249"/>
                    <a:pt x="87" y="249"/>
                  </a:cubicBezTo>
                  <a:cubicBezTo>
                    <a:pt x="89" y="248"/>
                    <a:pt x="92" y="251"/>
                    <a:pt x="94" y="254"/>
                  </a:cubicBezTo>
                  <a:cubicBezTo>
                    <a:pt x="96" y="256"/>
                    <a:pt x="93" y="258"/>
                    <a:pt x="98" y="259"/>
                  </a:cubicBezTo>
                  <a:cubicBezTo>
                    <a:pt x="103" y="259"/>
                    <a:pt x="104" y="261"/>
                    <a:pt x="108" y="259"/>
                  </a:cubicBezTo>
                  <a:cubicBezTo>
                    <a:pt x="112" y="258"/>
                    <a:pt x="113" y="256"/>
                    <a:pt x="113" y="252"/>
                  </a:cubicBezTo>
                  <a:cubicBezTo>
                    <a:pt x="113" y="248"/>
                    <a:pt x="114" y="245"/>
                    <a:pt x="114" y="243"/>
                  </a:cubicBezTo>
                  <a:cubicBezTo>
                    <a:pt x="115" y="242"/>
                    <a:pt x="115" y="240"/>
                    <a:pt x="118" y="239"/>
                  </a:cubicBezTo>
                  <a:cubicBezTo>
                    <a:pt x="120" y="239"/>
                    <a:pt x="123" y="241"/>
                    <a:pt x="124" y="234"/>
                  </a:cubicBezTo>
                  <a:cubicBezTo>
                    <a:pt x="125" y="226"/>
                    <a:pt x="127" y="228"/>
                    <a:pt x="130" y="225"/>
                  </a:cubicBezTo>
                  <a:cubicBezTo>
                    <a:pt x="133" y="222"/>
                    <a:pt x="134" y="220"/>
                    <a:pt x="134" y="215"/>
                  </a:cubicBezTo>
                  <a:cubicBezTo>
                    <a:pt x="134" y="210"/>
                    <a:pt x="130" y="208"/>
                    <a:pt x="134" y="207"/>
                  </a:cubicBezTo>
                  <a:cubicBezTo>
                    <a:pt x="137" y="205"/>
                    <a:pt x="136" y="203"/>
                    <a:pt x="140" y="205"/>
                  </a:cubicBezTo>
                  <a:cubicBezTo>
                    <a:pt x="145" y="206"/>
                    <a:pt x="145" y="210"/>
                    <a:pt x="147" y="207"/>
                  </a:cubicBezTo>
                  <a:cubicBezTo>
                    <a:pt x="150" y="205"/>
                    <a:pt x="151" y="201"/>
                    <a:pt x="157" y="200"/>
                  </a:cubicBezTo>
                  <a:cubicBezTo>
                    <a:pt x="162" y="199"/>
                    <a:pt x="164" y="200"/>
                    <a:pt x="163" y="197"/>
                  </a:cubicBezTo>
                  <a:cubicBezTo>
                    <a:pt x="163" y="194"/>
                    <a:pt x="161" y="195"/>
                    <a:pt x="161" y="191"/>
                  </a:cubicBezTo>
                  <a:cubicBezTo>
                    <a:pt x="160" y="188"/>
                    <a:pt x="161" y="186"/>
                    <a:pt x="160" y="184"/>
                  </a:cubicBezTo>
                  <a:cubicBezTo>
                    <a:pt x="159" y="183"/>
                    <a:pt x="157" y="183"/>
                    <a:pt x="159" y="180"/>
                  </a:cubicBezTo>
                  <a:cubicBezTo>
                    <a:pt x="160" y="179"/>
                    <a:pt x="161" y="178"/>
                    <a:pt x="161" y="178"/>
                  </a:cubicBezTo>
                  <a:cubicBezTo>
                    <a:pt x="157" y="150"/>
                    <a:pt x="143" y="25"/>
                    <a:pt x="140" y="6"/>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3" name="Freeform 23">
              <a:extLst>
                <a:ext uri="{FF2B5EF4-FFF2-40B4-BE49-F238E27FC236}">
                  <a16:creationId xmlns:a16="http://schemas.microsoft.com/office/drawing/2014/main" id="{6BDA6EB0-728A-4739-853D-5C9C0E98CD27}"/>
                </a:ext>
              </a:extLst>
            </p:cNvPr>
            <p:cNvSpPr>
              <a:spLocks/>
            </p:cNvSpPr>
            <p:nvPr userDrawn="1"/>
          </p:nvSpPr>
          <p:spPr bwMode="auto">
            <a:xfrm>
              <a:off x="8682204" y="3517367"/>
              <a:ext cx="1362" cy="2723"/>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0" y="1"/>
                    <a:pt x="1" y="1"/>
                    <a:pt x="0"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4" name="Freeform 24">
              <a:extLst>
                <a:ext uri="{FF2B5EF4-FFF2-40B4-BE49-F238E27FC236}">
                  <a16:creationId xmlns:a16="http://schemas.microsoft.com/office/drawing/2014/main" id="{A6D3AA76-6CD7-47E3-9638-2E1ED03B7A26}"/>
                </a:ext>
              </a:extLst>
            </p:cNvPr>
            <p:cNvSpPr>
              <a:spLocks/>
            </p:cNvSpPr>
            <p:nvPr userDrawn="1"/>
          </p:nvSpPr>
          <p:spPr bwMode="auto">
            <a:xfrm>
              <a:off x="3165207" y="2543859"/>
              <a:ext cx="816929" cy="1248541"/>
            </a:xfrm>
            <a:custGeom>
              <a:avLst/>
              <a:gdLst>
                <a:gd name="T0" fmla="*/ 194 w 341"/>
                <a:gd name="T1" fmla="*/ 33 h 521"/>
                <a:gd name="T2" fmla="*/ 53 w 341"/>
                <a:gd name="T3" fmla="*/ 0 h 521"/>
                <a:gd name="T4" fmla="*/ 0 w 341"/>
                <a:gd name="T5" fmla="*/ 197 h 521"/>
                <a:gd name="T6" fmla="*/ 224 w 341"/>
                <a:gd name="T7" fmla="*/ 521 h 521"/>
                <a:gd name="T8" fmla="*/ 226 w 341"/>
                <a:gd name="T9" fmla="*/ 515 h 521"/>
                <a:gd name="T10" fmla="*/ 229 w 341"/>
                <a:gd name="T11" fmla="*/ 497 h 521"/>
                <a:gd name="T12" fmla="*/ 232 w 341"/>
                <a:gd name="T13" fmla="*/ 477 h 521"/>
                <a:gd name="T14" fmla="*/ 232 w 341"/>
                <a:gd name="T15" fmla="*/ 458 h 521"/>
                <a:gd name="T16" fmla="*/ 241 w 341"/>
                <a:gd name="T17" fmla="*/ 447 h 521"/>
                <a:gd name="T18" fmla="*/ 252 w 341"/>
                <a:gd name="T19" fmla="*/ 451 h 521"/>
                <a:gd name="T20" fmla="*/ 261 w 341"/>
                <a:gd name="T21" fmla="*/ 458 h 521"/>
                <a:gd name="T22" fmla="*/ 268 w 341"/>
                <a:gd name="T23" fmla="*/ 447 h 521"/>
                <a:gd name="T24" fmla="*/ 278 w 341"/>
                <a:gd name="T25" fmla="*/ 394 h 521"/>
                <a:gd name="T26" fmla="*/ 341 w 341"/>
                <a:gd name="T27" fmla="*/ 63 h 521"/>
                <a:gd name="T28" fmla="*/ 194 w 341"/>
                <a:gd name="T29" fmla="*/ 3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 h="521">
                  <a:moveTo>
                    <a:pt x="194" y="33"/>
                  </a:moveTo>
                  <a:cubicBezTo>
                    <a:pt x="144" y="22"/>
                    <a:pt x="96" y="11"/>
                    <a:pt x="53" y="0"/>
                  </a:cubicBezTo>
                  <a:cubicBezTo>
                    <a:pt x="0" y="197"/>
                    <a:pt x="0" y="197"/>
                    <a:pt x="0" y="197"/>
                  </a:cubicBezTo>
                  <a:cubicBezTo>
                    <a:pt x="224" y="521"/>
                    <a:pt x="224" y="521"/>
                    <a:pt x="224" y="521"/>
                  </a:cubicBezTo>
                  <a:cubicBezTo>
                    <a:pt x="225" y="519"/>
                    <a:pt x="225" y="517"/>
                    <a:pt x="226" y="515"/>
                  </a:cubicBezTo>
                  <a:cubicBezTo>
                    <a:pt x="229" y="511"/>
                    <a:pt x="229" y="507"/>
                    <a:pt x="229" y="497"/>
                  </a:cubicBezTo>
                  <a:cubicBezTo>
                    <a:pt x="229" y="487"/>
                    <a:pt x="231" y="484"/>
                    <a:pt x="232" y="477"/>
                  </a:cubicBezTo>
                  <a:cubicBezTo>
                    <a:pt x="233" y="469"/>
                    <a:pt x="232" y="462"/>
                    <a:pt x="232" y="458"/>
                  </a:cubicBezTo>
                  <a:cubicBezTo>
                    <a:pt x="232" y="454"/>
                    <a:pt x="235" y="449"/>
                    <a:pt x="241" y="447"/>
                  </a:cubicBezTo>
                  <a:cubicBezTo>
                    <a:pt x="246" y="444"/>
                    <a:pt x="246" y="447"/>
                    <a:pt x="252" y="451"/>
                  </a:cubicBezTo>
                  <a:cubicBezTo>
                    <a:pt x="258" y="455"/>
                    <a:pt x="255" y="457"/>
                    <a:pt x="261" y="458"/>
                  </a:cubicBezTo>
                  <a:cubicBezTo>
                    <a:pt x="266" y="459"/>
                    <a:pt x="265" y="455"/>
                    <a:pt x="268" y="447"/>
                  </a:cubicBezTo>
                  <a:cubicBezTo>
                    <a:pt x="269" y="445"/>
                    <a:pt x="273" y="424"/>
                    <a:pt x="278" y="394"/>
                  </a:cubicBezTo>
                  <a:cubicBezTo>
                    <a:pt x="296" y="300"/>
                    <a:pt x="332" y="108"/>
                    <a:pt x="341" y="63"/>
                  </a:cubicBezTo>
                  <a:cubicBezTo>
                    <a:pt x="291" y="54"/>
                    <a:pt x="241" y="44"/>
                    <a:pt x="194" y="33"/>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5" name="Freeform 25">
              <a:extLst>
                <a:ext uri="{FF2B5EF4-FFF2-40B4-BE49-F238E27FC236}">
                  <a16:creationId xmlns:a16="http://schemas.microsoft.com/office/drawing/2014/main" id="{79C57491-98BE-48EE-A8E4-830204C1B42A}"/>
                </a:ext>
              </a:extLst>
            </p:cNvPr>
            <p:cNvSpPr>
              <a:spLocks/>
            </p:cNvSpPr>
            <p:nvPr userDrawn="1"/>
          </p:nvSpPr>
          <p:spPr bwMode="auto">
            <a:xfrm>
              <a:off x="8645442" y="2004686"/>
              <a:ext cx="217848" cy="404380"/>
            </a:xfrm>
            <a:custGeom>
              <a:avLst/>
              <a:gdLst>
                <a:gd name="T0" fmla="*/ 5 w 91"/>
                <a:gd name="T1" fmla="*/ 40 h 169"/>
                <a:gd name="T2" fmla="*/ 8 w 91"/>
                <a:gd name="T3" fmla="*/ 53 h 169"/>
                <a:gd name="T4" fmla="*/ 11 w 91"/>
                <a:gd name="T5" fmla="*/ 67 h 169"/>
                <a:gd name="T6" fmla="*/ 10 w 91"/>
                <a:gd name="T7" fmla="*/ 79 h 169"/>
                <a:gd name="T8" fmla="*/ 14 w 91"/>
                <a:gd name="T9" fmla="*/ 90 h 169"/>
                <a:gd name="T10" fmla="*/ 19 w 91"/>
                <a:gd name="T11" fmla="*/ 105 h 169"/>
                <a:gd name="T12" fmla="*/ 19 w 91"/>
                <a:gd name="T13" fmla="*/ 115 h 169"/>
                <a:gd name="T14" fmla="*/ 24 w 91"/>
                <a:gd name="T15" fmla="*/ 113 h 169"/>
                <a:gd name="T16" fmla="*/ 29 w 91"/>
                <a:gd name="T17" fmla="*/ 124 h 169"/>
                <a:gd name="T18" fmla="*/ 38 w 91"/>
                <a:gd name="T19" fmla="*/ 152 h 169"/>
                <a:gd name="T20" fmla="*/ 41 w 91"/>
                <a:gd name="T21" fmla="*/ 167 h 169"/>
                <a:gd name="T22" fmla="*/ 41 w 91"/>
                <a:gd name="T23" fmla="*/ 169 h 169"/>
                <a:gd name="T24" fmla="*/ 48 w 91"/>
                <a:gd name="T25" fmla="*/ 168 h 169"/>
                <a:gd name="T26" fmla="*/ 72 w 91"/>
                <a:gd name="T27" fmla="*/ 161 h 169"/>
                <a:gd name="T28" fmla="*/ 78 w 91"/>
                <a:gd name="T29" fmla="*/ 159 h 169"/>
                <a:gd name="T30" fmla="*/ 74 w 91"/>
                <a:gd name="T31" fmla="*/ 155 h 169"/>
                <a:gd name="T32" fmla="*/ 74 w 91"/>
                <a:gd name="T33" fmla="*/ 143 h 169"/>
                <a:gd name="T34" fmla="*/ 71 w 91"/>
                <a:gd name="T35" fmla="*/ 130 h 169"/>
                <a:gd name="T36" fmla="*/ 71 w 91"/>
                <a:gd name="T37" fmla="*/ 118 h 169"/>
                <a:gd name="T38" fmla="*/ 69 w 91"/>
                <a:gd name="T39" fmla="*/ 104 h 169"/>
                <a:gd name="T40" fmla="*/ 70 w 91"/>
                <a:gd name="T41" fmla="*/ 95 h 169"/>
                <a:gd name="T42" fmla="*/ 73 w 91"/>
                <a:gd name="T43" fmla="*/ 84 h 169"/>
                <a:gd name="T44" fmla="*/ 75 w 91"/>
                <a:gd name="T45" fmla="*/ 69 h 169"/>
                <a:gd name="T46" fmla="*/ 74 w 91"/>
                <a:gd name="T47" fmla="*/ 58 h 169"/>
                <a:gd name="T48" fmla="*/ 74 w 91"/>
                <a:gd name="T49" fmla="*/ 51 h 169"/>
                <a:gd name="T50" fmla="*/ 85 w 91"/>
                <a:gd name="T51" fmla="*/ 40 h 169"/>
                <a:gd name="T52" fmla="*/ 88 w 91"/>
                <a:gd name="T53" fmla="*/ 26 h 169"/>
                <a:gd name="T54" fmla="*/ 85 w 91"/>
                <a:gd name="T55" fmla="*/ 12 h 169"/>
                <a:gd name="T56" fmla="*/ 81 w 91"/>
                <a:gd name="T57" fmla="*/ 0 h 169"/>
                <a:gd name="T58" fmla="*/ 66 w 91"/>
                <a:gd name="T59" fmla="*/ 4 h 169"/>
                <a:gd name="T60" fmla="*/ 1 w 91"/>
                <a:gd name="T61" fmla="*/ 22 h 169"/>
                <a:gd name="T62" fmla="*/ 0 w 91"/>
                <a:gd name="T63" fmla="*/ 31 h 169"/>
                <a:gd name="T64" fmla="*/ 5 w 91"/>
                <a:gd name="T65" fmla="*/ 4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169">
                  <a:moveTo>
                    <a:pt x="5" y="40"/>
                  </a:moveTo>
                  <a:cubicBezTo>
                    <a:pt x="6" y="45"/>
                    <a:pt x="5" y="49"/>
                    <a:pt x="8" y="53"/>
                  </a:cubicBezTo>
                  <a:cubicBezTo>
                    <a:pt x="11" y="57"/>
                    <a:pt x="10" y="60"/>
                    <a:pt x="11" y="67"/>
                  </a:cubicBezTo>
                  <a:cubicBezTo>
                    <a:pt x="13" y="73"/>
                    <a:pt x="11" y="72"/>
                    <a:pt x="10" y="79"/>
                  </a:cubicBezTo>
                  <a:cubicBezTo>
                    <a:pt x="8" y="87"/>
                    <a:pt x="10" y="82"/>
                    <a:pt x="14" y="90"/>
                  </a:cubicBezTo>
                  <a:cubicBezTo>
                    <a:pt x="17" y="97"/>
                    <a:pt x="18" y="99"/>
                    <a:pt x="19" y="105"/>
                  </a:cubicBezTo>
                  <a:cubicBezTo>
                    <a:pt x="20" y="111"/>
                    <a:pt x="18" y="111"/>
                    <a:pt x="19" y="115"/>
                  </a:cubicBezTo>
                  <a:cubicBezTo>
                    <a:pt x="21" y="119"/>
                    <a:pt x="21" y="114"/>
                    <a:pt x="24" y="113"/>
                  </a:cubicBezTo>
                  <a:cubicBezTo>
                    <a:pt x="26" y="111"/>
                    <a:pt x="28" y="117"/>
                    <a:pt x="29" y="124"/>
                  </a:cubicBezTo>
                  <a:cubicBezTo>
                    <a:pt x="30" y="130"/>
                    <a:pt x="37" y="143"/>
                    <a:pt x="38" y="152"/>
                  </a:cubicBezTo>
                  <a:cubicBezTo>
                    <a:pt x="38" y="162"/>
                    <a:pt x="39" y="162"/>
                    <a:pt x="41" y="167"/>
                  </a:cubicBezTo>
                  <a:cubicBezTo>
                    <a:pt x="41" y="168"/>
                    <a:pt x="41" y="168"/>
                    <a:pt x="41" y="169"/>
                  </a:cubicBezTo>
                  <a:cubicBezTo>
                    <a:pt x="44" y="169"/>
                    <a:pt x="46" y="169"/>
                    <a:pt x="48" y="168"/>
                  </a:cubicBezTo>
                  <a:cubicBezTo>
                    <a:pt x="52" y="167"/>
                    <a:pt x="65" y="163"/>
                    <a:pt x="72" y="161"/>
                  </a:cubicBezTo>
                  <a:cubicBezTo>
                    <a:pt x="75" y="160"/>
                    <a:pt x="76" y="160"/>
                    <a:pt x="78" y="159"/>
                  </a:cubicBezTo>
                  <a:cubicBezTo>
                    <a:pt x="76" y="158"/>
                    <a:pt x="75" y="156"/>
                    <a:pt x="74" y="155"/>
                  </a:cubicBezTo>
                  <a:cubicBezTo>
                    <a:pt x="73" y="151"/>
                    <a:pt x="73" y="147"/>
                    <a:pt x="74" y="143"/>
                  </a:cubicBezTo>
                  <a:cubicBezTo>
                    <a:pt x="75" y="140"/>
                    <a:pt x="70" y="136"/>
                    <a:pt x="71" y="130"/>
                  </a:cubicBezTo>
                  <a:cubicBezTo>
                    <a:pt x="71" y="124"/>
                    <a:pt x="71" y="126"/>
                    <a:pt x="71" y="118"/>
                  </a:cubicBezTo>
                  <a:cubicBezTo>
                    <a:pt x="70" y="111"/>
                    <a:pt x="68" y="109"/>
                    <a:pt x="69" y="104"/>
                  </a:cubicBezTo>
                  <a:cubicBezTo>
                    <a:pt x="70" y="100"/>
                    <a:pt x="68" y="102"/>
                    <a:pt x="70" y="95"/>
                  </a:cubicBezTo>
                  <a:cubicBezTo>
                    <a:pt x="71" y="88"/>
                    <a:pt x="71" y="92"/>
                    <a:pt x="73" y="84"/>
                  </a:cubicBezTo>
                  <a:cubicBezTo>
                    <a:pt x="76" y="76"/>
                    <a:pt x="75" y="76"/>
                    <a:pt x="75" y="69"/>
                  </a:cubicBezTo>
                  <a:cubicBezTo>
                    <a:pt x="75" y="62"/>
                    <a:pt x="74" y="62"/>
                    <a:pt x="74" y="58"/>
                  </a:cubicBezTo>
                  <a:cubicBezTo>
                    <a:pt x="73" y="54"/>
                    <a:pt x="71" y="56"/>
                    <a:pt x="74" y="51"/>
                  </a:cubicBezTo>
                  <a:cubicBezTo>
                    <a:pt x="78" y="47"/>
                    <a:pt x="82" y="46"/>
                    <a:pt x="85" y="40"/>
                  </a:cubicBezTo>
                  <a:cubicBezTo>
                    <a:pt x="88" y="35"/>
                    <a:pt x="91" y="34"/>
                    <a:pt x="88" y="26"/>
                  </a:cubicBezTo>
                  <a:cubicBezTo>
                    <a:pt x="84" y="17"/>
                    <a:pt x="84" y="18"/>
                    <a:pt x="85" y="12"/>
                  </a:cubicBezTo>
                  <a:cubicBezTo>
                    <a:pt x="85" y="8"/>
                    <a:pt x="83" y="4"/>
                    <a:pt x="81" y="0"/>
                  </a:cubicBezTo>
                  <a:cubicBezTo>
                    <a:pt x="77" y="1"/>
                    <a:pt x="71" y="2"/>
                    <a:pt x="66" y="4"/>
                  </a:cubicBezTo>
                  <a:cubicBezTo>
                    <a:pt x="62" y="5"/>
                    <a:pt x="30" y="14"/>
                    <a:pt x="1" y="22"/>
                  </a:cubicBezTo>
                  <a:cubicBezTo>
                    <a:pt x="1" y="26"/>
                    <a:pt x="0" y="30"/>
                    <a:pt x="0" y="31"/>
                  </a:cubicBezTo>
                  <a:cubicBezTo>
                    <a:pt x="0" y="36"/>
                    <a:pt x="5" y="35"/>
                    <a:pt x="5" y="4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6" name="Freeform 26">
              <a:extLst>
                <a:ext uri="{FF2B5EF4-FFF2-40B4-BE49-F238E27FC236}">
                  <a16:creationId xmlns:a16="http://schemas.microsoft.com/office/drawing/2014/main" id="{5D5FE5AE-F1F4-4F4C-A361-CF3D10446C1F}"/>
                </a:ext>
              </a:extLst>
            </p:cNvPr>
            <p:cNvSpPr>
              <a:spLocks/>
            </p:cNvSpPr>
            <p:nvPr userDrawn="1"/>
          </p:nvSpPr>
          <p:spPr bwMode="auto">
            <a:xfrm>
              <a:off x="3192437" y="1646599"/>
              <a:ext cx="1362" cy="5446"/>
            </a:xfrm>
            <a:custGeom>
              <a:avLst/>
              <a:gdLst>
                <a:gd name="T0" fmla="*/ 1 w 1"/>
                <a:gd name="T1" fmla="*/ 0 h 2"/>
                <a:gd name="T2" fmla="*/ 1 w 1"/>
                <a:gd name="T3" fmla="*/ 0 h 2"/>
                <a:gd name="T4" fmla="*/ 1 w 1"/>
                <a:gd name="T5" fmla="*/ 0 h 2"/>
              </a:gdLst>
              <a:ahLst/>
              <a:cxnLst>
                <a:cxn ang="0">
                  <a:pos x="T0" y="T1"/>
                </a:cxn>
                <a:cxn ang="0">
                  <a:pos x="T2" y="T3"/>
                </a:cxn>
                <a:cxn ang="0">
                  <a:pos x="T4" y="T5"/>
                </a:cxn>
              </a:cxnLst>
              <a:rect l="0" t="0" r="r" b="b"/>
              <a:pathLst>
                <a:path w="1" h="2">
                  <a:moveTo>
                    <a:pt x="1" y="0"/>
                  </a:moveTo>
                  <a:cubicBezTo>
                    <a:pt x="1" y="0"/>
                    <a:pt x="1" y="0"/>
                    <a:pt x="1" y="0"/>
                  </a:cubicBezTo>
                  <a:cubicBezTo>
                    <a:pt x="1" y="1"/>
                    <a:pt x="0" y="2"/>
                    <a:pt x="1"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7" name="Freeform 27">
              <a:extLst>
                <a:ext uri="{FF2B5EF4-FFF2-40B4-BE49-F238E27FC236}">
                  <a16:creationId xmlns:a16="http://schemas.microsoft.com/office/drawing/2014/main" id="{77FE9C65-D3B6-4656-B898-F3E57E8B846D}"/>
                </a:ext>
              </a:extLst>
            </p:cNvPr>
            <p:cNvSpPr>
              <a:spLocks/>
            </p:cNvSpPr>
            <p:nvPr userDrawn="1"/>
          </p:nvSpPr>
          <p:spPr bwMode="auto">
            <a:xfrm>
              <a:off x="8645442" y="3461543"/>
              <a:ext cx="5446" cy="272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1" y="0"/>
                    <a:pt x="2" y="1"/>
                    <a:pt x="2"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8" name="Freeform 28">
              <a:extLst>
                <a:ext uri="{FF2B5EF4-FFF2-40B4-BE49-F238E27FC236}">
                  <a16:creationId xmlns:a16="http://schemas.microsoft.com/office/drawing/2014/main" id="{5B9D4C4B-9C20-4E9D-9B90-6D9E732BE14E}"/>
                </a:ext>
              </a:extLst>
            </p:cNvPr>
            <p:cNvSpPr>
              <a:spLocks/>
            </p:cNvSpPr>
            <p:nvPr userDrawn="1"/>
          </p:nvSpPr>
          <p:spPr bwMode="auto">
            <a:xfrm>
              <a:off x="8736666" y="2739923"/>
              <a:ext cx="2723" cy="6808"/>
            </a:xfrm>
            <a:custGeom>
              <a:avLst/>
              <a:gdLst>
                <a:gd name="T0" fmla="*/ 1 w 1"/>
                <a:gd name="T1" fmla="*/ 1 h 3"/>
                <a:gd name="T2" fmla="*/ 1 w 1"/>
                <a:gd name="T3" fmla="*/ 0 h 3"/>
                <a:gd name="T4" fmla="*/ 0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1" y="1"/>
                    <a:pt x="1" y="1"/>
                    <a:pt x="1" y="0"/>
                  </a:cubicBezTo>
                  <a:cubicBezTo>
                    <a:pt x="1" y="1"/>
                    <a:pt x="0" y="2"/>
                    <a:pt x="0" y="3"/>
                  </a:cubicBezTo>
                  <a:cubicBezTo>
                    <a:pt x="0" y="2"/>
                    <a:pt x="0" y="2"/>
                    <a:pt x="1" y="1"/>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29" name="Freeform 29">
              <a:extLst>
                <a:ext uri="{FF2B5EF4-FFF2-40B4-BE49-F238E27FC236}">
                  <a16:creationId xmlns:a16="http://schemas.microsoft.com/office/drawing/2014/main" id="{768F31AD-83DB-4B1F-82A8-B4074F0A5B4E}"/>
                </a:ext>
              </a:extLst>
            </p:cNvPr>
            <p:cNvSpPr>
              <a:spLocks/>
            </p:cNvSpPr>
            <p:nvPr userDrawn="1"/>
          </p:nvSpPr>
          <p:spPr bwMode="auto">
            <a:xfrm>
              <a:off x="4325246" y="2345073"/>
              <a:ext cx="57185" cy="407104"/>
            </a:xfrm>
            <a:custGeom>
              <a:avLst/>
              <a:gdLst>
                <a:gd name="T0" fmla="*/ 24 w 24"/>
                <a:gd name="T1" fmla="*/ 0 h 170"/>
                <a:gd name="T2" fmla="*/ 23 w 24"/>
                <a:gd name="T3" fmla="*/ 5 h 170"/>
                <a:gd name="T4" fmla="*/ 0 w 24"/>
                <a:gd name="T5" fmla="*/ 170 h 170"/>
              </a:gdLst>
              <a:ahLst/>
              <a:cxnLst>
                <a:cxn ang="0">
                  <a:pos x="T0" y="T1"/>
                </a:cxn>
                <a:cxn ang="0">
                  <a:pos x="T2" y="T3"/>
                </a:cxn>
                <a:cxn ang="0">
                  <a:pos x="T4" y="T5"/>
                </a:cxn>
              </a:cxnLst>
              <a:rect l="0" t="0" r="r" b="b"/>
              <a:pathLst>
                <a:path w="24" h="170">
                  <a:moveTo>
                    <a:pt x="24" y="0"/>
                  </a:moveTo>
                  <a:cubicBezTo>
                    <a:pt x="24" y="1"/>
                    <a:pt x="23" y="3"/>
                    <a:pt x="23" y="5"/>
                  </a:cubicBezTo>
                  <a:cubicBezTo>
                    <a:pt x="0" y="170"/>
                    <a:pt x="0" y="170"/>
                    <a:pt x="0" y="170"/>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0" name="Freeform 30">
              <a:extLst>
                <a:ext uri="{FF2B5EF4-FFF2-40B4-BE49-F238E27FC236}">
                  <a16:creationId xmlns:a16="http://schemas.microsoft.com/office/drawing/2014/main" id="{4BC0BD9E-9130-451F-B716-5BFF1E195481}"/>
                </a:ext>
              </a:extLst>
            </p:cNvPr>
            <p:cNvSpPr>
              <a:spLocks/>
            </p:cNvSpPr>
            <p:nvPr userDrawn="1"/>
          </p:nvSpPr>
          <p:spPr bwMode="auto">
            <a:xfrm>
              <a:off x="4325246" y="2345073"/>
              <a:ext cx="57185" cy="407104"/>
            </a:xfrm>
            <a:custGeom>
              <a:avLst/>
              <a:gdLst>
                <a:gd name="T0" fmla="*/ 24 w 24"/>
                <a:gd name="T1" fmla="*/ 0 h 170"/>
                <a:gd name="T2" fmla="*/ 23 w 24"/>
                <a:gd name="T3" fmla="*/ 5 h 170"/>
                <a:gd name="T4" fmla="*/ 0 w 24"/>
                <a:gd name="T5" fmla="*/ 170 h 170"/>
              </a:gdLst>
              <a:ahLst/>
              <a:cxnLst>
                <a:cxn ang="0">
                  <a:pos x="T0" y="T1"/>
                </a:cxn>
                <a:cxn ang="0">
                  <a:pos x="T2" y="T3"/>
                </a:cxn>
                <a:cxn ang="0">
                  <a:pos x="T4" y="T5"/>
                </a:cxn>
              </a:cxnLst>
              <a:rect l="0" t="0" r="r" b="b"/>
              <a:pathLst>
                <a:path w="24" h="170">
                  <a:moveTo>
                    <a:pt x="24" y="0"/>
                  </a:moveTo>
                  <a:cubicBezTo>
                    <a:pt x="24" y="1"/>
                    <a:pt x="23" y="3"/>
                    <a:pt x="23" y="5"/>
                  </a:cubicBezTo>
                  <a:cubicBezTo>
                    <a:pt x="0" y="170"/>
                    <a:pt x="0" y="170"/>
                    <a:pt x="0" y="170"/>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1" name="Freeform 31">
              <a:extLst>
                <a:ext uri="{FF2B5EF4-FFF2-40B4-BE49-F238E27FC236}">
                  <a16:creationId xmlns:a16="http://schemas.microsoft.com/office/drawing/2014/main" id="{EC328762-63AA-4A06-AD97-0D5587436D8E}"/>
                </a:ext>
              </a:extLst>
            </p:cNvPr>
            <p:cNvSpPr>
              <a:spLocks/>
            </p:cNvSpPr>
            <p:nvPr userDrawn="1"/>
          </p:nvSpPr>
          <p:spPr bwMode="auto">
            <a:xfrm>
              <a:off x="5350493" y="3171534"/>
              <a:ext cx="939469" cy="513304"/>
            </a:xfrm>
            <a:custGeom>
              <a:avLst/>
              <a:gdLst>
                <a:gd name="T0" fmla="*/ 10 w 392"/>
                <a:gd name="T1" fmla="*/ 0 h 214"/>
                <a:gd name="T2" fmla="*/ 0 w 392"/>
                <a:gd name="T3" fmla="*/ 206 h 214"/>
                <a:gd name="T4" fmla="*/ 392 w 392"/>
                <a:gd name="T5" fmla="*/ 209 h 214"/>
                <a:gd name="T6" fmla="*/ 391 w 392"/>
                <a:gd name="T7" fmla="*/ 141 h 214"/>
                <a:gd name="T8" fmla="*/ 390 w 392"/>
                <a:gd name="T9" fmla="*/ 68 h 214"/>
                <a:gd name="T10" fmla="*/ 382 w 392"/>
                <a:gd name="T11" fmla="*/ 62 h 214"/>
                <a:gd name="T12" fmla="*/ 378 w 392"/>
                <a:gd name="T13" fmla="*/ 59 h 214"/>
                <a:gd name="T14" fmla="*/ 374 w 392"/>
                <a:gd name="T15" fmla="*/ 50 h 214"/>
                <a:gd name="T16" fmla="*/ 367 w 392"/>
                <a:gd name="T17" fmla="*/ 46 h 214"/>
                <a:gd name="T18" fmla="*/ 363 w 392"/>
                <a:gd name="T19" fmla="*/ 39 h 214"/>
                <a:gd name="T20" fmla="*/ 368 w 392"/>
                <a:gd name="T21" fmla="*/ 28 h 214"/>
                <a:gd name="T22" fmla="*/ 375 w 392"/>
                <a:gd name="T23" fmla="*/ 25 h 214"/>
                <a:gd name="T24" fmla="*/ 373 w 392"/>
                <a:gd name="T25" fmla="*/ 18 h 214"/>
                <a:gd name="T26" fmla="*/ 368 w 392"/>
                <a:gd name="T27" fmla="*/ 14 h 214"/>
                <a:gd name="T28" fmla="*/ 361 w 392"/>
                <a:gd name="T29" fmla="*/ 16 h 214"/>
                <a:gd name="T30" fmla="*/ 354 w 392"/>
                <a:gd name="T31" fmla="*/ 13 h 214"/>
                <a:gd name="T32" fmla="*/ 349 w 392"/>
                <a:gd name="T33" fmla="*/ 7 h 214"/>
                <a:gd name="T34" fmla="*/ 10 w 392"/>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2" h="214">
                  <a:moveTo>
                    <a:pt x="10" y="0"/>
                  </a:moveTo>
                  <a:cubicBezTo>
                    <a:pt x="7" y="70"/>
                    <a:pt x="1" y="180"/>
                    <a:pt x="0" y="206"/>
                  </a:cubicBezTo>
                  <a:cubicBezTo>
                    <a:pt x="118" y="211"/>
                    <a:pt x="250" y="214"/>
                    <a:pt x="392" y="209"/>
                  </a:cubicBezTo>
                  <a:cubicBezTo>
                    <a:pt x="391" y="183"/>
                    <a:pt x="391" y="151"/>
                    <a:pt x="391" y="141"/>
                  </a:cubicBezTo>
                  <a:cubicBezTo>
                    <a:pt x="391" y="125"/>
                    <a:pt x="392" y="71"/>
                    <a:pt x="390" y="68"/>
                  </a:cubicBezTo>
                  <a:cubicBezTo>
                    <a:pt x="388" y="64"/>
                    <a:pt x="385" y="65"/>
                    <a:pt x="382" y="62"/>
                  </a:cubicBezTo>
                  <a:cubicBezTo>
                    <a:pt x="378" y="59"/>
                    <a:pt x="381" y="65"/>
                    <a:pt x="378" y="59"/>
                  </a:cubicBezTo>
                  <a:cubicBezTo>
                    <a:pt x="375" y="53"/>
                    <a:pt x="376" y="53"/>
                    <a:pt x="374" y="50"/>
                  </a:cubicBezTo>
                  <a:cubicBezTo>
                    <a:pt x="372" y="47"/>
                    <a:pt x="370" y="48"/>
                    <a:pt x="367" y="46"/>
                  </a:cubicBezTo>
                  <a:cubicBezTo>
                    <a:pt x="364" y="43"/>
                    <a:pt x="362" y="46"/>
                    <a:pt x="363" y="39"/>
                  </a:cubicBezTo>
                  <a:cubicBezTo>
                    <a:pt x="364" y="32"/>
                    <a:pt x="364" y="31"/>
                    <a:pt x="368" y="28"/>
                  </a:cubicBezTo>
                  <a:cubicBezTo>
                    <a:pt x="372" y="25"/>
                    <a:pt x="375" y="28"/>
                    <a:pt x="375" y="25"/>
                  </a:cubicBezTo>
                  <a:cubicBezTo>
                    <a:pt x="375" y="21"/>
                    <a:pt x="378" y="22"/>
                    <a:pt x="373" y="18"/>
                  </a:cubicBezTo>
                  <a:cubicBezTo>
                    <a:pt x="368" y="14"/>
                    <a:pt x="372" y="12"/>
                    <a:pt x="368" y="14"/>
                  </a:cubicBezTo>
                  <a:cubicBezTo>
                    <a:pt x="364" y="16"/>
                    <a:pt x="367" y="19"/>
                    <a:pt x="361" y="16"/>
                  </a:cubicBezTo>
                  <a:cubicBezTo>
                    <a:pt x="354" y="13"/>
                    <a:pt x="358" y="18"/>
                    <a:pt x="354" y="13"/>
                  </a:cubicBezTo>
                  <a:cubicBezTo>
                    <a:pt x="352" y="11"/>
                    <a:pt x="350" y="9"/>
                    <a:pt x="349" y="7"/>
                  </a:cubicBezTo>
                  <a:cubicBezTo>
                    <a:pt x="213" y="14"/>
                    <a:pt x="45" y="3"/>
                    <a:pt x="10"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F06D4AF5-0B58-48D4-AF01-8FF113C3A016}"/>
                </a:ext>
              </a:extLst>
            </p:cNvPr>
            <p:cNvSpPr>
              <a:spLocks/>
            </p:cNvSpPr>
            <p:nvPr userDrawn="1"/>
          </p:nvSpPr>
          <p:spPr bwMode="auto">
            <a:xfrm>
              <a:off x="3831004" y="2694992"/>
              <a:ext cx="717537" cy="895899"/>
            </a:xfrm>
            <a:custGeom>
              <a:avLst/>
              <a:gdLst>
                <a:gd name="T0" fmla="*/ 196 w 299"/>
                <a:gd name="T1" fmla="*/ 90 h 374"/>
                <a:gd name="T2" fmla="*/ 206 w 299"/>
                <a:gd name="T3" fmla="*/ 24 h 374"/>
                <a:gd name="T4" fmla="*/ 63 w 299"/>
                <a:gd name="T5" fmla="*/ 0 h 374"/>
                <a:gd name="T6" fmla="*/ 0 w 299"/>
                <a:gd name="T7" fmla="*/ 331 h 374"/>
                <a:gd name="T8" fmla="*/ 265 w 299"/>
                <a:gd name="T9" fmla="*/ 374 h 374"/>
                <a:gd name="T10" fmla="*/ 299 w 299"/>
                <a:gd name="T11" fmla="*/ 102 h 374"/>
                <a:gd name="T12" fmla="*/ 196 w 299"/>
                <a:gd name="T13" fmla="*/ 90 h 374"/>
              </a:gdLst>
              <a:ahLst/>
              <a:cxnLst>
                <a:cxn ang="0">
                  <a:pos x="T0" y="T1"/>
                </a:cxn>
                <a:cxn ang="0">
                  <a:pos x="T2" y="T3"/>
                </a:cxn>
                <a:cxn ang="0">
                  <a:pos x="T4" y="T5"/>
                </a:cxn>
                <a:cxn ang="0">
                  <a:pos x="T6" y="T7"/>
                </a:cxn>
                <a:cxn ang="0">
                  <a:pos x="T8" y="T9"/>
                </a:cxn>
                <a:cxn ang="0">
                  <a:pos x="T10" y="T11"/>
                </a:cxn>
                <a:cxn ang="0">
                  <a:pos x="T12" y="T13"/>
                </a:cxn>
              </a:cxnLst>
              <a:rect l="0" t="0" r="r" b="b"/>
              <a:pathLst>
                <a:path w="299" h="374">
                  <a:moveTo>
                    <a:pt x="196" y="90"/>
                  </a:moveTo>
                  <a:cubicBezTo>
                    <a:pt x="206" y="24"/>
                    <a:pt x="206" y="24"/>
                    <a:pt x="206" y="24"/>
                  </a:cubicBezTo>
                  <a:cubicBezTo>
                    <a:pt x="158" y="17"/>
                    <a:pt x="110" y="9"/>
                    <a:pt x="63" y="0"/>
                  </a:cubicBezTo>
                  <a:cubicBezTo>
                    <a:pt x="54" y="45"/>
                    <a:pt x="18" y="237"/>
                    <a:pt x="0" y="331"/>
                  </a:cubicBezTo>
                  <a:cubicBezTo>
                    <a:pt x="28" y="337"/>
                    <a:pt x="121" y="356"/>
                    <a:pt x="265" y="374"/>
                  </a:cubicBezTo>
                  <a:cubicBezTo>
                    <a:pt x="281" y="250"/>
                    <a:pt x="295" y="138"/>
                    <a:pt x="299" y="102"/>
                  </a:cubicBezTo>
                  <a:cubicBezTo>
                    <a:pt x="240" y="95"/>
                    <a:pt x="196" y="90"/>
                    <a:pt x="196" y="9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18BE8DA-C057-452C-86C5-D05AA8BE339B}"/>
                </a:ext>
              </a:extLst>
            </p:cNvPr>
            <p:cNvSpPr>
              <a:spLocks/>
            </p:cNvSpPr>
            <p:nvPr userDrawn="1"/>
          </p:nvSpPr>
          <p:spPr bwMode="auto">
            <a:xfrm>
              <a:off x="5144899" y="2682737"/>
              <a:ext cx="1042947" cy="522835"/>
            </a:xfrm>
            <a:custGeom>
              <a:avLst/>
              <a:gdLst>
                <a:gd name="T0" fmla="*/ 414 w 435"/>
                <a:gd name="T1" fmla="*/ 172 h 218"/>
                <a:gd name="T2" fmla="*/ 414 w 435"/>
                <a:gd name="T3" fmla="*/ 168 h 218"/>
                <a:gd name="T4" fmla="*/ 410 w 435"/>
                <a:gd name="T5" fmla="*/ 165 h 218"/>
                <a:gd name="T6" fmla="*/ 410 w 435"/>
                <a:gd name="T7" fmla="*/ 154 h 218"/>
                <a:gd name="T8" fmla="*/ 409 w 435"/>
                <a:gd name="T9" fmla="*/ 146 h 218"/>
                <a:gd name="T10" fmla="*/ 408 w 435"/>
                <a:gd name="T11" fmla="*/ 135 h 218"/>
                <a:gd name="T12" fmla="*/ 408 w 435"/>
                <a:gd name="T13" fmla="*/ 131 h 218"/>
                <a:gd name="T14" fmla="*/ 406 w 435"/>
                <a:gd name="T15" fmla="*/ 124 h 218"/>
                <a:gd name="T16" fmla="*/ 404 w 435"/>
                <a:gd name="T17" fmla="*/ 118 h 218"/>
                <a:gd name="T18" fmla="*/ 403 w 435"/>
                <a:gd name="T19" fmla="*/ 113 h 218"/>
                <a:gd name="T20" fmla="*/ 398 w 435"/>
                <a:gd name="T21" fmla="*/ 109 h 218"/>
                <a:gd name="T22" fmla="*/ 397 w 435"/>
                <a:gd name="T23" fmla="*/ 106 h 218"/>
                <a:gd name="T24" fmla="*/ 397 w 435"/>
                <a:gd name="T25" fmla="*/ 97 h 218"/>
                <a:gd name="T26" fmla="*/ 397 w 435"/>
                <a:gd name="T27" fmla="*/ 89 h 218"/>
                <a:gd name="T28" fmla="*/ 391 w 435"/>
                <a:gd name="T29" fmla="*/ 79 h 218"/>
                <a:gd name="T30" fmla="*/ 386 w 435"/>
                <a:gd name="T31" fmla="*/ 71 h 218"/>
                <a:gd name="T32" fmla="*/ 383 w 435"/>
                <a:gd name="T33" fmla="*/ 64 h 218"/>
                <a:gd name="T34" fmla="*/ 383 w 435"/>
                <a:gd name="T35" fmla="*/ 53 h 218"/>
                <a:gd name="T36" fmla="*/ 381 w 435"/>
                <a:gd name="T37" fmla="*/ 44 h 218"/>
                <a:gd name="T38" fmla="*/ 380 w 435"/>
                <a:gd name="T39" fmla="*/ 43 h 218"/>
                <a:gd name="T40" fmla="*/ 377 w 435"/>
                <a:gd name="T41" fmla="*/ 43 h 218"/>
                <a:gd name="T42" fmla="*/ 369 w 435"/>
                <a:gd name="T43" fmla="*/ 40 h 218"/>
                <a:gd name="T44" fmla="*/ 364 w 435"/>
                <a:gd name="T45" fmla="*/ 34 h 218"/>
                <a:gd name="T46" fmla="*/ 359 w 435"/>
                <a:gd name="T47" fmla="*/ 31 h 218"/>
                <a:gd name="T48" fmla="*/ 354 w 435"/>
                <a:gd name="T49" fmla="*/ 28 h 218"/>
                <a:gd name="T50" fmla="*/ 347 w 435"/>
                <a:gd name="T51" fmla="*/ 25 h 218"/>
                <a:gd name="T52" fmla="*/ 340 w 435"/>
                <a:gd name="T53" fmla="*/ 22 h 218"/>
                <a:gd name="T54" fmla="*/ 336 w 435"/>
                <a:gd name="T55" fmla="*/ 19 h 218"/>
                <a:gd name="T56" fmla="*/ 317 w 435"/>
                <a:gd name="T57" fmla="*/ 21 h 218"/>
                <a:gd name="T58" fmla="*/ 309 w 435"/>
                <a:gd name="T59" fmla="*/ 20 h 218"/>
                <a:gd name="T60" fmla="*/ 305 w 435"/>
                <a:gd name="T61" fmla="*/ 24 h 218"/>
                <a:gd name="T62" fmla="*/ 295 w 435"/>
                <a:gd name="T63" fmla="*/ 21 h 218"/>
                <a:gd name="T64" fmla="*/ 283 w 435"/>
                <a:gd name="T65" fmla="*/ 15 h 218"/>
                <a:gd name="T66" fmla="*/ 278 w 435"/>
                <a:gd name="T67" fmla="*/ 11 h 218"/>
                <a:gd name="T68" fmla="*/ 8 w 435"/>
                <a:gd name="T69" fmla="*/ 0 h 218"/>
                <a:gd name="T70" fmla="*/ 0 w 435"/>
                <a:gd name="T71" fmla="*/ 134 h 218"/>
                <a:gd name="T72" fmla="*/ 83 w 435"/>
                <a:gd name="T73" fmla="*/ 139 h 218"/>
                <a:gd name="T74" fmla="*/ 99 w 435"/>
                <a:gd name="T75" fmla="*/ 145 h 218"/>
                <a:gd name="T76" fmla="*/ 96 w 435"/>
                <a:gd name="T77" fmla="*/ 204 h 218"/>
                <a:gd name="T78" fmla="*/ 435 w 435"/>
                <a:gd name="T79" fmla="*/ 211 h 218"/>
                <a:gd name="T80" fmla="*/ 432 w 435"/>
                <a:gd name="T81" fmla="*/ 208 h 218"/>
                <a:gd name="T82" fmla="*/ 430 w 435"/>
                <a:gd name="T83" fmla="*/ 203 h 218"/>
                <a:gd name="T84" fmla="*/ 428 w 435"/>
                <a:gd name="T85" fmla="*/ 198 h 218"/>
                <a:gd name="T86" fmla="*/ 425 w 435"/>
                <a:gd name="T87" fmla="*/ 194 h 218"/>
                <a:gd name="T88" fmla="*/ 419 w 435"/>
                <a:gd name="T89" fmla="*/ 182 h 218"/>
                <a:gd name="T90" fmla="*/ 413 w 435"/>
                <a:gd name="T91" fmla="*/ 176 h 218"/>
                <a:gd name="T92" fmla="*/ 414 w 435"/>
                <a:gd name="T93" fmla="*/ 17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5" h="218">
                  <a:moveTo>
                    <a:pt x="414" y="172"/>
                  </a:moveTo>
                  <a:cubicBezTo>
                    <a:pt x="414" y="170"/>
                    <a:pt x="415" y="169"/>
                    <a:pt x="414" y="168"/>
                  </a:cubicBezTo>
                  <a:cubicBezTo>
                    <a:pt x="412" y="166"/>
                    <a:pt x="410" y="170"/>
                    <a:pt x="410" y="165"/>
                  </a:cubicBezTo>
                  <a:cubicBezTo>
                    <a:pt x="410" y="159"/>
                    <a:pt x="410" y="159"/>
                    <a:pt x="410" y="154"/>
                  </a:cubicBezTo>
                  <a:cubicBezTo>
                    <a:pt x="410" y="150"/>
                    <a:pt x="410" y="151"/>
                    <a:pt x="409" y="146"/>
                  </a:cubicBezTo>
                  <a:cubicBezTo>
                    <a:pt x="407" y="142"/>
                    <a:pt x="408" y="138"/>
                    <a:pt x="408" y="135"/>
                  </a:cubicBezTo>
                  <a:cubicBezTo>
                    <a:pt x="408" y="132"/>
                    <a:pt x="409" y="133"/>
                    <a:pt x="408" y="131"/>
                  </a:cubicBezTo>
                  <a:cubicBezTo>
                    <a:pt x="406" y="128"/>
                    <a:pt x="405" y="129"/>
                    <a:pt x="406" y="124"/>
                  </a:cubicBezTo>
                  <a:cubicBezTo>
                    <a:pt x="406" y="120"/>
                    <a:pt x="405" y="121"/>
                    <a:pt x="404" y="118"/>
                  </a:cubicBezTo>
                  <a:cubicBezTo>
                    <a:pt x="404" y="115"/>
                    <a:pt x="406" y="115"/>
                    <a:pt x="403" y="113"/>
                  </a:cubicBezTo>
                  <a:cubicBezTo>
                    <a:pt x="400" y="111"/>
                    <a:pt x="399" y="111"/>
                    <a:pt x="398" y="109"/>
                  </a:cubicBezTo>
                  <a:cubicBezTo>
                    <a:pt x="398" y="108"/>
                    <a:pt x="397" y="113"/>
                    <a:pt x="397" y="106"/>
                  </a:cubicBezTo>
                  <a:cubicBezTo>
                    <a:pt x="396" y="100"/>
                    <a:pt x="396" y="102"/>
                    <a:pt x="397" y="97"/>
                  </a:cubicBezTo>
                  <a:cubicBezTo>
                    <a:pt x="398" y="91"/>
                    <a:pt x="400" y="92"/>
                    <a:pt x="397" y="89"/>
                  </a:cubicBezTo>
                  <a:cubicBezTo>
                    <a:pt x="394" y="85"/>
                    <a:pt x="393" y="83"/>
                    <a:pt x="391" y="79"/>
                  </a:cubicBezTo>
                  <a:cubicBezTo>
                    <a:pt x="389" y="74"/>
                    <a:pt x="388" y="76"/>
                    <a:pt x="386" y="71"/>
                  </a:cubicBezTo>
                  <a:cubicBezTo>
                    <a:pt x="384" y="67"/>
                    <a:pt x="383" y="70"/>
                    <a:pt x="383" y="64"/>
                  </a:cubicBezTo>
                  <a:cubicBezTo>
                    <a:pt x="383" y="57"/>
                    <a:pt x="383" y="56"/>
                    <a:pt x="383" y="53"/>
                  </a:cubicBezTo>
                  <a:cubicBezTo>
                    <a:pt x="382" y="49"/>
                    <a:pt x="383" y="46"/>
                    <a:pt x="381" y="44"/>
                  </a:cubicBezTo>
                  <a:cubicBezTo>
                    <a:pt x="380" y="44"/>
                    <a:pt x="380" y="43"/>
                    <a:pt x="380" y="43"/>
                  </a:cubicBezTo>
                  <a:cubicBezTo>
                    <a:pt x="379" y="43"/>
                    <a:pt x="378" y="43"/>
                    <a:pt x="377" y="43"/>
                  </a:cubicBezTo>
                  <a:cubicBezTo>
                    <a:pt x="373" y="41"/>
                    <a:pt x="372" y="43"/>
                    <a:pt x="369" y="40"/>
                  </a:cubicBezTo>
                  <a:cubicBezTo>
                    <a:pt x="367" y="36"/>
                    <a:pt x="368" y="36"/>
                    <a:pt x="364" y="34"/>
                  </a:cubicBezTo>
                  <a:cubicBezTo>
                    <a:pt x="361" y="32"/>
                    <a:pt x="361" y="33"/>
                    <a:pt x="359" y="31"/>
                  </a:cubicBezTo>
                  <a:cubicBezTo>
                    <a:pt x="358" y="30"/>
                    <a:pt x="356" y="29"/>
                    <a:pt x="354" y="28"/>
                  </a:cubicBezTo>
                  <a:cubicBezTo>
                    <a:pt x="351" y="27"/>
                    <a:pt x="351" y="25"/>
                    <a:pt x="347" y="25"/>
                  </a:cubicBezTo>
                  <a:cubicBezTo>
                    <a:pt x="342" y="25"/>
                    <a:pt x="342" y="24"/>
                    <a:pt x="340" y="22"/>
                  </a:cubicBezTo>
                  <a:cubicBezTo>
                    <a:pt x="338" y="19"/>
                    <a:pt x="340" y="19"/>
                    <a:pt x="336" y="19"/>
                  </a:cubicBezTo>
                  <a:cubicBezTo>
                    <a:pt x="331" y="19"/>
                    <a:pt x="323" y="22"/>
                    <a:pt x="317" y="21"/>
                  </a:cubicBezTo>
                  <a:cubicBezTo>
                    <a:pt x="311" y="20"/>
                    <a:pt x="310" y="18"/>
                    <a:pt x="309" y="20"/>
                  </a:cubicBezTo>
                  <a:cubicBezTo>
                    <a:pt x="308" y="21"/>
                    <a:pt x="309" y="24"/>
                    <a:pt x="305" y="24"/>
                  </a:cubicBezTo>
                  <a:cubicBezTo>
                    <a:pt x="300" y="24"/>
                    <a:pt x="303" y="25"/>
                    <a:pt x="295" y="21"/>
                  </a:cubicBezTo>
                  <a:cubicBezTo>
                    <a:pt x="287" y="18"/>
                    <a:pt x="286" y="18"/>
                    <a:pt x="283" y="15"/>
                  </a:cubicBezTo>
                  <a:cubicBezTo>
                    <a:pt x="279" y="12"/>
                    <a:pt x="278" y="11"/>
                    <a:pt x="278" y="11"/>
                  </a:cubicBezTo>
                  <a:cubicBezTo>
                    <a:pt x="278" y="11"/>
                    <a:pt x="70" y="4"/>
                    <a:pt x="8" y="0"/>
                  </a:cubicBezTo>
                  <a:cubicBezTo>
                    <a:pt x="4" y="57"/>
                    <a:pt x="1" y="115"/>
                    <a:pt x="0" y="134"/>
                  </a:cubicBezTo>
                  <a:cubicBezTo>
                    <a:pt x="35" y="137"/>
                    <a:pt x="64" y="139"/>
                    <a:pt x="83" y="139"/>
                  </a:cubicBezTo>
                  <a:cubicBezTo>
                    <a:pt x="104" y="139"/>
                    <a:pt x="99" y="141"/>
                    <a:pt x="99" y="145"/>
                  </a:cubicBezTo>
                  <a:cubicBezTo>
                    <a:pt x="99" y="145"/>
                    <a:pt x="98" y="170"/>
                    <a:pt x="96" y="204"/>
                  </a:cubicBezTo>
                  <a:cubicBezTo>
                    <a:pt x="131" y="207"/>
                    <a:pt x="299" y="218"/>
                    <a:pt x="435" y="211"/>
                  </a:cubicBezTo>
                  <a:cubicBezTo>
                    <a:pt x="433" y="210"/>
                    <a:pt x="432" y="208"/>
                    <a:pt x="432" y="208"/>
                  </a:cubicBezTo>
                  <a:cubicBezTo>
                    <a:pt x="432" y="208"/>
                    <a:pt x="431" y="205"/>
                    <a:pt x="430" y="203"/>
                  </a:cubicBezTo>
                  <a:cubicBezTo>
                    <a:pt x="429" y="201"/>
                    <a:pt x="430" y="201"/>
                    <a:pt x="428" y="198"/>
                  </a:cubicBezTo>
                  <a:cubicBezTo>
                    <a:pt x="426" y="195"/>
                    <a:pt x="428" y="198"/>
                    <a:pt x="425" y="194"/>
                  </a:cubicBezTo>
                  <a:cubicBezTo>
                    <a:pt x="421" y="189"/>
                    <a:pt x="421" y="185"/>
                    <a:pt x="419" y="182"/>
                  </a:cubicBezTo>
                  <a:cubicBezTo>
                    <a:pt x="416" y="179"/>
                    <a:pt x="413" y="181"/>
                    <a:pt x="413" y="176"/>
                  </a:cubicBezTo>
                  <a:cubicBezTo>
                    <a:pt x="413" y="174"/>
                    <a:pt x="414" y="173"/>
                    <a:pt x="414" y="172"/>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B257A11E-E0CC-400F-AD39-FB34BB5193A7}"/>
                </a:ext>
              </a:extLst>
            </p:cNvPr>
            <p:cNvSpPr>
              <a:spLocks/>
            </p:cNvSpPr>
            <p:nvPr userDrawn="1"/>
          </p:nvSpPr>
          <p:spPr bwMode="auto">
            <a:xfrm>
              <a:off x="5144899" y="2682737"/>
              <a:ext cx="1042947" cy="522835"/>
            </a:xfrm>
            <a:custGeom>
              <a:avLst/>
              <a:gdLst>
                <a:gd name="T0" fmla="*/ 414 w 435"/>
                <a:gd name="T1" fmla="*/ 172 h 218"/>
                <a:gd name="T2" fmla="*/ 414 w 435"/>
                <a:gd name="T3" fmla="*/ 168 h 218"/>
                <a:gd name="T4" fmla="*/ 410 w 435"/>
                <a:gd name="T5" fmla="*/ 165 h 218"/>
                <a:gd name="T6" fmla="*/ 410 w 435"/>
                <a:gd name="T7" fmla="*/ 154 h 218"/>
                <a:gd name="T8" fmla="*/ 409 w 435"/>
                <a:gd name="T9" fmla="*/ 146 h 218"/>
                <a:gd name="T10" fmla="*/ 408 w 435"/>
                <a:gd name="T11" fmla="*/ 135 h 218"/>
                <a:gd name="T12" fmla="*/ 408 w 435"/>
                <a:gd name="T13" fmla="*/ 131 h 218"/>
                <a:gd name="T14" fmla="*/ 406 w 435"/>
                <a:gd name="T15" fmla="*/ 124 h 218"/>
                <a:gd name="T16" fmla="*/ 404 w 435"/>
                <a:gd name="T17" fmla="*/ 118 h 218"/>
                <a:gd name="T18" fmla="*/ 403 w 435"/>
                <a:gd name="T19" fmla="*/ 113 h 218"/>
                <a:gd name="T20" fmla="*/ 398 w 435"/>
                <a:gd name="T21" fmla="*/ 109 h 218"/>
                <a:gd name="T22" fmla="*/ 397 w 435"/>
                <a:gd name="T23" fmla="*/ 106 h 218"/>
                <a:gd name="T24" fmla="*/ 397 w 435"/>
                <a:gd name="T25" fmla="*/ 97 h 218"/>
                <a:gd name="T26" fmla="*/ 397 w 435"/>
                <a:gd name="T27" fmla="*/ 89 h 218"/>
                <a:gd name="T28" fmla="*/ 391 w 435"/>
                <a:gd name="T29" fmla="*/ 79 h 218"/>
                <a:gd name="T30" fmla="*/ 386 w 435"/>
                <a:gd name="T31" fmla="*/ 71 h 218"/>
                <a:gd name="T32" fmla="*/ 383 w 435"/>
                <a:gd name="T33" fmla="*/ 64 h 218"/>
                <a:gd name="T34" fmla="*/ 383 w 435"/>
                <a:gd name="T35" fmla="*/ 53 h 218"/>
                <a:gd name="T36" fmla="*/ 381 w 435"/>
                <a:gd name="T37" fmla="*/ 44 h 218"/>
                <a:gd name="T38" fmla="*/ 380 w 435"/>
                <a:gd name="T39" fmla="*/ 43 h 218"/>
                <a:gd name="T40" fmla="*/ 377 w 435"/>
                <a:gd name="T41" fmla="*/ 43 h 218"/>
                <a:gd name="T42" fmla="*/ 369 w 435"/>
                <a:gd name="T43" fmla="*/ 40 h 218"/>
                <a:gd name="T44" fmla="*/ 364 w 435"/>
                <a:gd name="T45" fmla="*/ 34 h 218"/>
                <a:gd name="T46" fmla="*/ 359 w 435"/>
                <a:gd name="T47" fmla="*/ 31 h 218"/>
                <a:gd name="T48" fmla="*/ 354 w 435"/>
                <a:gd name="T49" fmla="*/ 28 h 218"/>
                <a:gd name="T50" fmla="*/ 347 w 435"/>
                <a:gd name="T51" fmla="*/ 25 h 218"/>
                <a:gd name="T52" fmla="*/ 340 w 435"/>
                <a:gd name="T53" fmla="*/ 22 h 218"/>
                <a:gd name="T54" fmla="*/ 336 w 435"/>
                <a:gd name="T55" fmla="*/ 19 h 218"/>
                <a:gd name="T56" fmla="*/ 317 w 435"/>
                <a:gd name="T57" fmla="*/ 21 h 218"/>
                <a:gd name="T58" fmla="*/ 309 w 435"/>
                <a:gd name="T59" fmla="*/ 20 h 218"/>
                <a:gd name="T60" fmla="*/ 305 w 435"/>
                <a:gd name="T61" fmla="*/ 24 h 218"/>
                <a:gd name="T62" fmla="*/ 295 w 435"/>
                <a:gd name="T63" fmla="*/ 21 h 218"/>
                <a:gd name="T64" fmla="*/ 283 w 435"/>
                <a:gd name="T65" fmla="*/ 15 h 218"/>
                <a:gd name="T66" fmla="*/ 278 w 435"/>
                <a:gd name="T67" fmla="*/ 11 h 218"/>
                <a:gd name="T68" fmla="*/ 8 w 435"/>
                <a:gd name="T69" fmla="*/ 0 h 218"/>
                <a:gd name="T70" fmla="*/ 0 w 435"/>
                <a:gd name="T71" fmla="*/ 134 h 218"/>
                <a:gd name="T72" fmla="*/ 83 w 435"/>
                <a:gd name="T73" fmla="*/ 139 h 218"/>
                <a:gd name="T74" fmla="*/ 99 w 435"/>
                <a:gd name="T75" fmla="*/ 145 h 218"/>
                <a:gd name="T76" fmla="*/ 96 w 435"/>
                <a:gd name="T77" fmla="*/ 204 h 218"/>
                <a:gd name="T78" fmla="*/ 435 w 435"/>
                <a:gd name="T79" fmla="*/ 211 h 218"/>
                <a:gd name="T80" fmla="*/ 432 w 435"/>
                <a:gd name="T81" fmla="*/ 208 h 218"/>
                <a:gd name="T82" fmla="*/ 430 w 435"/>
                <a:gd name="T83" fmla="*/ 203 h 218"/>
                <a:gd name="T84" fmla="*/ 428 w 435"/>
                <a:gd name="T85" fmla="*/ 198 h 218"/>
                <a:gd name="T86" fmla="*/ 425 w 435"/>
                <a:gd name="T87" fmla="*/ 194 h 218"/>
                <a:gd name="T88" fmla="*/ 419 w 435"/>
                <a:gd name="T89" fmla="*/ 182 h 218"/>
                <a:gd name="T90" fmla="*/ 413 w 435"/>
                <a:gd name="T91" fmla="*/ 176 h 218"/>
                <a:gd name="T92" fmla="*/ 414 w 435"/>
                <a:gd name="T93" fmla="*/ 17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5" h="218">
                  <a:moveTo>
                    <a:pt x="414" y="172"/>
                  </a:moveTo>
                  <a:cubicBezTo>
                    <a:pt x="414" y="170"/>
                    <a:pt x="415" y="169"/>
                    <a:pt x="414" y="168"/>
                  </a:cubicBezTo>
                  <a:cubicBezTo>
                    <a:pt x="412" y="166"/>
                    <a:pt x="410" y="170"/>
                    <a:pt x="410" y="165"/>
                  </a:cubicBezTo>
                  <a:cubicBezTo>
                    <a:pt x="410" y="159"/>
                    <a:pt x="410" y="159"/>
                    <a:pt x="410" y="154"/>
                  </a:cubicBezTo>
                  <a:cubicBezTo>
                    <a:pt x="410" y="150"/>
                    <a:pt x="410" y="151"/>
                    <a:pt x="409" y="146"/>
                  </a:cubicBezTo>
                  <a:cubicBezTo>
                    <a:pt x="407" y="142"/>
                    <a:pt x="408" y="138"/>
                    <a:pt x="408" y="135"/>
                  </a:cubicBezTo>
                  <a:cubicBezTo>
                    <a:pt x="408" y="132"/>
                    <a:pt x="409" y="133"/>
                    <a:pt x="408" y="131"/>
                  </a:cubicBezTo>
                  <a:cubicBezTo>
                    <a:pt x="406" y="128"/>
                    <a:pt x="405" y="129"/>
                    <a:pt x="406" y="124"/>
                  </a:cubicBezTo>
                  <a:cubicBezTo>
                    <a:pt x="406" y="120"/>
                    <a:pt x="405" y="121"/>
                    <a:pt x="404" y="118"/>
                  </a:cubicBezTo>
                  <a:cubicBezTo>
                    <a:pt x="404" y="115"/>
                    <a:pt x="406" y="115"/>
                    <a:pt x="403" y="113"/>
                  </a:cubicBezTo>
                  <a:cubicBezTo>
                    <a:pt x="400" y="111"/>
                    <a:pt x="399" y="111"/>
                    <a:pt x="398" y="109"/>
                  </a:cubicBezTo>
                  <a:cubicBezTo>
                    <a:pt x="398" y="108"/>
                    <a:pt x="397" y="113"/>
                    <a:pt x="397" y="106"/>
                  </a:cubicBezTo>
                  <a:cubicBezTo>
                    <a:pt x="396" y="100"/>
                    <a:pt x="396" y="102"/>
                    <a:pt x="397" y="97"/>
                  </a:cubicBezTo>
                  <a:cubicBezTo>
                    <a:pt x="398" y="91"/>
                    <a:pt x="400" y="92"/>
                    <a:pt x="397" y="89"/>
                  </a:cubicBezTo>
                  <a:cubicBezTo>
                    <a:pt x="394" y="85"/>
                    <a:pt x="393" y="83"/>
                    <a:pt x="391" y="79"/>
                  </a:cubicBezTo>
                  <a:cubicBezTo>
                    <a:pt x="389" y="74"/>
                    <a:pt x="388" y="76"/>
                    <a:pt x="386" y="71"/>
                  </a:cubicBezTo>
                  <a:cubicBezTo>
                    <a:pt x="384" y="67"/>
                    <a:pt x="383" y="70"/>
                    <a:pt x="383" y="64"/>
                  </a:cubicBezTo>
                  <a:cubicBezTo>
                    <a:pt x="383" y="57"/>
                    <a:pt x="383" y="56"/>
                    <a:pt x="383" y="53"/>
                  </a:cubicBezTo>
                  <a:cubicBezTo>
                    <a:pt x="382" y="49"/>
                    <a:pt x="383" y="46"/>
                    <a:pt x="381" y="44"/>
                  </a:cubicBezTo>
                  <a:cubicBezTo>
                    <a:pt x="380" y="44"/>
                    <a:pt x="380" y="43"/>
                    <a:pt x="380" y="43"/>
                  </a:cubicBezTo>
                  <a:cubicBezTo>
                    <a:pt x="379" y="43"/>
                    <a:pt x="378" y="43"/>
                    <a:pt x="377" y="43"/>
                  </a:cubicBezTo>
                  <a:cubicBezTo>
                    <a:pt x="373" y="41"/>
                    <a:pt x="372" y="43"/>
                    <a:pt x="369" y="40"/>
                  </a:cubicBezTo>
                  <a:cubicBezTo>
                    <a:pt x="367" y="36"/>
                    <a:pt x="368" y="36"/>
                    <a:pt x="364" y="34"/>
                  </a:cubicBezTo>
                  <a:cubicBezTo>
                    <a:pt x="361" y="32"/>
                    <a:pt x="361" y="33"/>
                    <a:pt x="359" y="31"/>
                  </a:cubicBezTo>
                  <a:cubicBezTo>
                    <a:pt x="358" y="30"/>
                    <a:pt x="356" y="29"/>
                    <a:pt x="354" y="28"/>
                  </a:cubicBezTo>
                  <a:cubicBezTo>
                    <a:pt x="351" y="27"/>
                    <a:pt x="351" y="25"/>
                    <a:pt x="347" y="25"/>
                  </a:cubicBezTo>
                  <a:cubicBezTo>
                    <a:pt x="342" y="25"/>
                    <a:pt x="342" y="24"/>
                    <a:pt x="340" y="22"/>
                  </a:cubicBezTo>
                  <a:cubicBezTo>
                    <a:pt x="338" y="19"/>
                    <a:pt x="340" y="19"/>
                    <a:pt x="336" y="19"/>
                  </a:cubicBezTo>
                  <a:cubicBezTo>
                    <a:pt x="331" y="19"/>
                    <a:pt x="323" y="22"/>
                    <a:pt x="317" y="21"/>
                  </a:cubicBezTo>
                  <a:cubicBezTo>
                    <a:pt x="311" y="20"/>
                    <a:pt x="310" y="18"/>
                    <a:pt x="309" y="20"/>
                  </a:cubicBezTo>
                  <a:cubicBezTo>
                    <a:pt x="308" y="21"/>
                    <a:pt x="309" y="24"/>
                    <a:pt x="305" y="24"/>
                  </a:cubicBezTo>
                  <a:cubicBezTo>
                    <a:pt x="300" y="24"/>
                    <a:pt x="303" y="25"/>
                    <a:pt x="295" y="21"/>
                  </a:cubicBezTo>
                  <a:cubicBezTo>
                    <a:pt x="287" y="18"/>
                    <a:pt x="286" y="18"/>
                    <a:pt x="283" y="15"/>
                  </a:cubicBezTo>
                  <a:cubicBezTo>
                    <a:pt x="279" y="12"/>
                    <a:pt x="278" y="11"/>
                    <a:pt x="278" y="11"/>
                  </a:cubicBezTo>
                  <a:cubicBezTo>
                    <a:pt x="278" y="11"/>
                    <a:pt x="70" y="4"/>
                    <a:pt x="8" y="0"/>
                  </a:cubicBezTo>
                  <a:cubicBezTo>
                    <a:pt x="4" y="57"/>
                    <a:pt x="1" y="115"/>
                    <a:pt x="0" y="134"/>
                  </a:cubicBezTo>
                  <a:cubicBezTo>
                    <a:pt x="35" y="137"/>
                    <a:pt x="64" y="139"/>
                    <a:pt x="83" y="139"/>
                  </a:cubicBezTo>
                  <a:cubicBezTo>
                    <a:pt x="104" y="139"/>
                    <a:pt x="99" y="141"/>
                    <a:pt x="99" y="145"/>
                  </a:cubicBezTo>
                  <a:cubicBezTo>
                    <a:pt x="99" y="145"/>
                    <a:pt x="98" y="170"/>
                    <a:pt x="96" y="204"/>
                  </a:cubicBezTo>
                  <a:cubicBezTo>
                    <a:pt x="131" y="207"/>
                    <a:pt x="299" y="218"/>
                    <a:pt x="435" y="211"/>
                  </a:cubicBezTo>
                  <a:cubicBezTo>
                    <a:pt x="433" y="210"/>
                    <a:pt x="432" y="208"/>
                    <a:pt x="432" y="208"/>
                  </a:cubicBezTo>
                  <a:cubicBezTo>
                    <a:pt x="432" y="208"/>
                    <a:pt x="431" y="205"/>
                    <a:pt x="430" y="203"/>
                  </a:cubicBezTo>
                  <a:cubicBezTo>
                    <a:pt x="429" y="201"/>
                    <a:pt x="430" y="201"/>
                    <a:pt x="428" y="198"/>
                  </a:cubicBezTo>
                  <a:cubicBezTo>
                    <a:pt x="426" y="195"/>
                    <a:pt x="428" y="198"/>
                    <a:pt x="425" y="194"/>
                  </a:cubicBezTo>
                  <a:cubicBezTo>
                    <a:pt x="421" y="189"/>
                    <a:pt x="421" y="185"/>
                    <a:pt x="419" y="182"/>
                  </a:cubicBezTo>
                  <a:cubicBezTo>
                    <a:pt x="416" y="179"/>
                    <a:pt x="413" y="181"/>
                    <a:pt x="413" y="176"/>
                  </a:cubicBezTo>
                  <a:cubicBezTo>
                    <a:pt x="413" y="174"/>
                    <a:pt x="414" y="173"/>
                    <a:pt x="414" y="172"/>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FEFD0B80-9608-4EE7-96F2-05C387E04892}"/>
                </a:ext>
              </a:extLst>
            </p:cNvPr>
            <p:cNvSpPr>
              <a:spLocks/>
            </p:cNvSpPr>
            <p:nvPr userDrawn="1"/>
          </p:nvSpPr>
          <p:spPr bwMode="auto">
            <a:xfrm>
              <a:off x="6936698" y="3236888"/>
              <a:ext cx="932662" cy="491520"/>
            </a:xfrm>
            <a:custGeom>
              <a:avLst/>
              <a:gdLst>
                <a:gd name="T0" fmla="*/ 376 w 389"/>
                <a:gd name="T1" fmla="*/ 82 h 205"/>
                <a:gd name="T2" fmla="*/ 361 w 389"/>
                <a:gd name="T3" fmla="*/ 64 h 205"/>
                <a:gd name="T4" fmla="*/ 351 w 389"/>
                <a:gd name="T5" fmla="*/ 35 h 205"/>
                <a:gd name="T6" fmla="*/ 346 w 389"/>
                <a:gd name="T7" fmla="*/ 28 h 205"/>
                <a:gd name="T8" fmla="*/ 333 w 389"/>
                <a:gd name="T9" fmla="*/ 19 h 205"/>
                <a:gd name="T10" fmla="*/ 321 w 389"/>
                <a:gd name="T11" fmla="*/ 22 h 205"/>
                <a:gd name="T12" fmla="*/ 314 w 389"/>
                <a:gd name="T13" fmla="*/ 25 h 205"/>
                <a:gd name="T14" fmla="*/ 254 w 389"/>
                <a:gd name="T15" fmla="*/ 4 h 205"/>
                <a:gd name="T16" fmla="*/ 239 w 389"/>
                <a:gd name="T17" fmla="*/ 2 h 205"/>
                <a:gd name="T18" fmla="*/ 229 w 389"/>
                <a:gd name="T19" fmla="*/ 3 h 205"/>
                <a:gd name="T20" fmla="*/ 228 w 389"/>
                <a:gd name="T21" fmla="*/ 9 h 205"/>
                <a:gd name="T22" fmla="*/ 231 w 389"/>
                <a:gd name="T23" fmla="*/ 22 h 205"/>
                <a:gd name="T24" fmla="*/ 215 w 389"/>
                <a:gd name="T25" fmla="*/ 32 h 205"/>
                <a:gd name="T26" fmla="*/ 202 w 389"/>
                <a:gd name="T27" fmla="*/ 32 h 205"/>
                <a:gd name="T28" fmla="*/ 198 w 389"/>
                <a:gd name="T29" fmla="*/ 50 h 205"/>
                <a:gd name="T30" fmla="*/ 186 w 389"/>
                <a:gd name="T31" fmla="*/ 64 h 205"/>
                <a:gd name="T32" fmla="*/ 181 w 389"/>
                <a:gd name="T33" fmla="*/ 77 h 205"/>
                <a:gd name="T34" fmla="*/ 166 w 389"/>
                <a:gd name="T35" fmla="*/ 84 h 205"/>
                <a:gd name="T36" fmla="*/ 155 w 389"/>
                <a:gd name="T37" fmla="*/ 74 h 205"/>
                <a:gd name="T38" fmla="*/ 153 w 389"/>
                <a:gd name="T39" fmla="*/ 82 h 205"/>
                <a:gd name="T40" fmla="*/ 148 w 389"/>
                <a:gd name="T41" fmla="*/ 92 h 205"/>
                <a:gd name="T42" fmla="*/ 143 w 389"/>
                <a:gd name="T43" fmla="*/ 94 h 205"/>
                <a:gd name="T44" fmla="*/ 135 w 389"/>
                <a:gd name="T45" fmla="*/ 89 h 205"/>
                <a:gd name="T46" fmla="*/ 123 w 389"/>
                <a:gd name="T47" fmla="*/ 99 h 205"/>
                <a:gd name="T48" fmla="*/ 117 w 389"/>
                <a:gd name="T49" fmla="*/ 101 h 205"/>
                <a:gd name="T50" fmla="*/ 105 w 389"/>
                <a:gd name="T51" fmla="*/ 96 h 205"/>
                <a:gd name="T52" fmla="*/ 94 w 389"/>
                <a:gd name="T53" fmla="*/ 99 h 205"/>
                <a:gd name="T54" fmla="*/ 90 w 389"/>
                <a:gd name="T55" fmla="*/ 101 h 205"/>
                <a:gd name="T56" fmla="*/ 78 w 389"/>
                <a:gd name="T57" fmla="*/ 103 h 205"/>
                <a:gd name="T58" fmla="*/ 72 w 389"/>
                <a:gd name="T59" fmla="*/ 111 h 205"/>
                <a:gd name="T60" fmla="*/ 71 w 389"/>
                <a:gd name="T61" fmla="*/ 128 h 205"/>
                <a:gd name="T62" fmla="*/ 52 w 389"/>
                <a:gd name="T63" fmla="*/ 141 h 205"/>
                <a:gd name="T64" fmla="*/ 53 w 389"/>
                <a:gd name="T65" fmla="*/ 162 h 205"/>
                <a:gd name="T66" fmla="*/ 27 w 389"/>
                <a:gd name="T67" fmla="*/ 153 h 205"/>
                <a:gd name="T68" fmla="*/ 17 w 389"/>
                <a:gd name="T69" fmla="*/ 167 h 205"/>
                <a:gd name="T70" fmla="*/ 20 w 389"/>
                <a:gd name="T71" fmla="*/ 179 h 205"/>
                <a:gd name="T72" fmla="*/ 18 w 389"/>
                <a:gd name="T73" fmla="*/ 194 h 205"/>
                <a:gd name="T74" fmla="*/ 8 w 389"/>
                <a:gd name="T75" fmla="*/ 200 h 205"/>
                <a:gd name="T76" fmla="*/ 0 w 389"/>
                <a:gd name="T77" fmla="*/ 204 h 205"/>
                <a:gd name="T78" fmla="*/ 9 w 389"/>
                <a:gd name="T79" fmla="*/ 204 h 205"/>
                <a:gd name="T80" fmla="*/ 78 w 389"/>
                <a:gd name="T81" fmla="*/ 196 h 205"/>
                <a:gd name="T82" fmla="*/ 80 w 389"/>
                <a:gd name="T83" fmla="*/ 184 h 205"/>
                <a:gd name="T84" fmla="*/ 189 w 389"/>
                <a:gd name="T85" fmla="*/ 175 h 205"/>
                <a:gd name="T86" fmla="*/ 288 w 389"/>
                <a:gd name="T87" fmla="*/ 165 h 205"/>
                <a:gd name="T88" fmla="*/ 315 w 389"/>
                <a:gd name="T89" fmla="*/ 158 h 205"/>
                <a:gd name="T90" fmla="*/ 336 w 389"/>
                <a:gd name="T91" fmla="*/ 149 h 205"/>
                <a:gd name="T92" fmla="*/ 348 w 389"/>
                <a:gd name="T93" fmla="*/ 136 h 205"/>
                <a:gd name="T94" fmla="*/ 357 w 389"/>
                <a:gd name="T95" fmla="*/ 121 h 205"/>
                <a:gd name="T96" fmla="*/ 389 w 389"/>
                <a:gd name="T97" fmla="*/ 8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9" h="205">
                  <a:moveTo>
                    <a:pt x="385" y="87"/>
                  </a:moveTo>
                  <a:cubicBezTo>
                    <a:pt x="382" y="85"/>
                    <a:pt x="377" y="84"/>
                    <a:pt x="376" y="82"/>
                  </a:cubicBezTo>
                  <a:cubicBezTo>
                    <a:pt x="375" y="80"/>
                    <a:pt x="371" y="77"/>
                    <a:pt x="369" y="75"/>
                  </a:cubicBezTo>
                  <a:cubicBezTo>
                    <a:pt x="366" y="73"/>
                    <a:pt x="366" y="69"/>
                    <a:pt x="361" y="64"/>
                  </a:cubicBezTo>
                  <a:cubicBezTo>
                    <a:pt x="356" y="60"/>
                    <a:pt x="354" y="58"/>
                    <a:pt x="353" y="52"/>
                  </a:cubicBezTo>
                  <a:cubicBezTo>
                    <a:pt x="352" y="48"/>
                    <a:pt x="352" y="38"/>
                    <a:pt x="351" y="35"/>
                  </a:cubicBezTo>
                  <a:cubicBezTo>
                    <a:pt x="351" y="35"/>
                    <a:pt x="350" y="34"/>
                    <a:pt x="350" y="34"/>
                  </a:cubicBezTo>
                  <a:cubicBezTo>
                    <a:pt x="348" y="32"/>
                    <a:pt x="348" y="31"/>
                    <a:pt x="346" y="28"/>
                  </a:cubicBezTo>
                  <a:cubicBezTo>
                    <a:pt x="343" y="25"/>
                    <a:pt x="343" y="25"/>
                    <a:pt x="338" y="25"/>
                  </a:cubicBezTo>
                  <a:cubicBezTo>
                    <a:pt x="333" y="24"/>
                    <a:pt x="334" y="23"/>
                    <a:pt x="333" y="19"/>
                  </a:cubicBezTo>
                  <a:cubicBezTo>
                    <a:pt x="332" y="16"/>
                    <a:pt x="332" y="14"/>
                    <a:pt x="330" y="15"/>
                  </a:cubicBezTo>
                  <a:cubicBezTo>
                    <a:pt x="328" y="16"/>
                    <a:pt x="323" y="18"/>
                    <a:pt x="321" y="22"/>
                  </a:cubicBezTo>
                  <a:cubicBezTo>
                    <a:pt x="318" y="27"/>
                    <a:pt x="317" y="23"/>
                    <a:pt x="315" y="25"/>
                  </a:cubicBezTo>
                  <a:cubicBezTo>
                    <a:pt x="314" y="25"/>
                    <a:pt x="314" y="25"/>
                    <a:pt x="314" y="25"/>
                  </a:cubicBezTo>
                  <a:cubicBezTo>
                    <a:pt x="260" y="11"/>
                    <a:pt x="260" y="11"/>
                    <a:pt x="260" y="11"/>
                  </a:cubicBezTo>
                  <a:cubicBezTo>
                    <a:pt x="259" y="9"/>
                    <a:pt x="257" y="6"/>
                    <a:pt x="254" y="4"/>
                  </a:cubicBezTo>
                  <a:cubicBezTo>
                    <a:pt x="251" y="2"/>
                    <a:pt x="249" y="2"/>
                    <a:pt x="246" y="2"/>
                  </a:cubicBezTo>
                  <a:cubicBezTo>
                    <a:pt x="242" y="2"/>
                    <a:pt x="244" y="3"/>
                    <a:pt x="239" y="2"/>
                  </a:cubicBezTo>
                  <a:cubicBezTo>
                    <a:pt x="235" y="0"/>
                    <a:pt x="235" y="0"/>
                    <a:pt x="232" y="1"/>
                  </a:cubicBezTo>
                  <a:cubicBezTo>
                    <a:pt x="231" y="2"/>
                    <a:pt x="230" y="2"/>
                    <a:pt x="229" y="3"/>
                  </a:cubicBezTo>
                  <a:cubicBezTo>
                    <a:pt x="229" y="3"/>
                    <a:pt x="228" y="4"/>
                    <a:pt x="227" y="5"/>
                  </a:cubicBezTo>
                  <a:cubicBezTo>
                    <a:pt x="225" y="8"/>
                    <a:pt x="227" y="8"/>
                    <a:pt x="228" y="9"/>
                  </a:cubicBezTo>
                  <a:cubicBezTo>
                    <a:pt x="229" y="11"/>
                    <a:pt x="228" y="13"/>
                    <a:pt x="229" y="16"/>
                  </a:cubicBezTo>
                  <a:cubicBezTo>
                    <a:pt x="229" y="20"/>
                    <a:pt x="231" y="19"/>
                    <a:pt x="231" y="22"/>
                  </a:cubicBezTo>
                  <a:cubicBezTo>
                    <a:pt x="232" y="25"/>
                    <a:pt x="230" y="24"/>
                    <a:pt x="225" y="25"/>
                  </a:cubicBezTo>
                  <a:cubicBezTo>
                    <a:pt x="219" y="26"/>
                    <a:pt x="218" y="30"/>
                    <a:pt x="215" y="32"/>
                  </a:cubicBezTo>
                  <a:cubicBezTo>
                    <a:pt x="213" y="35"/>
                    <a:pt x="213" y="31"/>
                    <a:pt x="208" y="30"/>
                  </a:cubicBezTo>
                  <a:cubicBezTo>
                    <a:pt x="204" y="28"/>
                    <a:pt x="205" y="30"/>
                    <a:pt x="202" y="32"/>
                  </a:cubicBezTo>
                  <a:cubicBezTo>
                    <a:pt x="198" y="33"/>
                    <a:pt x="202" y="35"/>
                    <a:pt x="202" y="40"/>
                  </a:cubicBezTo>
                  <a:cubicBezTo>
                    <a:pt x="202" y="45"/>
                    <a:pt x="201" y="47"/>
                    <a:pt x="198" y="50"/>
                  </a:cubicBezTo>
                  <a:cubicBezTo>
                    <a:pt x="195" y="53"/>
                    <a:pt x="193" y="51"/>
                    <a:pt x="192" y="59"/>
                  </a:cubicBezTo>
                  <a:cubicBezTo>
                    <a:pt x="191" y="66"/>
                    <a:pt x="188" y="64"/>
                    <a:pt x="186" y="64"/>
                  </a:cubicBezTo>
                  <a:cubicBezTo>
                    <a:pt x="183" y="65"/>
                    <a:pt x="183" y="67"/>
                    <a:pt x="182" y="68"/>
                  </a:cubicBezTo>
                  <a:cubicBezTo>
                    <a:pt x="182" y="70"/>
                    <a:pt x="181" y="73"/>
                    <a:pt x="181" y="77"/>
                  </a:cubicBezTo>
                  <a:cubicBezTo>
                    <a:pt x="181" y="81"/>
                    <a:pt x="180" y="83"/>
                    <a:pt x="176" y="84"/>
                  </a:cubicBezTo>
                  <a:cubicBezTo>
                    <a:pt x="172" y="86"/>
                    <a:pt x="171" y="84"/>
                    <a:pt x="166" y="84"/>
                  </a:cubicBezTo>
                  <a:cubicBezTo>
                    <a:pt x="161" y="83"/>
                    <a:pt x="164" y="81"/>
                    <a:pt x="162" y="79"/>
                  </a:cubicBezTo>
                  <a:cubicBezTo>
                    <a:pt x="160" y="76"/>
                    <a:pt x="157" y="73"/>
                    <a:pt x="155" y="74"/>
                  </a:cubicBezTo>
                  <a:cubicBezTo>
                    <a:pt x="153" y="74"/>
                    <a:pt x="155" y="74"/>
                    <a:pt x="157" y="78"/>
                  </a:cubicBezTo>
                  <a:cubicBezTo>
                    <a:pt x="158" y="83"/>
                    <a:pt x="157" y="78"/>
                    <a:pt x="153" y="82"/>
                  </a:cubicBezTo>
                  <a:cubicBezTo>
                    <a:pt x="150" y="85"/>
                    <a:pt x="151" y="84"/>
                    <a:pt x="151" y="86"/>
                  </a:cubicBezTo>
                  <a:cubicBezTo>
                    <a:pt x="151" y="89"/>
                    <a:pt x="151" y="89"/>
                    <a:pt x="148" y="92"/>
                  </a:cubicBezTo>
                  <a:cubicBezTo>
                    <a:pt x="145" y="95"/>
                    <a:pt x="147" y="94"/>
                    <a:pt x="146" y="96"/>
                  </a:cubicBezTo>
                  <a:cubicBezTo>
                    <a:pt x="144" y="98"/>
                    <a:pt x="144" y="96"/>
                    <a:pt x="143" y="94"/>
                  </a:cubicBezTo>
                  <a:cubicBezTo>
                    <a:pt x="141" y="93"/>
                    <a:pt x="141" y="94"/>
                    <a:pt x="138" y="94"/>
                  </a:cubicBezTo>
                  <a:cubicBezTo>
                    <a:pt x="134" y="94"/>
                    <a:pt x="136" y="92"/>
                    <a:pt x="135" y="89"/>
                  </a:cubicBezTo>
                  <a:cubicBezTo>
                    <a:pt x="134" y="87"/>
                    <a:pt x="132" y="91"/>
                    <a:pt x="129" y="92"/>
                  </a:cubicBezTo>
                  <a:cubicBezTo>
                    <a:pt x="126" y="93"/>
                    <a:pt x="125" y="94"/>
                    <a:pt x="123" y="99"/>
                  </a:cubicBezTo>
                  <a:cubicBezTo>
                    <a:pt x="120" y="104"/>
                    <a:pt x="121" y="102"/>
                    <a:pt x="120" y="104"/>
                  </a:cubicBezTo>
                  <a:cubicBezTo>
                    <a:pt x="119" y="105"/>
                    <a:pt x="118" y="103"/>
                    <a:pt x="117" y="101"/>
                  </a:cubicBezTo>
                  <a:cubicBezTo>
                    <a:pt x="115" y="100"/>
                    <a:pt x="114" y="100"/>
                    <a:pt x="111" y="100"/>
                  </a:cubicBezTo>
                  <a:cubicBezTo>
                    <a:pt x="109" y="99"/>
                    <a:pt x="107" y="99"/>
                    <a:pt x="105" y="96"/>
                  </a:cubicBezTo>
                  <a:cubicBezTo>
                    <a:pt x="103" y="94"/>
                    <a:pt x="104" y="95"/>
                    <a:pt x="101" y="97"/>
                  </a:cubicBezTo>
                  <a:cubicBezTo>
                    <a:pt x="97" y="99"/>
                    <a:pt x="96" y="97"/>
                    <a:pt x="94" y="99"/>
                  </a:cubicBezTo>
                  <a:cubicBezTo>
                    <a:pt x="92" y="101"/>
                    <a:pt x="94" y="103"/>
                    <a:pt x="93" y="104"/>
                  </a:cubicBezTo>
                  <a:cubicBezTo>
                    <a:pt x="91" y="105"/>
                    <a:pt x="90" y="103"/>
                    <a:pt x="90" y="101"/>
                  </a:cubicBezTo>
                  <a:cubicBezTo>
                    <a:pt x="90" y="98"/>
                    <a:pt x="87" y="102"/>
                    <a:pt x="85" y="102"/>
                  </a:cubicBezTo>
                  <a:cubicBezTo>
                    <a:pt x="82" y="103"/>
                    <a:pt x="81" y="102"/>
                    <a:pt x="78" y="103"/>
                  </a:cubicBezTo>
                  <a:cubicBezTo>
                    <a:pt x="75" y="104"/>
                    <a:pt x="79" y="105"/>
                    <a:pt x="77" y="110"/>
                  </a:cubicBezTo>
                  <a:cubicBezTo>
                    <a:pt x="76" y="112"/>
                    <a:pt x="74" y="112"/>
                    <a:pt x="72" y="111"/>
                  </a:cubicBezTo>
                  <a:cubicBezTo>
                    <a:pt x="71" y="113"/>
                    <a:pt x="70" y="114"/>
                    <a:pt x="68" y="117"/>
                  </a:cubicBezTo>
                  <a:cubicBezTo>
                    <a:pt x="65" y="121"/>
                    <a:pt x="70" y="123"/>
                    <a:pt x="71" y="128"/>
                  </a:cubicBezTo>
                  <a:cubicBezTo>
                    <a:pt x="72" y="134"/>
                    <a:pt x="65" y="132"/>
                    <a:pt x="60" y="135"/>
                  </a:cubicBezTo>
                  <a:cubicBezTo>
                    <a:pt x="54" y="137"/>
                    <a:pt x="54" y="137"/>
                    <a:pt x="52" y="141"/>
                  </a:cubicBezTo>
                  <a:cubicBezTo>
                    <a:pt x="49" y="144"/>
                    <a:pt x="52" y="146"/>
                    <a:pt x="55" y="151"/>
                  </a:cubicBezTo>
                  <a:cubicBezTo>
                    <a:pt x="58" y="156"/>
                    <a:pt x="55" y="158"/>
                    <a:pt x="53" y="162"/>
                  </a:cubicBezTo>
                  <a:cubicBezTo>
                    <a:pt x="50" y="167"/>
                    <a:pt x="45" y="159"/>
                    <a:pt x="43" y="158"/>
                  </a:cubicBezTo>
                  <a:cubicBezTo>
                    <a:pt x="40" y="156"/>
                    <a:pt x="35" y="152"/>
                    <a:pt x="27" y="153"/>
                  </a:cubicBezTo>
                  <a:cubicBezTo>
                    <a:pt x="20" y="153"/>
                    <a:pt x="21" y="157"/>
                    <a:pt x="19" y="161"/>
                  </a:cubicBezTo>
                  <a:cubicBezTo>
                    <a:pt x="18" y="163"/>
                    <a:pt x="17" y="165"/>
                    <a:pt x="17" y="167"/>
                  </a:cubicBezTo>
                  <a:cubicBezTo>
                    <a:pt x="17" y="167"/>
                    <a:pt x="17" y="167"/>
                    <a:pt x="17" y="167"/>
                  </a:cubicBezTo>
                  <a:cubicBezTo>
                    <a:pt x="21" y="169"/>
                    <a:pt x="21" y="175"/>
                    <a:pt x="20" y="179"/>
                  </a:cubicBezTo>
                  <a:cubicBezTo>
                    <a:pt x="19" y="182"/>
                    <a:pt x="20" y="184"/>
                    <a:pt x="19" y="187"/>
                  </a:cubicBezTo>
                  <a:cubicBezTo>
                    <a:pt x="18" y="190"/>
                    <a:pt x="19" y="192"/>
                    <a:pt x="18" y="194"/>
                  </a:cubicBezTo>
                  <a:cubicBezTo>
                    <a:pt x="18" y="196"/>
                    <a:pt x="17" y="196"/>
                    <a:pt x="13" y="197"/>
                  </a:cubicBezTo>
                  <a:cubicBezTo>
                    <a:pt x="10" y="197"/>
                    <a:pt x="11" y="198"/>
                    <a:pt x="8" y="200"/>
                  </a:cubicBezTo>
                  <a:cubicBezTo>
                    <a:pt x="6" y="202"/>
                    <a:pt x="5" y="203"/>
                    <a:pt x="3" y="203"/>
                  </a:cubicBezTo>
                  <a:cubicBezTo>
                    <a:pt x="0" y="202"/>
                    <a:pt x="0" y="201"/>
                    <a:pt x="0" y="204"/>
                  </a:cubicBezTo>
                  <a:cubicBezTo>
                    <a:pt x="0" y="204"/>
                    <a:pt x="0" y="205"/>
                    <a:pt x="0" y="205"/>
                  </a:cubicBezTo>
                  <a:cubicBezTo>
                    <a:pt x="3" y="205"/>
                    <a:pt x="6" y="205"/>
                    <a:pt x="9" y="204"/>
                  </a:cubicBezTo>
                  <a:cubicBezTo>
                    <a:pt x="14" y="202"/>
                    <a:pt x="30" y="202"/>
                    <a:pt x="36" y="201"/>
                  </a:cubicBezTo>
                  <a:cubicBezTo>
                    <a:pt x="43" y="200"/>
                    <a:pt x="76" y="198"/>
                    <a:pt x="78" y="196"/>
                  </a:cubicBezTo>
                  <a:cubicBezTo>
                    <a:pt x="80" y="194"/>
                    <a:pt x="81" y="193"/>
                    <a:pt x="79" y="189"/>
                  </a:cubicBezTo>
                  <a:cubicBezTo>
                    <a:pt x="78" y="185"/>
                    <a:pt x="75" y="184"/>
                    <a:pt x="80" y="184"/>
                  </a:cubicBezTo>
                  <a:cubicBezTo>
                    <a:pt x="85" y="184"/>
                    <a:pt x="102" y="186"/>
                    <a:pt x="107" y="184"/>
                  </a:cubicBezTo>
                  <a:cubicBezTo>
                    <a:pt x="113" y="183"/>
                    <a:pt x="176" y="176"/>
                    <a:pt x="189" y="175"/>
                  </a:cubicBezTo>
                  <a:cubicBezTo>
                    <a:pt x="202" y="174"/>
                    <a:pt x="226" y="173"/>
                    <a:pt x="232" y="172"/>
                  </a:cubicBezTo>
                  <a:cubicBezTo>
                    <a:pt x="238" y="170"/>
                    <a:pt x="279" y="167"/>
                    <a:pt x="288" y="165"/>
                  </a:cubicBezTo>
                  <a:cubicBezTo>
                    <a:pt x="293" y="164"/>
                    <a:pt x="301" y="164"/>
                    <a:pt x="309" y="163"/>
                  </a:cubicBezTo>
                  <a:cubicBezTo>
                    <a:pt x="311" y="161"/>
                    <a:pt x="313" y="159"/>
                    <a:pt x="315" y="158"/>
                  </a:cubicBezTo>
                  <a:cubicBezTo>
                    <a:pt x="320" y="156"/>
                    <a:pt x="322" y="157"/>
                    <a:pt x="326" y="153"/>
                  </a:cubicBezTo>
                  <a:cubicBezTo>
                    <a:pt x="331" y="150"/>
                    <a:pt x="332" y="154"/>
                    <a:pt x="336" y="149"/>
                  </a:cubicBezTo>
                  <a:cubicBezTo>
                    <a:pt x="340" y="145"/>
                    <a:pt x="335" y="144"/>
                    <a:pt x="341" y="141"/>
                  </a:cubicBezTo>
                  <a:cubicBezTo>
                    <a:pt x="346" y="138"/>
                    <a:pt x="347" y="139"/>
                    <a:pt x="348" y="136"/>
                  </a:cubicBezTo>
                  <a:cubicBezTo>
                    <a:pt x="349" y="133"/>
                    <a:pt x="351" y="130"/>
                    <a:pt x="354" y="127"/>
                  </a:cubicBezTo>
                  <a:cubicBezTo>
                    <a:pt x="356" y="125"/>
                    <a:pt x="354" y="127"/>
                    <a:pt x="357" y="121"/>
                  </a:cubicBezTo>
                  <a:cubicBezTo>
                    <a:pt x="361" y="116"/>
                    <a:pt x="367" y="118"/>
                    <a:pt x="374" y="107"/>
                  </a:cubicBezTo>
                  <a:cubicBezTo>
                    <a:pt x="379" y="100"/>
                    <a:pt x="386" y="92"/>
                    <a:pt x="389" y="88"/>
                  </a:cubicBezTo>
                  <a:cubicBezTo>
                    <a:pt x="388" y="88"/>
                    <a:pt x="387" y="88"/>
                    <a:pt x="385" y="87"/>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98A8C719-9BD5-4D88-90C2-A9C304FE177A}"/>
                </a:ext>
              </a:extLst>
            </p:cNvPr>
            <p:cNvSpPr>
              <a:spLocks/>
            </p:cNvSpPr>
            <p:nvPr userDrawn="1"/>
          </p:nvSpPr>
          <p:spPr bwMode="auto">
            <a:xfrm>
              <a:off x="8121245" y="2953686"/>
              <a:ext cx="577297" cy="415273"/>
            </a:xfrm>
            <a:custGeom>
              <a:avLst/>
              <a:gdLst>
                <a:gd name="T0" fmla="*/ 184 w 241"/>
                <a:gd name="T1" fmla="*/ 0 h 173"/>
                <a:gd name="T2" fmla="*/ 0 w 241"/>
                <a:gd name="T3" fmla="*/ 38 h 173"/>
                <a:gd name="T4" fmla="*/ 8 w 241"/>
                <a:gd name="T5" fmla="*/ 69 h 173"/>
                <a:gd name="T6" fmla="*/ 22 w 241"/>
                <a:gd name="T7" fmla="*/ 52 h 173"/>
                <a:gd name="T8" fmla="*/ 34 w 241"/>
                <a:gd name="T9" fmla="*/ 45 h 173"/>
                <a:gd name="T10" fmla="*/ 39 w 241"/>
                <a:gd name="T11" fmla="*/ 40 h 173"/>
                <a:gd name="T12" fmla="*/ 52 w 241"/>
                <a:gd name="T13" fmla="*/ 41 h 173"/>
                <a:gd name="T14" fmla="*/ 57 w 241"/>
                <a:gd name="T15" fmla="*/ 34 h 173"/>
                <a:gd name="T16" fmla="*/ 67 w 241"/>
                <a:gd name="T17" fmla="*/ 28 h 173"/>
                <a:gd name="T18" fmla="*/ 77 w 241"/>
                <a:gd name="T19" fmla="*/ 30 h 173"/>
                <a:gd name="T20" fmla="*/ 84 w 241"/>
                <a:gd name="T21" fmla="*/ 35 h 173"/>
                <a:gd name="T22" fmla="*/ 89 w 241"/>
                <a:gd name="T23" fmla="*/ 42 h 173"/>
                <a:gd name="T24" fmla="*/ 99 w 241"/>
                <a:gd name="T25" fmla="*/ 47 h 173"/>
                <a:gd name="T26" fmla="*/ 110 w 241"/>
                <a:gd name="T27" fmla="*/ 60 h 173"/>
                <a:gd name="T28" fmla="*/ 127 w 241"/>
                <a:gd name="T29" fmla="*/ 66 h 173"/>
                <a:gd name="T30" fmla="*/ 134 w 241"/>
                <a:gd name="T31" fmla="*/ 79 h 173"/>
                <a:gd name="T32" fmla="*/ 127 w 241"/>
                <a:gd name="T33" fmla="*/ 95 h 173"/>
                <a:gd name="T34" fmla="*/ 135 w 241"/>
                <a:gd name="T35" fmla="*/ 102 h 173"/>
                <a:gd name="T36" fmla="*/ 152 w 241"/>
                <a:gd name="T37" fmla="*/ 104 h 173"/>
                <a:gd name="T38" fmla="*/ 166 w 241"/>
                <a:gd name="T39" fmla="*/ 111 h 173"/>
                <a:gd name="T40" fmla="*/ 183 w 241"/>
                <a:gd name="T41" fmla="*/ 116 h 173"/>
                <a:gd name="T42" fmla="*/ 174 w 241"/>
                <a:gd name="T43" fmla="*/ 102 h 173"/>
                <a:gd name="T44" fmla="*/ 163 w 241"/>
                <a:gd name="T45" fmla="*/ 92 h 173"/>
                <a:gd name="T46" fmla="*/ 166 w 241"/>
                <a:gd name="T47" fmla="*/ 88 h 173"/>
                <a:gd name="T48" fmla="*/ 161 w 241"/>
                <a:gd name="T49" fmla="*/ 71 h 173"/>
                <a:gd name="T50" fmla="*/ 162 w 241"/>
                <a:gd name="T51" fmla="*/ 48 h 173"/>
                <a:gd name="T52" fmla="*/ 155 w 241"/>
                <a:gd name="T53" fmla="*/ 39 h 173"/>
                <a:gd name="T54" fmla="*/ 162 w 241"/>
                <a:gd name="T55" fmla="*/ 29 h 173"/>
                <a:gd name="T56" fmla="*/ 167 w 241"/>
                <a:gd name="T57" fmla="*/ 25 h 173"/>
                <a:gd name="T58" fmla="*/ 174 w 241"/>
                <a:gd name="T59" fmla="*/ 20 h 173"/>
                <a:gd name="T60" fmla="*/ 178 w 241"/>
                <a:gd name="T61" fmla="*/ 13 h 173"/>
                <a:gd name="T62" fmla="*/ 180 w 241"/>
                <a:gd name="T63" fmla="*/ 19 h 173"/>
                <a:gd name="T64" fmla="*/ 174 w 241"/>
                <a:gd name="T65" fmla="*/ 27 h 173"/>
                <a:gd name="T66" fmla="*/ 170 w 241"/>
                <a:gd name="T67" fmla="*/ 42 h 173"/>
                <a:gd name="T68" fmla="*/ 173 w 241"/>
                <a:gd name="T69" fmla="*/ 52 h 173"/>
                <a:gd name="T70" fmla="*/ 179 w 241"/>
                <a:gd name="T71" fmla="*/ 60 h 173"/>
                <a:gd name="T72" fmla="*/ 172 w 241"/>
                <a:gd name="T73" fmla="*/ 68 h 173"/>
                <a:gd name="T74" fmla="*/ 178 w 241"/>
                <a:gd name="T75" fmla="*/ 85 h 173"/>
                <a:gd name="T76" fmla="*/ 188 w 241"/>
                <a:gd name="T77" fmla="*/ 96 h 173"/>
                <a:gd name="T78" fmla="*/ 197 w 241"/>
                <a:gd name="T79" fmla="*/ 93 h 173"/>
                <a:gd name="T80" fmla="*/ 199 w 241"/>
                <a:gd name="T81" fmla="*/ 102 h 173"/>
                <a:gd name="T82" fmla="*/ 206 w 241"/>
                <a:gd name="T83" fmla="*/ 112 h 173"/>
                <a:gd name="T84" fmla="*/ 208 w 241"/>
                <a:gd name="T85" fmla="*/ 119 h 173"/>
                <a:gd name="T86" fmla="*/ 217 w 241"/>
                <a:gd name="T87" fmla="*/ 124 h 173"/>
                <a:gd name="T88" fmla="*/ 210 w 241"/>
                <a:gd name="T89" fmla="*/ 141 h 173"/>
                <a:gd name="T90" fmla="*/ 209 w 241"/>
                <a:gd name="T91" fmla="*/ 161 h 173"/>
                <a:gd name="T92" fmla="*/ 217 w 241"/>
                <a:gd name="T93" fmla="*/ 161 h 173"/>
                <a:gd name="T94" fmla="*/ 222 w 241"/>
                <a:gd name="T95" fmla="*/ 144 h 173"/>
                <a:gd name="T96" fmla="*/ 227 w 241"/>
                <a:gd name="T97" fmla="*/ 125 h 173"/>
                <a:gd name="T98" fmla="*/ 232 w 241"/>
                <a:gd name="T99" fmla="*/ 102 h 173"/>
                <a:gd name="T100" fmla="*/ 239 w 241"/>
                <a:gd name="T101" fmla="*/ 87 h 173"/>
                <a:gd name="T102" fmla="*/ 239 w 241"/>
                <a:gd name="T103" fmla="*/ 78 h 173"/>
                <a:gd name="T104" fmla="*/ 184 w 241"/>
                <a:gd name="T10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1" h="173">
                  <a:moveTo>
                    <a:pt x="184" y="0"/>
                  </a:moveTo>
                  <a:cubicBezTo>
                    <a:pt x="184" y="0"/>
                    <a:pt x="184" y="0"/>
                    <a:pt x="184" y="0"/>
                  </a:cubicBezTo>
                  <a:cubicBezTo>
                    <a:pt x="182" y="3"/>
                    <a:pt x="170" y="3"/>
                    <a:pt x="155" y="7"/>
                  </a:cubicBezTo>
                  <a:cubicBezTo>
                    <a:pt x="145" y="9"/>
                    <a:pt x="58" y="27"/>
                    <a:pt x="0" y="38"/>
                  </a:cubicBezTo>
                  <a:cubicBezTo>
                    <a:pt x="1" y="49"/>
                    <a:pt x="5" y="72"/>
                    <a:pt x="5" y="72"/>
                  </a:cubicBezTo>
                  <a:cubicBezTo>
                    <a:pt x="5" y="72"/>
                    <a:pt x="6" y="71"/>
                    <a:pt x="8" y="69"/>
                  </a:cubicBezTo>
                  <a:cubicBezTo>
                    <a:pt x="9" y="68"/>
                    <a:pt x="14" y="62"/>
                    <a:pt x="17" y="59"/>
                  </a:cubicBezTo>
                  <a:cubicBezTo>
                    <a:pt x="19" y="56"/>
                    <a:pt x="21" y="53"/>
                    <a:pt x="22" y="52"/>
                  </a:cubicBezTo>
                  <a:cubicBezTo>
                    <a:pt x="23" y="50"/>
                    <a:pt x="26" y="51"/>
                    <a:pt x="30" y="51"/>
                  </a:cubicBezTo>
                  <a:cubicBezTo>
                    <a:pt x="33" y="50"/>
                    <a:pt x="31" y="48"/>
                    <a:pt x="34" y="45"/>
                  </a:cubicBezTo>
                  <a:cubicBezTo>
                    <a:pt x="37" y="41"/>
                    <a:pt x="34" y="42"/>
                    <a:pt x="35" y="39"/>
                  </a:cubicBezTo>
                  <a:cubicBezTo>
                    <a:pt x="36" y="36"/>
                    <a:pt x="36" y="38"/>
                    <a:pt x="39" y="40"/>
                  </a:cubicBezTo>
                  <a:cubicBezTo>
                    <a:pt x="42" y="41"/>
                    <a:pt x="41" y="41"/>
                    <a:pt x="43" y="41"/>
                  </a:cubicBezTo>
                  <a:cubicBezTo>
                    <a:pt x="45" y="42"/>
                    <a:pt x="49" y="41"/>
                    <a:pt x="52" y="41"/>
                  </a:cubicBezTo>
                  <a:cubicBezTo>
                    <a:pt x="55" y="41"/>
                    <a:pt x="53" y="39"/>
                    <a:pt x="53" y="36"/>
                  </a:cubicBezTo>
                  <a:cubicBezTo>
                    <a:pt x="53" y="33"/>
                    <a:pt x="55" y="34"/>
                    <a:pt x="57" y="34"/>
                  </a:cubicBezTo>
                  <a:cubicBezTo>
                    <a:pt x="60" y="33"/>
                    <a:pt x="61" y="32"/>
                    <a:pt x="62" y="30"/>
                  </a:cubicBezTo>
                  <a:cubicBezTo>
                    <a:pt x="63" y="29"/>
                    <a:pt x="64" y="30"/>
                    <a:pt x="67" y="28"/>
                  </a:cubicBezTo>
                  <a:cubicBezTo>
                    <a:pt x="70" y="27"/>
                    <a:pt x="69" y="28"/>
                    <a:pt x="72" y="30"/>
                  </a:cubicBezTo>
                  <a:cubicBezTo>
                    <a:pt x="75" y="33"/>
                    <a:pt x="72" y="30"/>
                    <a:pt x="77" y="30"/>
                  </a:cubicBezTo>
                  <a:cubicBezTo>
                    <a:pt x="82" y="30"/>
                    <a:pt x="81" y="29"/>
                    <a:pt x="84" y="29"/>
                  </a:cubicBezTo>
                  <a:cubicBezTo>
                    <a:pt x="86" y="29"/>
                    <a:pt x="83" y="30"/>
                    <a:pt x="84" y="35"/>
                  </a:cubicBezTo>
                  <a:cubicBezTo>
                    <a:pt x="85" y="39"/>
                    <a:pt x="85" y="35"/>
                    <a:pt x="86" y="37"/>
                  </a:cubicBezTo>
                  <a:cubicBezTo>
                    <a:pt x="87" y="40"/>
                    <a:pt x="87" y="41"/>
                    <a:pt x="89" y="42"/>
                  </a:cubicBezTo>
                  <a:cubicBezTo>
                    <a:pt x="91" y="43"/>
                    <a:pt x="90" y="45"/>
                    <a:pt x="90" y="47"/>
                  </a:cubicBezTo>
                  <a:cubicBezTo>
                    <a:pt x="93" y="46"/>
                    <a:pt x="97" y="46"/>
                    <a:pt x="99" y="47"/>
                  </a:cubicBezTo>
                  <a:cubicBezTo>
                    <a:pt x="103" y="48"/>
                    <a:pt x="107" y="51"/>
                    <a:pt x="107" y="55"/>
                  </a:cubicBezTo>
                  <a:cubicBezTo>
                    <a:pt x="107" y="59"/>
                    <a:pt x="105" y="59"/>
                    <a:pt x="110" y="60"/>
                  </a:cubicBezTo>
                  <a:cubicBezTo>
                    <a:pt x="116" y="60"/>
                    <a:pt x="116" y="61"/>
                    <a:pt x="120" y="62"/>
                  </a:cubicBezTo>
                  <a:cubicBezTo>
                    <a:pt x="124" y="64"/>
                    <a:pt x="125" y="63"/>
                    <a:pt x="127" y="66"/>
                  </a:cubicBezTo>
                  <a:cubicBezTo>
                    <a:pt x="129" y="69"/>
                    <a:pt x="131" y="68"/>
                    <a:pt x="132" y="72"/>
                  </a:cubicBezTo>
                  <a:cubicBezTo>
                    <a:pt x="134" y="75"/>
                    <a:pt x="135" y="75"/>
                    <a:pt x="134" y="79"/>
                  </a:cubicBezTo>
                  <a:cubicBezTo>
                    <a:pt x="133" y="83"/>
                    <a:pt x="132" y="82"/>
                    <a:pt x="130" y="88"/>
                  </a:cubicBezTo>
                  <a:cubicBezTo>
                    <a:pt x="128" y="94"/>
                    <a:pt x="128" y="92"/>
                    <a:pt x="127" y="95"/>
                  </a:cubicBezTo>
                  <a:cubicBezTo>
                    <a:pt x="127" y="99"/>
                    <a:pt x="127" y="100"/>
                    <a:pt x="127" y="101"/>
                  </a:cubicBezTo>
                  <a:cubicBezTo>
                    <a:pt x="131" y="103"/>
                    <a:pt x="132" y="107"/>
                    <a:pt x="135" y="102"/>
                  </a:cubicBezTo>
                  <a:cubicBezTo>
                    <a:pt x="138" y="97"/>
                    <a:pt x="138" y="93"/>
                    <a:pt x="141" y="96"/>
                  </a:cubicBezTo>
                  <a:cubicBezTo>
                    <a:pt x="145" y="100"/>
                    <a:pt x="149" y="102"/>
                    <a:pt x="152" y="104"/>
                  </a:cubicBezTo>
                  <a:cubicBezTo>
                    <a:pt x="154" y="105"/>
                    <a:pt x="151" y="107"/>
                    <a:pt x="156" y="108"/>
                  </a:cubicBezTo>
                  <a:cubicBezTo>
                    <a:pt x="161" y="109"/>
                    <a:pt x="158" y="110"/>
                    <a:pt x="166" y="111"/>
                  </a:cubicBezTo>
                  <a:cubicBezTo>
                    <a:pt x="173" y="111"/>
                    <a:pt x="170" y="109"/>
                    <a:pt x="175" y="111"/>
                  </a:cubicBezTo>
                  <a:cubicBezTo>
                    <a:pt x="180" y="114"/>
                    <a:pt x="182" y="119"/>
                    <a:pt x="183" y="116"/>
                  </a:cubicBezTo>
                  <a:cubicBezTo>
                    <a:pt x="185" y="113"/>
                    <a:pt x="184" y="113"/>
                    <a:pt x="181" y="110"/>
                  </a:cubicBezTo>
                  <a:cubicBezTo>
                    <a:pt x="179" y="107"/>
                    <a:pt x="178" y="105"/>
                    <a:pt x="174" y="102"/>
                  </a:cubicBezTo>
                  <a:cubicBezTo>
                    <a:pt x="171" y="100"/>
                    <a:pt x="170" y="100"/>
                    <a:pt x="167" y="97"/>
                  </a:cubicBezTo>
                  <a:cubicBezTo>
                    <a:pt x="164" y="95"/>
                    <a:pt x="158" y="89"/>
                    <a:pt x="163" y="92"/>
                  </a:cubicBezTo>
                  <a:cubicBezTo>
                    <a:pt x="167" y="96"/>
                    <a:pt x="167" y="99"/>
                    <a:pt x="171" y="97"/>
                  </a:cubicBezTo>
                  <a:cubicBezTo>
                    <a:pt x="174" y="94"/>
                    <a:pt x="167" y="92"/>
                    <a:pt x="166" y="88"/>
                  </a:cubicBezTo>
                  <a:cubicBezTo>
                    <a:pt x="164" y="84"/>
                    <a:pt x="165" y="84"/>
                    <a:pt x="163" y="79"/>
                  </a:cubicBezTo>
                  <a:cubicBezTo>
                    <a:pt x="162" y="74"/>
                    <a:pt x="161" y="77"/>
                    <a:pt x="161" y="71"/>
                  </a:cubicBezTo>
                  <a:cubicBezTo>
                    <a:pt x="162" y="65"/>
                    <a:pt x="161" y="68"/>
                    <a:pt x="161" y="61"/>
                  </a:cubicBezTo>
                  <a:cubicBezTo>
                    <a:pt x="162" y="53"/>
                    <a:pt x="165" y="52"/>
                    <a:pt x="162" y="48"/>
                  </a:cubicBezTo>
                  <a:cubicBezTo>
                    <a:pt x="159" y="45"/>
                    <a:pt x="157" y="45"/>
                    <a:pt x="156" y="44"/>
                  </a:cubicBezTo>
                  <a:cubicBezTo>
                    <a:pt x="155" y="42"/>
                    <a:pt x="150" y="41"/>
                    <a:pt x="155" y="39"/>
                  </a:cubicBezTo>
                  <a:cubicBezTo>
                    <a:pt x="160" y="37"/>
                    <a:pt x="160" y="42"/>
                    <a:pt x="161" y="37"/>
                  </a:cubicBezTo>
                  <a:cubicBezTo>
                    <a:pt x="162" y="32"/>
                    <a:pt x="160" y="31"/>
                    <a:pt x="162" y="29"/>
                  </a:cubicBezTo>
                  <a:cubicBezTo>
                    <a:pt x="163" y="28"/>
                    <a:pt x="164" y="33"/>
                    <a:pt x="165" y="30"/>
                  </a:cubicBezTo>
                  <a:cubicBezTo>
                    <a:pt x="167" y="26"/>
                    <a:pt x="165" y="24"/>
                    <a:pt x="167" y="25"/>
                  </a:cubicBezTo>
                  <a:cubicBezTo>
                    <a:pt x="168" y="26"/>
                    <a:pt x="168" y="28"/>
                    <a:pt x="171" y="26"/>
                  </a:cubicBezTo>
                  <a:cubicBezTo>
                    <a:pt x="173" y="24"/>
                    <a:pt x="175" y="22"/>
                    <a:pt x="174" y="20"/>
                  </a:cubicBezTo>
                  <a:cubicBezTo>
                    <a:pt x="173" y="17"/>
                    <a:pt x="171" y="15"/>
                    <a:pt x="173" y="14"/>
                  </a:cubicBezTo>
                  <a:cubicBezTo>
                    <a:pt x="176" y="13"/>
                    <a:pt x="177" y="12"/>
                    <a:pt x="178" y="13"/>
                  </a:cubicBezTo>
                  <a:cubicBezTo>
                    <a:pt x="179" y="14"/>
                    <a:pt x="182" y="12"/>
                    <a:pt x="183" y="14"/>
                  </a:cubicBezTo>
                  <a:cubicBezTo>
                    <a:pt x="183" y="16"/>
                    <a:pt x="182" y="16"/>
                    <a:pt x="180" y="19"/>
                  </a:cubicBezTo>
                  <a:cubicBezTo>
                    <a:pt x="179" y="22"/>
                    <a:pt x="186" y="21"/>
                    <a:pt x="182" y="23"/>
                  </a:cubicBezTo>
                  <a:cubicBezTo>
                    <a:pt x="179" y="25"/>
                    <a:pt x="176" y="23"/>
                    <a:pt x="174" y="27"/>
                  </a:cubicBezTo>
                  <a:cubicBezTo>
                    <a:pt x="172" y="30"/>
                    <a:pt x="172" y="30"/>
                    <a:pt x="171" y="34"/>
                  </a:cubicBezTo>
                  <a:cubicBezTo>
                    <a:pt x="170" y="38"/>
                    <a:pt x="169" y="39"/>
                    <a:pt x="170" y="42"/>
                  </a:cubicBezTo>
                  <a:cubicBezTo>
                    <a:pt x="171" y="45"/>
                    <a:pt x="177" y="42"/>
                    <a:pt x="177" y="45"/>
                  </a:cubicBezTo>
                  <a:cubicBezTo>
                    <a:pt x="177" y="48"/>
                    <a:pt x="175" y="51"/>
                    <a:pt x="173" y="52"/>
                  </a:cubicBezTo>
                  <a:cubicBezTo>
                    <a:pt x="172" y="54"/>
                    <a:pt x="171" y="57"/>
                    <a:pt x="173" y="57"/>
                  </a:cubicBezTo>
                  <a:cubicBezTo>
                    <a:pt x="176" y="58"/>
                    <a:pt x="180" y="57"/>
                    <a:pt x="179" y="60"/>
                  </a:cubicBezTo>
                  <a:cubicBezTo>
                    <a:pt x="179" y="63"/>
                    <a:pt x="179" y="63"/>
                    <a:pt x="176" y="65"/>
                  </a:cubicBezTo>
                  <a:cubicBezTo>
                    <a:pt x="172" y="66"/>
                    <a:pt x="170" y="67"/>
                    <a:pt x="172" y="68"/>
                  </a:cubicBezTo>
                  <a:cubicBezTo>
                    <a:pt x="175" y="70"/>
                    <a:pt x="180" y="73"/>
                    <a:pt x="180" y="76"/>
                  </a:cubicBezTo>
                  <a:cubicBezTo>
                    <a:pt x="179" y="78"/>
                    <a:pt x="178" y="82"/>
                    <a:pt x="178" y="85"/>
                  </a:cubicBezTo>
                  <a:cubicBezTo>
                    <a:pt x="179" y="89"/>
                    <a:pt x="178" y="91"/>
                    <a:pt x="181" y="92"/>
                  </a:cubicBezTo>
                  <a:cubicBezTo>
                    <a:pt x="183" y="94"/>
                    <a:pt x="186" y="95"/>
                    <a:pt x="188" y="96"/>
                  </a:cubicBezTo>
                  <a:cubicBezTo>
                    <a:pt x="191" y="97"/>
                    <a:pt x="192" y="98"/>
                    <a:pt x="194" y="95"/>
                  </a:cubicBezTo>
                  <a:cubicBezTo>
                    <a:pt x="196" y="92"/>
                    <a:pt x="195" y="90"/>
                    <a:pt x="197" y="93"/>
                  </a:cubicBezTo>
                  <a:cubicBezTo>
                    <a:pt x="200" y="95"/>
                    <a:pt x="205" y="95"/>
                    <a:pt x="202" y="97"/>
                  </a:cubicBezTo>
                  <a:cubicBezTo>
                    <a:pt x="200" y="100"/>
                    <a:pt x="197" y="99"/>
                    <a:pt x="199" y="102"/>
                  </a:cubicBezTo>
                  <a:cubicBezTo>
                    <a:pt x="201" y="104"/>
                    <a:pt x="206" y="102"/>
                    <a:pt x="207" y="105"/>
                  </a:cubicBezTo>
                  <a:cubicBezTo>
                    <a:pt x="208" y="108"/>
                    <a:pt x="207" y="110"/>
                    <a:pt x="206" y="112"/>
                  </a:cubicBezTo>
                  <a:cubicBezTo>
                    <a:pt x="204" y="114"/>
                    <a:pt x="200" y="115"/>
                    <a:pt x="201" y="117"/>
                  </a:cubicBezTo>
                  <a:cubicBezTo>
                    <a:pt x="203" y="119"/>
                    <a:pt x="204" y="120"/>
                    <a:pt x="208" y="119"/>
                  </a:cubicBezTo>
                  <a:cubicBezTo>
                    <a:pt x="212" y="117"/>
                    <a:pt x="214" y="117"/>
                    <a:pt x="216" y="119"/>
                  </a:cubicBezTo>
                  <a:cubicBezTo>
                    <a:pt x="217" y="120"/>
                    <a:pt x="220" y="123"/>
                    <a:pt x="217" y="124"/>
                  </a:cubicBezTo>
                  <a:cubicBezTo>
                    <a:pt x="214" y="126"/>
                    <a:pt x="214" y="128"/>
                    <a:pt x="212" y="132"/>
                  </a:cubicBezTo>
                  <a:cubicBezTo>
                    <a:pt x="211" y="135"/>
                    <a:pt x="210" y="136"/>
                    <a:pt x="210" y="141"/>
                  </a:cubicBezTo>
                  <a:cubicBezTo>
                    <a:pt x="210" y="146"/>
                    <a:pt x="211" y="154"/>
                    <a:pt x="211" y="155"/>
                  </a:cubicBezTo>
                  <a:cubicBezTo>
                    <a:pt x="211" y="156"/>
                    <a:pt x="208" y="157"/>
                    <a:pt x="209" y="161"/>
                  </a:cubicBezTo>
                  <a:cubicBezTo>
                    <a:pt x="210" y="165"/>
                    <a:pt x="211" y="173"/>
                    <a:pt x="214" y="170"/>
                  </a:cubicBezTo>
                  <a:cubicBezTo>
                    <a:pt x="217" y="167"/>
                    <a:pt x="217" y="169"/>
                    <a:pt x="217" y="161"/>
                  </a:cubicBezTo>
                  <a:cubicBezTo>
                    <a:pt x="217" y="153"/>
                    <a:pt x="216" y="151"/>
                    <a:pt x="218" y="148"/>
                  </a:cubicBezTo>
                  <a:cubicBezTo>
                    <a:pt x="219" y="145"/>
                    <a:pt x="219" y="144"/>
                    <a:pt x="222" y="144"/>
                  </a:cubicBezTo>
                  <a:cubicBezTo>
                    <a:pt x="225" y="144"/>
                    <a:pt x="225" y="147"/>
                    <a:pt x="225" y="141"/>
                  </a:cubicBezTo>
                  <a:cubicBezTo>
                    <a:pt x="226" y="134"/>
                    <a:pt x="225" y="130"/>
                    <a:pt x="227" y="125"/>
                  </a:cubicBezTo>
                  <a:cubicBezTo>
                    <a:pt x="228" y="120"/>
                    <a:pt x="230" y="122"/>
                    <a:pt x="231" y="116"/>
                  </a:cubicBezTo>
                  <a:cubicBezTo>
                    <a:pt x="232" y="110"/>
                    <a:pt x="232" y="108"/>
                    <a:pt x="232" y="102"/>
                  </a:cubicBezTo>
                  <a:cubicBezTo>
                    <a:pt x="233" y="97"/>
                    <a:pt x="233" y="94"/>
                    <a:pt x="235" y="92"/>
                  </a:cubicBezTo>
                  <a:cubicBezTo>
                    <a:pt x="237" y="91"/>
                    <a:pt x="239" y="93"/>
                    <a:pt x="239" y="87"/>
                  </a:cubicBezTo>
                  <a:cubicBezTo>
                    <a:pt x="240" y="81"/>
                    <a:pt x="241" y="82"/>
                    <a:pt x="240" y="80"/>
                  </a:cubicBezTo>
                  <a:cubicBezTo>
                    <a:pt x="239" y="79"/>
                    <a:pt x="239" y="78"/>
                    <a:pt x="239" y="78"/>
                  </a:cubicBezTo>
                  <a:cubicBezTo>
                    <a:pt x="227" y="80"/>
                    <a:pt x="209" y="82"/>
                    <a:pt x="208" y="82"/>
                  </a:cubicBezTo>
                  <a:cubicBezTo>
                    <a:pt x="206" y="82"/>
                    <a:pt x="190" y="20"/>
                    <a:pt x="184"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37">
              <a:extLst>
                <a:ext uri="{FF2B5EF4-FFF2-40B4-BE49-F238E27FC236}">
                  <a16:creationId xmlns:a16="http://schemas.microsoft.com/office/drawing/2014/main" id="{1BE1901B-948B-48D5-B9ED-BF2697043260}"/>
                </a:ext>
              </a:extLst>
            </p:cNvPr>
            <p:cNvSpPr>
              <a:spLocks/>
            </p:cNvSpPr>
            <p:nvPr userDrawn="1"/>
          </p:nvSpPr>
          <p:spPr bwMode="auto">
            <a:xfrm>
              <a:off x="8562387" y="2929178"/>
              <a:ext cx="142963" cy="220571"/>
            </a:xfrm>
            <a:custGeom>
              <a:avLst/>
              <a:gdLst>
                <a:gd name="T0" fmla="*/ 10 w 60"/>
                <a:gd name="T1" fmla="*/ 3 h 92"/>
                <a:gd name="T2" fmla="*/ 0 w 60"/>
                <a:gd name="T3" fmla="*/ 10 h 92"/>
                <a:gd name="T4" fmla="*/ 24 w 60"/>
                <a:gd name="T5" fmla="*/ 92 h 92"/>
                <a:gd name="T6" fmla="*/ 55 w 60"/>
                <a:gd name="T7" fmla="*/ 88 h 92"/>
                <a:gd name="T8" fmla="*/ 56 w 60"/>
                <a:gd name="T9" fmla="*/ 85 h 92"/>
                <a:gd name="T10" fmla="*/ 57 w 60"/>
                <a:gd name="T11" fmla="*/ 80 h 92"/>
                <a:gd name="T12" fmla="*/ 55 w 60"/>
                <a:gd name="T13" fmla="*/ 78 h 92"/>
                <a:gd name="T14" fmla="*/ 49 w 60"/>
                <a:gd name="T15" fmla="*/ 73 h 92"/>
                <a:gd name="T16" fmla="*/ 50 w 60"/>
                <a:gd name="T17" fmla="*/ 66 h 92"/>
                <a:gd name="T18" fmla="*/ 47 w 60"/>
                <a:gd name="T19" fmla="*/ 63 h 92"/>
                <a:gd name="T20" fmla="*/ 38 w 60"/>
                <a:gd name="T21" fmla="*/ 58 h 92"/>
                <a:gd name="T22" fmla="*/ 33 w 60"/>
                <a:gd name="T23" fmla="*/ 51 h 92"/>
                <a:gd name="T24" fmla="*/ 27 w 60"/>
                <a:gd name="T25" fmla="*/ 40 h 92"/>
                <a:gd name="T26" fmla="*/ 23 w 60"/>
                <a:gd name="T27" fmla="*/ 34 h 92"/>
                <a:gd name="T28" fmla="*/ 16 w 60"/>
                <a:gd name="T29" fmla="*/ 28 h 92"/>
                <a:gd name="T30" fmla="*/ 15 w 60"/>
                <a:gd name="T31" fmla="*/ 23 h 92"/>
                <a:gd name="T32" fmla="*/ 14 w 60"/>
                <a:gd name="T33" fmla="*/ 14 h 92"/>
                <a:gd name="T34" fmla="*/ 15 w 60"/>
                <a:gd name="T35" fmla="*/ 8 h 92"/>
                <a:gd name="T36" fmla="*/ 10 w 60"/>
                <a:gd name="T37"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92">
                  <a:moveTo>
                    <a:pt x="10" y="3"/>
                  </a:moveTo>
                  <a:cubicBezTo>
                    <a:pt x="5" y="0"/>
                    <a:pt x="2" y="7"/>
                    <a:pt x="0" y="10"/>
                  </a:cubicBezTo>
                  <a:cubicBezTo>
                    <a:pt x="6" y="30"/>
                    <a:pt x="22" y="92"/>
                    <a:pt x="24" y="92"/>
                  </a:cubicBezTo>
                  <a:cubicBezTo>
                    <a:pt x="25" y="92"/>
                    <a:pt x="43" y="90"/>
                    <a:pt x="55" y="88"/>
                  </a:cubicBezTo>
                  <a:cubicBezTo>
                    <a:pt x="55" y="87"/>
                    <a:pt x="55" y="86"/>
                    <a:pt x="56" y="85"/>
                  </a:cubicBezTo>
                  <a:cubicBezTo>
                    <a:pt x="57" y="82"/>
                    <a:pt x="57" y="80"/>
                    <a:pt x="57" y="80"/>
                  </a:cubicBezTo>
                  <a:cubicBezTo>
                    <a:pt x="57" y="80"/>
                    <a:pt x="60" y="81"/>
                    <a:pt x="55" y="78"/>
                  </a:cubicBezTo>
                  <a:cubicBezTo>
                    <a:pt x="49" y="75"/>
                    <a:pt x="49" y="79"/>
                    <a:pt x="49" y="73"/>
                  </a:cubicBezTo>
                  <a:cubicBezTo>
                    <a:pt x="49" y="68"/>
                    <a:pt x="50" y="67"/>
                    <a:pt x="50" y="66"/>
                  </a:cubicBezTo>
                  <a:cubicBezTo>
                    <a:pt x="50" y="64"/>
                    <a:pt x="54" y="66"/>
                    <a:pt x="47" y="63"/>
                  </a:cubicBezTo>
                  <a:cubicBezTo>
                    <a:pt x="40" y="61"/>
                    <a:pt x="42" y="63"/>
                    <a:pt x="38" y="58"/>
                  </a:cubicBezTo>
                  <a:cubicBezTo>
                    <a:pt x="35" y="53"/>
                    <a:pt x="36" y="58"/>
                    <a:pt x="33" y="51"/>
                  </a:cubicBezTo>
                  <a:cubicBezTo>
                    <a:pt x="30" y="43"/>
                    <a:pt x="29" y="44"/>
                    <a:pt x="27" y="40"/>
                  </a:cubicBezTo>
                  <a:cubicBezTo>
                    <a:pt x="25" y="37"/>
                    <a:pt x="27" y="37"/>
                    <a:pt x="23" y="34"/>
                  </a:cubicBezTo>
                  <a:cubicBezTo>
                    <a:pt x="19" y="30"/>
                    <a:pt x="17" y="30"/>
                    <a:pt x="16" y="28"/>
                  </a:cubicBezTo>
                  <a:cubicBezTo>
                    <a:pt x="16" y="25"/>
                    <a:pt x="14" y="27"/>
                    <a:pt x="15" y="23"/>
                  </a:cubicBezTo>
                  <a:cubicBezTo>
                    <a:pt x="15" y="19"/>
                    <a:pt x="12" y="18"/>
                    <a:pt x="14" y="14"/>
                  </a:cubicBezTo>
                  <a:cubicBezTo>
                    <a:pt x="14" y="12"/>
                    <a:pt x="15" y="9"/>
                    <a:pt x="15" y="8"/>
                  </a:cubicBezTo>
                  <a:cubicBezTo>
                    <a:pt x="15" y="7"/>
                    <a:pt x="13" y="5"/>
                    <a:pt x="10" y="3"/>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38">
              <a:extLst>
                <a:ext uri="{FF2B5EF4-FFF2-40B4-BE49-F238E27FC236}">
                  <a16:creationId xmlns:a16="http://schemas.microsoft.com/office/drawing/2014/main" id="{6BCA4CB2-6555-4885-AC66-2F80501CAF16}"/>
                </a:ext>
              </a:extLst>
            </p:cNvPr>
            <p:cNvSpPr>
              <a:spLocks/>
            </p:cNvSpPr>
            <p:nvPr userDrawn="1"/>
          </p:nvSpPr>
          <p:spPr bwMode="auto">
            <a:xfrm>
              <a:off x="8588257" y="2666399"/>
              <a:ext cx="177001" cy="390765"/>
            </a:xfrm>
            <a:custGeom>
              <a:avLst/>
              <a:gdLst>
                <a:gd name="T0" fmla="*/ 65 w 74"/>
                <a:gd name="T1" fmla="*/ 21 h 163"/>
                <a:gd name="T2" fmla="*/ 60 w 74"/>
                <a:gd name="T3" fmla="*/ 14 h 163"/>
                <a:gd name="T4" fmla="*/ 45 w 74"/>
                <a:gd name="T5" fmla="*/ 10 h 163"/>
                <a:gd name="T6" fmla="*/ 24 w 74"/>
                <a:gd name="T7" fmla="*/ 2 h 163"/>
                <a:gd name="T8" fmla="*/ 17 w 74"/>
                <a:gd name="T9" fmla="*/ 0 h 163"/>
                <a:gd name="T10" fmla="*/ 13 w 74"/>
                <a:gd name="T11" fmla="*/ 4 h 163"/>
                <a:gd name="T12" fmla="*/ 8 w 74"/>
                <a:gd name="T13" fmla="*/ 19 h 163"/>
                <a:gd name="T14" fmla="*/ 3 w 74"/>
                <a:gd name="T15" fmla="*/ 28 h 163"/>
                <a:gd name="T16" fmla="*/ 6 w 74"/>
                <a:gd name="T17" fmla="*/ 33 h 163"/>
                <a:gd name="T18" fmla="*/ 4 w 74"/>
                <a:gd name="T19" fmla="*/ 43 h 163"/>
                <a:gd name="T20" fmla="*/ 5 w 74"/>
                <a:gd name="T21" fmla="*/ 55 h 163"/>
                <a:gd name="T22" fmla="*/ 11 w 74"/>
                <a:gd name="T23" fmla="*/ 62 h 163"/>
                <a:gd name="T24" fmla="*/ 19 w 74"/>
                <a:gd name="T25" fmla="*/ 66 h 163"/>
                <a:gd name="T26" fmla="*/ 31 w 74"/>
                <a:gd name="T27" fmla="*/ 77 h 163"/>
                <a:gd name="T28" fmla="*/ 28 w 74"/>
                <a:gd name="T29" fmla="*/ 87 h 163"/>
                <a:gd name="T30" fmla="*/ 18 w 74"/>
                <a:gd name="T31" fmla="*/ 101 h 163"/>
                <a:gd name="T32" fmla="*/ 11 w 74"/>
                <a:gd name="T33" fmla="*/ 108 h 163"/>
                <a:gd name="T34" fmla="*/ 5 w 74"/>
                <a:gd name="T35" fmla="*/ 119 h 163"/>
                <a:gd name="T36" fmla="*/ 8 w 74"/>
                <a:gd name="T37" fmla="*/ 132 h 163"/>
                <a:gd name="T38" fmla="*/ 14 w 74"/>
                <a:gd name="T39" fmla="*/ 138 h 163"/>
                <a:gd name="T40" fmla="*/ 23 w 74"/>
                <a:gd name="T41" fmla="*/ 143 h 163"/>
                <a:gd name="T42" fmla="*/ 29 w 74"/>
                <a:gd name="T43" fmla="*/ 147 h 163"/>
                <a:gd name="T44" fmla="*/ 38 w 74"/>
                <a:gd name="T45" fmla="*/ 145 h 163"/>
                <a:gd name="T46" fmla="*/ 43 w 74"/>
                <a:gd name="T47" fmla="*/ 148 h 163"/>
                <a:gd name="T48" fmla="*/ 42 w 74"/>
                <a:gd name="T49" fmla="*/ 162 h 163"/>
                <a:gd name="T50" fmla="*/ 49 w 74"/>
                <a:gd name="T51" fmla="*/ 159 h 163"/>
                <a:gd name="T52" fmla="*/ 51 w 74"/>
                <a:gd name="T53" fmla="*/ 151 h 163"/>
                <a:gd name="T54" fmla="*/ 53 w 74"/>
                <a:gd name="T55" fmla="*/ 143 h 163"/>
                <a:gd name="T56" fmla="*/ 54 w 74"/>
                <a:gd name="T57" fmla="*/ 138 h 163"/>
                <a:gd name="T58" fmla="*/ 59 w 74"/>
                <a:gd name="T59" fmla="*/ 130 h 163"/>
                <a:gd name="T60" fmla="*/ 62 w 74"/>
                <a:gd name="T61" fmla="*/ 124 h 163"/>
                <a:gd name="T62" fmla="*/ 62 w 74"/>
                <a:gd name="T63" fmla="*/ 120 h 163"/>
                <a:gd name="T64" fmla="*/ 62 w 74"/>
                <a:gd name="T65" fmla="*/ 117 h 163"/>
                <a:gd name="T66" fmla="*/ 65 w 74"/>
                <a:gd name="T67" fmla="*/ 114 h 163"/>
                <a:gd name="T68" fmla="*/ 66 w 74"/>
                <a:gd name="T69" fmla="*/ 114 h 163"/>
                <a:gd name="T70" fmla="*/ 68 w 74"/>
                <a:gd name="T71" fmla="*/ 112 h 163"/>
                <a:gd name="T72" fmla="*/ 68 w 74"/>
                <a:gd name="T73" fmla="*/ 110 h 163"/>
                <a:gd name="T74" fmla="*/ 69 w 74"/>
                <a:gd name="T75" fmla="*/ 109 h 163"/>
                <a:gd name="T76" fmla="*/ 70 w 74"/>
                <a:gd name="T77" fmla="*/ 103 h 163"/>
                <a:gd name="T78" fmla="*/ 70 w 74"/>
                <a:gd name="T79" fmla="*/ 96 h 163"/>
                <a:gd name="T80" fmla="*/ 71 w 74"/>
                <a:gd name="T81" fmla="*/ 91 h 163"/>
                <a:gd name="T82" fmla="*/ 71 w 74"/>
                <a:gd name="T83" fmla="*/ 88 h 163"/>
                <a:gd name="T84" fmla="*/ 69 w 74"/>
                <a:gd name="T85" fmla="*/ 84 h 163"/>
                <a:gd name="T86" fmla="*/ 69 w 74"/>
                <a:gd name="T87" fmla="*/ 83 h 163"/>
                <a:gd name="T88" fmla="*/ 72 w 74"/>
                <a:gd name="T89" fmla="*/ 79 h 163"/>
                <a:gd name="T90" fmla="*/ 72 w 74"/>
                <a:gd name="T91" fmla="*/ 73 h 163"/>
                <a:gd name="T92" fmla="*/ 71 w 74"/>
                <a:gd name="T93" fmla="*/ 64 h 163"/>
                <a:gd name="T94" fmla="*/ 70 w 74"/>
                <a:gd name="T95" fmla="*/ 58 h 163"/>
                <a:gd name="T96" fmla="*/ 70 w 74"/>
                <a:gd name="T97" fmla="*/ 55 h 163"/>
                <a:gd name="T98" fmla="*/ 70 w 74"/>
                <a:gd name="T99" fmla="*/ 53 h 163"/>
                <a:gd name="T100" fmla="*/ 67 w 74"/>
                <a:gd name="T101" fmla="*/ 52 h 163"/>
                <a:gd name="T102" fmla="*/ 60 w 74"/>
                <a:gd name="T103" fmla="*/ 52 h 163"/>
                <a:gd name="T104" fmla="*/ 57 w 74"/>
                <a:gd name="T105" fmla="*/ 52 h 163"/>
                <a:gd name="T106" fmla="*/ 54 w 74"/>
                <a:gd name="T107" fmla="*/ 51 h 163"/>
                <a:gd name="T108" fmla="*/ 53 w 74"/>
                <a:gd name="T109" fmla="*/ 47 h 163"/>
                <a:gd name="T110" fmla="*/ 55 w 74"/>
                <a:gd name="T111" fmla="*/ 42 h 163"/>
                <a:gd name="T112" fmla="*/ 57 w 74"/>
                <a:gd name="T113" fmla="*/ 38 h 163"/>
                <a:gd name="T114" fmla="*/ 59 w 74"/>
                <a:gd name="T115" fmla="*/ 35 h 163"/>
                <a:gd name="T116" fmla="*/ 62 w 74"/>
                <a:gd name="T117" fmla="*/ 34 h 163"/>
                <a:gd name="T118" fmla="*/ 63 w 74"/>
                <a:gd name="T119" fmla="*/ 31 h 163"/>
                <a:gd name="T120" fmla="*/ 64 w 74"/>
                <a:gd name="T121" fmla="*/ 29 h 163"/>
                <a:gd name="T122" fmla="*/ 64 w 74"/>
                <a:gd name="T123" fmla="*/ 29 h 163"/>
                <a:gd name="T124" fmla="*/ 65 w 74"/>
                <a:gd name="T125"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 h="163">
                  <a:moveTo>
                    <a:pt x="65" y="21"/>
                  </a:moveTo>
                  <a:cubicBezTo>
                    <a:pt x="65" y="18"/>
                    <a:pt x="63" y="16"/>
                    <a:pt x="60" y="14"/>
                  </a:cubicBezTo>
                  <a:cubicBezTo>
                    <a:pt x="56" y="12"/>
                    <a:pt x="49" y="11"/>
                    <a:pt x="45" y="10"/>
                  </a:cubicBezTo>
                  <a:cubicBezTo>
                    <a:pt x="41" y="9"/>
                    <a:pt x="31" y="5"/>
                    <a:pt x="24" y="2"/>
                  </a:cubicBezTo>
                  <a:cubicBezTo>
                    <a:pt x="22" y="2"/>
                    <a:pt x="19" y="1"/>
                    <a:pt x="17" y="0"/>
                  </a:cubicBezTo>
                  <a:cubicBezTo>
                    <a:pt x="16" y="1"/>
                    <a:pt x="15" y="2"/>
                    <a:pt x="13" y="4"/>
                  </a:cubicBezTo>
                  <a:cubicBezTo>
                    <a:pt x="7" y="11"/>
                    <a:pt x="10" y="13"/>
                    <a:pt x="8" y="19"/>
                  </a:cubicBezTo>
                  <a:cubicBezTo>
                    <a:pt x="7" y="24"/>
                    <a:pt x="7" y="24"/>
                    <a:pt x="3" y="28"/>
                  </a:cubicBezTo>
                  <a:cubicBezTo>
                    <a:pt x="0" y="32"/>
                    <a:pt x="3" y="31"/>
                    <a:pt x="6" y="33"/>
                  </a:cubicBezTo>
                  <a:cubicBezTo>
                    <a:pt x="9" y="36"/>
                    <a:pt x="8" y="36"/>
                    <a:pt x="4" y="43"/>
                  </a:cubicBezTo>
                  <a:cubicBezTo>
                    <a:pt x="1" y="51"/>
                    <a:pt x="4" y="53"/>
                    <a:pt x="5" y="55"/>
                  </a:cubicBezTo>
                  <a:cubicBezTo>
                    <a:pt x="6" y="58"/>
                    <a:pt x="11" y="58"/>
                    <a:pt x="11" y="62"/>
                  </a:cubicBezTo>
                  <a:cubicBezTo>
                    <a:pt x="12" y="65"/>
                    <a:pt x="11" y="66"/>
                    <a:pt x="19" y="66"/>
                  </a:cubicBezTo>
                  <a:cubicBezTo>
                    <a:pt x="28" y="67"/>
                    <a:pt x="25" y="73"/>
                    <a:pt x="31" y="77"/>
                  </a:cubicBezTo>
                  <a:cubicBezTo>
                    <a:pt x="37" y="81"/>
                    <a:pt x="31" y="83"/>
                    <a:pt x="28" y="87"/>
                  </a:cubicBezTo>
                  <a:cubicBezTo>
                    <a:pt x="25" y="92"/>
                    <a:pt x="21" y="94"/>
                    <a:pt x="18" y="101"/>
                  </a:cubicBezTo>
                  <a:cubicBezTo>
                    <a:pt x="15" y="109"/>
                    <a:pt x="14" y="105"/>
                    <a:pt x="11" y="108"/>
                  </a:cubicBezTo>
                  <a:cubicBezTo>
                    <a:pt x="9" y="110"/>
                    <a:pt x="7" y="115"/>
                    <a:pt x="5" y="119"/>
                  </a:cubicBezTo>
                  <a:cubicBezTo>
                    <a:pt x="6" y="127"/>
                    <a:pt x="5" y="128"/>
                    <a:pt x="8" y="132"/>
                  </a:cubicBezTo>
                  <a:cubicBezTo>
                    <a:pt x="11" y="135"/>
                    <a:pt x="10" y="136"/>
                    <a:pt x="14" y="138"/>
                  </a:cubicBezTo>
                  <a:cubicBezTo>
                    <a:pt x="17" y="139"/>
                    <a:pt x="22" y="141"/>
                    <a:pt x="23" y="143"/>
                  </a:cubicBezTo>
                  <a:cubicBezTo>
                    <a:pt x="25" y="145"/>
                    <a:pt x="26" y="148"/>
                    <a:pt x="29" y="147"/>
                  </a:cubicBezTo>
                  <a:cubicBezTo>
                    <a:pt x="32" y="147"/>
                    <a:pt x="35" y="145"/>
                    <a:pt x="38" y="145"/>
                  </a:cubicBezTo>
                  <a:cubicBezTo>
                    <a:pt x="40" y="145"/>
                    <a:pt x="42" y="146"/>
                    <a:pt x="43" y="148"/>
                  </a:cubicBezTo>
                  <a:cubicBezTo>
                    <a:pt x="43" y="150"/>
                    <a:pt x="40" y="161"/>
                    <a:pt x="42" y="162"/>
                  </a:cubicBezTo>
                  <a:cubicBezTo>
                    <a:pt x="43" y="163"/>
                    <a:pt x="48" y="163"/>
                    <a:pt x="49" y="159"/>
                  </a:cubicBezTo>
                  <a:cubicBezTo>
                    <a:pt x="50" y="156"/>
                    <a:pt x="49" y="155"/>
                    <a:pt x="51" y="151"/>
                  </a:cubicBezTo>
                  <a:cubicBezTo>
                    <a:pt x="53" y="147"/>
                    <a:pt x="53" y="147"/>
                    <a:pt x="53" y="143"/>
                  </a:cubicBezTo>
                  <a:cubicBezTo>
                    <a:pt x="53" y="139"/>
                    <a:pt x="51" y="142"/>
                    <a:pt x="54" y="138"/>
                  </a:cubicBezTo>
                  <a:cubicBezTo>
                    <a:pt x="57" y="134"/>
                    <a:pt x="57" y="137"/>
                    <a:pt x="59" y="130"/>
                  </a:cubicBezTo>
                  <a:cubicBezTo>
                    <a:pt x="62" y="124"/>
                    <a:pt x="62" y="126"/>
                    <a:pt x="62" y="124"/>
                  </a:cubicBezTo>
                  <a:cubicBezTo>
                    <a:pt x="62" y="121"/>
                    <a:pt x="62" y="122"/>
                    <a:pt x="62" y="120"/>
                  </a:cubicBezTo>
                  <a:cubicBezTo>
                    <a:pt x="62" y="118"/>
                    <a:pt x="62" y="117"/>
                    <a:pt x="62" y="117"/>
                  </a:cubicBezTo>
                  <a:cubicBezTo>
                    <a:pt x="62" y="117"/>
                    <a:pt x="64" y="115"/>
                    <a:pt x="65" y="114"/>
                  </a:cubicBezTo>
                  <a:cubicBezTo>
                    <a:pt x="66" y="114"/>
                    <a:pt x="65" y="115"/>
                    <a:pt x="66" y="114"/>
                  </a:cubicBezTo>
                  <a:cubicBezTo>
                    <a:pt x="68" y="112"/>
                    <a:pt x="67" y="115"/>
                    <a:pt x="68" y="112"/>
                  </a:cubicBezTo>
                  <a:cubicBezTo>
                    <a:pt x="68" y="110"/>
                    <a:pt x="68" y="110"/>
                    <a:pt x="68" y="110"/>
                  </a:cubicBezTo>
                  <a:cubicBezTo>
                    <a:pt x="69" y="109"/>
                    <a:pt x="69" y="109"/>
                    <a:pt x="69" y="109"/>
                  </a:cubicBezTo>
                  <a:cubicBezTo>
                    <a:pt x="69" y="109"/>
                    <a:pt x="70" y="110"/>
                    <a:pt x="70" y="103"/>
                  </a:cubicBezTo>
                  <a:cubicBezTo>
                    <a:pt x="70" y="97"/>
                    <a:pt x="69" y="98"/>
                    <a:pt x="70" y="96"/>
                  </a:cubicBezTo>
                  <a:cubicBezTo>
                    <a:pt x="70" y="93"/>
                    <a:pt x="71" y="91"/>
                    <a:pt x="71" y="91"/>
                  </a:cubicBezTo>
                  <a:cubicBezTo>
                    <a:pt x="71" y="91"/>
                    <a:pt x="72" y="90"/>
                    <a:pt x="71" y="88"/>
                  </a:cubicBezTo>
                  <a:cubicBezTo>
                    <a:pt x="70" y="86"/>
                    <a:pt x="69" y="85"/>
                    <a:pt x="69" y="84"/>
                  </a:cubicBezTo>
                  <a:cubicBezTo>
                    <a:pt x="69" y="83"/>
                    <a:pt x="68" y="85"/>
                    <a:pt x="69" y="83"/>
                  </a:cubicBezTo>
                  <a:cubicBezTo>
                    <a:pt x="71" y="80"/>
                    <a:pt x="72" y="82"/>
                    <a:pt x="72" y="79"/>
                  </a:cubicBezTo>
                  <a:cubicBezTo>
                    <a:pt x="72" y="76"/>
                    <a:pt x="72" y="75"/>
                    <a:pt x="72" y="73"/>
                  </a:cubicBezTo>
                  <a:cubicBezTo>
                    <a:pt x="72" y="72"/>
                    <a:pt x="71" y="67"/>
                    <a:pt x="71" y="64"/>
                  </a:cubicBezTo>
                  <a:cubicBezTo>
                    <a:pt x="71" y="62"/>
                    <a:pt x="70" y="60"/>
                    <a:pt x="70" y="58"/>
                  </a:cubicBezTo>
                  <a:cubicBezTo>
                    <a:pt x="70" y="57"/>
                    <a:pt x="70" y="55"/>
                    <a:pt x="70" y="55"/>
                  </a:cubicBezTo>
                  <a:cubicBezTo>
                    <a:pt x="70" y="55"/>
                    <a:pt x="74" y="54"/>
                    <a:pt x="70" y="53"/>
                  </a:cubicBezTo>
                  <a:cubicBezTo>
                    <a:pt x="67" y="52"/>
                    <a:pt x="70" y="53"/>
                    <a:pt x="67" y="52"/>
                  </a:cubicBezTo>
                  <a:cubicBezTo>
                    <a:pt x="63" y="52"/>
                    <a:pt x="63" y="52"/>
                    <a:pt x="60" y="52"/>
                  </a:cubicBezTo>
                  <a:cubicBezTo>
                    <a:pt x="58" y="52"/>
                    <a:pt x="57" y="52"/>
                    <a:pt x="57" y="52"/>
                  </a:cubicBezTo>
                  <a:cubicBezTo>
                    <a:pt x="57" y="52"/>
                    <a:pt x="55" y="53"/>
                    <a:pt x="54" y="51"/>
                  </a:cubicBezTo>
                  <a:cubicBezTo>
                    <a:pt x="53" y="48"/>
                    <a:pt x="51" y="50"/>
                    <a:pt x="53" y="47"/>
                  </a:cubicBezTo>
                  <a:cubicBezTo>
                    <a:pt x="54" y="44"/>
                    <a:pt x="55" y="44"/>
                    <a:pt x="55" y="42"/>
                  </a:cubicBezTo>
                  <a:cubicBezTo>
                    <a:pt x="56" y="40"/>
                    <a:pt x="55" y="40"/>
                    <a:pt x="57" y="38"/>
                  </a:cubicBezTo>
                  <a:cubicBezTo>
                    <a:pt x="58" y="36"/>
                    <a:pt x="57" y="37"/>
                    <a:pt x="59" y="35"/>
                  </a:cubicBezTo>
                  <a:cubicBezTo>
                    <a:pt x="60" y="34"/>
                    <a:pt x="61" y="34"/>
                    <a:pt x="62" y="34"/>
                  </a:cubicBezTo>
                  <a:cubicBezTo>
                    <a:pt x="62" y="33"/>
                    <a:pt x="63" y="32"/>
                    <a:pt x="63" y="31"/>
                  </a:cubicBezTo>
                  <a:cubicBezTo>
                    <a:pt x="63" y="30"/>
                    <a:pt x="64" y="30"/>
                    <a:pt x="64" y="29"/>
                  </a:cubicBezTo>
                  <a:cubicBezTo>
                    <a:pt x="64" y="29"/>
                    <a:pt x="64" y="29"/>
                    <a:pt x="64" y="29"/>
                  </a:cubicBezTo>
                  <a:cubicBezTo>
                    <a:pt x="64" y="27"/>
                    <a:pt x="65" y="24"/>
                    <a:pt x="65" y="21"/>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39">
              <a:extLst>
                <a:ext uri="{FF2B5EF4-FFF2-40B4-BE49-F238E27FC236}">
                  <a16:creationId xmlns:a16="http://schemas.microsoft.com/office/drawing/2014/main" id="{0EF1CA37-F4CD-4990-8458-5D897AA0AFBE}"/>
                </a:ext>
              </a:extLst>
            </p:cNvPr>
            <p:cNvSpPr>
              <a:spLocks/>
            </p:cNvSpPr>
            <p:nvPr userDrawn="1"/>
          </p:nvSpPr>
          <p:spPr bwMode="auto">
            <a:xfrm>
              <a:off x="8569195" y="3526898"/>
              <a:ext cx="0" cy="9531"/>
            </a:xfrm>
            <a:custGeom>
              <a:avLst/>
              <a:gdLst>
                <a:gd name="T0" fmla="*/ 1 h 4"/>
                <a:gd name="T1" fmla="*/ 4 h 4"/>
                <a:gd name="T2" fmla="*/ 1 h 4"/>
              </a:gdLst>
              <a:ahLst/>
              <a:cxnLst>
                <a:cxn ang="0">
                  <a:pos x="0" y="T0"/>
                </a:cxn>
                <a:cxn ang="0">
                  <a:pos x="0" y="T1"/>
                </a:cxn>
                <a:cxn ang="0">
                  <a:pos x="0" y="T2"/>
                </a:cxn>
              </a:cxnLst>
              <a:rect l="0" t="0" r="r" b="b"/>
              <a:pathLst>
                <a:path h="4">
                  <a:moveTo>
                    <a:pt x="0" y="1"/>
                  </a:moveTo>
                  <a:cubicBezTo>
                    <a:pt x="0" y="2"/>
                    <a:pt x="0" y="3"/>
                    <a:pt x="0" y="4"/>
                  </a:cubicBezTo>
                  <a:cubicBezTo>
                    <a:pt x="0" y="1"/>
                    <a:pt x="0" y="0"/>
                    <a:pt x="0" y="1"/>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40">
              <a:extLst>
                <a:ext uri="{FF2B5EF4-FFF2-40B4-BE49-F238E27FC236}">
                  <a16:creationId xmlns:a16="http://schemas.microsoft.com/office/drawing/2014/main" id="{F176746C-4A08-4064-B4EC-63CFEDC6E0FC}"/>
                </a:ext>
              </a:extLst>
            </p:cNvPr>
            <p:cNvSpPr>
              <a:spLocks/>
            </p:cNvSpPr>
            <p:nvPr userDrawn="1"/>
          </p:nvSpPr>
          <p:spPr bwMode="auto">
            <a:xfrm>
              <a:off x="7677380" y="3063971"/>
              <a:ext cx="976231" cy="563681"/>
            </a:xfrm>
            <a:custGeom>
              <a:avLst/>
              <a:gdLst>
                <a:gd name="T0" fmla="*/ 127 w 407"/>
                <a:gd name="T1" fmla="*/ 218 h 235"/>
                <a:gd name="T2" fmla="*/ 403 w 407"/>
                <a:gd name="T3" fmla="*/ 166 h 235"/>
                <a:gd name="T4" fmla="*/ 404 w 407"/>
                <a:gd name="T5" fmla="*/ 166 h 235"/>
                <a:gd name="T6" fmla="*/ 406 w 407"/>
                <a:gd name="T7" fmla="*/ 164 h 235"/>
                <a:gd name="T8" fmla="*/ 404 w 407"/>
                <a:gd name="T9" fmla="*/ 149 h 235"/>
                <a:gd name="T10" fmla="*/ 385 w 407"/>
                <a:gd name="T11" fmla="*/ 141 h 235"/>
                <a:gd name="T12" fmla="*/ 382 w 407"/>
                <a:gd name="T13" fmla="*/ 148 h 235"/>
                <a:gd name="T14" fmla="*/ 374 w 407"/>
                <a:gd name="T15" fmla="*/ 150 h 235"/>
                <a:gd name="T16" fmla="*/ 366 w 407"/>
                <a:gd name="T17" fmla="*/ 140 h 235"/>
                <a:gd name="T18" fmla="*/ 357 w 407"/>
                <a:gd name="T19" fmla="*/ 132 h 235"/>
                <a:gd name="T20" fmla="*/ 344 w 407"/>
                <a:gd name="T21" fmla="*/ 129 h 235"/>
                <a:gd name="T22" fmla="*/ 338 w 407"/>
                <a:gd name="T23" fmla="*/ 126 h 235"/>
                <a:gd name="T24" fmla="*/ 350 w 407"/>
                <a:gd name="T25" fmla="*/ 126 h 235"/>
                <a:gd name="T26" fmla="*/ 361 w 407"/>
                <a:gd name="T27" fmla="*/ 129 h 235"/>
                <a:gd name="T28" fmla="*/ 372 w 407"/>
                <a:gd name="T29" fmla="*/ 138 h 235"/>
                <a:gd name="T30" fmla="*/ 383 w 407"/>
                <a:gd name="T31" fmla="*/ 139 h 235"/>
                <a:gd name="T32" fmla="*/ 379 w 407"/>
                <a:gd name="T33" fmla="*/ 127 h 235"/>
                <a:gd name="T34" fmla="*/ 368 w 407"/>
                <a:gd name="T35" fmla="*/ 124 h 235"/>
                <a:gd name="T36" fmla="*/ 358 w 407"/>
                <a:gd name="T37" fmla="*/ 117 h 235"/>
                <a:gd name="T38" fmla="*/ 368 w 407"/>
                <a:gd name="T39" fmla="*/ 121 h 235"/>
                <a:gd name="T40" fmla="*/ 371 w 407"/>
                <a:gd name="T41" fmla="*/ 115 h 235"/>
                <a:gd name="T42" fmla="*/ 380 w 407"/>
                <a:gd name="T43" fmla="*/ 118 h 235"/>
                <a:gd name="T44" fmla="*/ 377 w 407"/>
                <a:gd name="T45" fmla="*/ 106 h 235"/>
                <a:gd name="T46" fmla="*/ 368 w 407"/>
                <a:gd name="T47" fmla="*/ 101 h 235"/>
                <a:gd name="T48" fmla="*/ 357 w 407"/>
                <a:gd name="T49" fmla="*/ 96 h 235"/>
                <a:gd name="T50" fmla="*/ 345 w 407"/>
                <a:gd name="T51" fmla="*/ 87 h 235"/>
                <a:gd name="T52" fmla="*/ 347 w 407"/>
                <a:gd name="T53" fmla="*/ 84 h 235"/>
                <a:gd name="T54" fmla="*/ 362 w 407"/>
                <a:gd name="T55" fmla="*/ 96 h 235"/>
                <a:gd name="T56" fmla="*/ 373 w 407"/>
                <a:gd name="T57" fmla="*/ 89 h 235"/>
                <a:gd name="T58" fmla="*/ 374 w 407"/>
                <a:gd name="T59" fmla="*/ 81 h 235"/>
                <a:gd name="T60" fmla="*/ 356 w 407"/>
                <a:gd name="T61" fmla="*/ 71 h 235"/>
                <a:gd name="T62" fmla="*/ 337 w 407"/>
                <a:gd name="T63" fmla="*/ 68 h 235"/>
                <a:gd name="T64" fmla="*/ 322 w 407"/>
                <a:gd name="T65" fmla="*/ 57 h 235"/>
                <a:gd name="T66" fmla="*/ 312 w 407"/>
                <a:gd name="T67" fmla="*/ 55 h 235"/>
                <a:gd name="T68" fmla="*/ 315 w 407"/>
                <a:gd name="T69" fmla="*/ 42 h 235"/>
                <a:gd name="T70" fmla="*/ 317 w 407"/>
                <a:gd name="T71" fmla="*/ 26 h 235"/>
                <a:gd name="T72" fmla="*/ 305 w 407"/>
                <a:gd name="T73" fmla="*/ 16 h 235"/>
                <a:gd name="T74" fmla="*/ 292 w 407"/>
                <a:gd name="T75" fmla="*/ 9 h 235"/>
                <a:gd name="T76" fmla="*/ 275 w 407"/>
                <a:gd name="T77" fmla="*/ 1 h 235"/>
                <a:gd name="T78" fmla="*/ 273 w 407"/>
                <a:gd name="T79" fmla="*/ 11 h 235"/>
                <a:gd name="T80" fmla="*/ 255 w 407"/>
                <a:gd name="T81" fmla="*/ 4 h 235"/>
                <a:gd name="T82" fmla="*/ 245 w 407"/>
                <a:gd name="T83" fmla="*/ 10 h 235"/>
                <a:gd name="T84" fmla="*/ 240 w 407"/>
                <a:gd name="T85" fmla="*/ 29 h 235"/>
                <a:gd name="T86" fmla="*/ 230 w 407"/>
                <a:gd name="T87" fmla="*/ 40 h 235"/>
                <a:gd name="T88" fmla="*/ 217 w 407"/>
                <a:gd name="T89" fmla="*/ 56 h 235"/>
                <a:gd name="T90" fmla="*/ 208 w 407"/>
                <a:gd name="T91" fmla="*/ 74 h 235"/>
                <a:gd name="T92" fmla="*/ 189 w 407"/>
                <a:gd name="T93" fmla="*/ 69 h 235"/>
                <a:gd name="T94" fmla="*/ 185 w 407"/>
                <a:gd name="T95" fmla="*/ 91 h 235"/>
                <a:gd name="T96" fmla="*/ 177 w 407"/>
                <a:gd name="T97" fmla="*/ 113 h 235"/>
                <a:gd name="T98" fmla="*/ 170 w 407"/>
                <a:gd name="T99" fmla="*/ 131 h 235"/>
                <a:gd name="T100" fmla="*/ 169 w 407"/>
                <a:gd name="T101" fmla="*/ 141 h 235"/>
                <a:gd name="T102" fmla="*/ 158 w 407"/>
                <a:gd name="T103" fmla="*/ 152 h 235"/>
                <a:gd name="T104" fmla="*/ 141 w 407"/>
                <a:gd name="T105" fmla="*/ 157 h 235"/>
                <a:gd name="T106" fmla="*/ 126 w 407"/>
                <a:gd name="T107" fmla="*/ 170 h 235"/>
                <a:gd name="T108" fmla="*/ 107 w 407"/>
                <a:gd name="T109" fmla="*/ 177 h 235"/>
                <a:gd name="T110" fmla="*/ 83 w 407"/>
                <a:gd name="T111" fmla="*/ 164 h 235"/>
                <a:gd name="T112" fmla="*/ 65 w 407"/>
                <a:gd name="T113" fmla="*/ 179 h 235"/>
                <a:gd name="T114" fmla="*/ 45 w 407"/>
                <a:gd name="T115" fmla="*/ 199 h 235"/>
                <a:gd name="T116" fmla="*/ 32 w 407"/>
                <a:gd name="T117" fmla="*/ 213 h 235"/>
                <a:gd name="T118" fmla="*/ 17 w 407"/>
                <a:gd name="T119" fmla="*/ 225 h 235"/>
                <a:gd name="T120" fmla="*/ 0 w 407"/>
                <a:gd name="T121" fmla="*/ 235 h 235"/>
                <a:gd name="T122" fmla="*/ 100 w 407"/>
                <a:gd name="T123"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 h="235">
                  <a:moveTo>
                    <a:pt x="107" y="219"/>
                  </a:moveTo>
                  <a:cubicBezTo>
                    <a:pt x="113" y="219"/>
                    <a:pt x="120" y="219"/>
                    <a:pt x="127" y="218"/>
                  </a:cubicBezTo>
                  <a:cubicBezTo>
                    <a:pt x="136" y="217"/>
                    <a:pt x="237" y="200"/>
                    <a:pt x="256" y="196"/>
                  </a:cubicBezTo>
                  <a:cubicBezTo>
                    <a:pt x="271" y="193"/>
                    <a:pt x="365" y="174"/>
                    <a:pt x="403" y="166"/>
                  </a:cubicBezTo>
                  <a:cubicBezTo>
                    <a:pt x="403" y="166"/>
                    <a:pt x="403" y="166"/>
                    <a:pt x="403" y="166"/>
                  </a:cubicBezTo>
                  <a:cubicBezTo>
                    <a:pt x="403" y="166"/>
                    <a:pt x="404" y="166"/>
                    <a:pt x="404" y="166"/>
                  </a:cubicBezTo>
                  <a:cubicBezTo>
                    <a:pt x="405" y="166"/>
                    <a:pt x="405" y="166"/>
                    <a:pt x="406" y="166"/>
                  </a:cubicBezTo>
                  <a:cubicBezTo>
                    <a:pt x="406" y="165"/>
                    <a:pt x="406" y="165"/>
                    <a:pt x="406" y="164"/>
                  </a:cubicBezTo>
                  <a:cubicBezTo>
                    <a:pt x="407" y="159"/>
                    <a:pt x="406" y="160"/>
                    <a:pt x="406" y="158"/>
                  </a:cubicBezTo>
                  <a:cubicBezTo>
                    <a:pt x="407" y="156"/>
                    <a:pt x="404" y="152"/>
                    <a:pt x="404" y="149"/>
                  </a:cubicBezTo>
                  <a:cubicBezTo>
                    <a:pt x="403" y="146"/>
                    <a:pt x="404" y="142"/>
                    <a:pt x="401" y="142"/>
                  </a:cubicBezTo>
                  <a:cubicBezTo>
                    <a:pt x="397" y="142"/>
                    <a:pt x="386" y="141"/>
                    <a:pt x="385" y="141"/>
                  </a:cubicBezTo>
                  <a:cubicBezTo>
                    <a:pt x="383" y="142"/>
                    <a:pt x="384" y="144"/>
                    <a:pt x="384" y="145"/>
                  </a:cubicBezTo>
                  <a:cubicBezTo>
                    <a:pt x="384" y="147"/>
                    <a:pt x="387" y="150"/>
                    <a:pt x="382" y="148"/>
                  </a:cubicBezTo>
                  <a:cubicBezTo>
                    <a:pt x="378" y="146"/>
                    <a:pt x="377" y="145"/>
                    <a:pt x="376" y="147"/>
                  </a:cubicBezTo>
                  <a:cubicBezTo>
                    <a:pt x="376" y="149"/>
                    <a:pt x="375" y="153"/>
                    <a:pt x="374" y="150"/>
                  </a:cubicBezTo>
                  <a:cubicBezTo>
                    <a:pt x="374" y="148"/>
                    <a:pt x="374" y="148"/>
                    <a:pt x="371" y="145"/>
                  </a:cubicBezTo>
                  <a:cubicBezTo>
                    <a:pt x="369" y="142"/>
                    <a:pt x="368" y="143"/>
                    <a:pt x="366" y="140"/>
                  </a:cubicBezTo>
                  <a:cubicBezTo>
                    <a:pt x="363" y="136"/>
                    <a:pt x="366" y="137"/>
                    <a:pt x="362" y="134"/>
                  </a:cubicBezTo>
                  <a:cubicBezTo>
                    <a:pt x="358" y="132"/>
                    <a:pt x="360" y="132"/>
                    <a:pt x="357" y="132"/>
                  </a:cubicBezTo>
                  <a:cubicBezTo>
                    <a:pt x="353" y="132"/>
                    <a:pt x="357" y="132"/>
                    <a:pt x="351" y="131"/>
                  </a:cubicBezTo>
                  <a:cubicBezTo>
                    <a:pt x="345" y="130"/>
                    <a:pt x="345" y="130"/>
                    <a:pt x="344" y="129"/>
                  </a:cubicBezTo>
                  <a:cubicBezTo>
                    <a:pt x="343" y="129"/>
                    <a:pt x="336" y="129"/>
                    <a:pt x="333" y="128"/>
                  </a:cubicBezTo>
                  <a:cubicBezTo>
                    <a:pt x="331" y="126"/>
                    <a:pt x="334" y="126"/>
                    <a:pt x="338" y="126"/>
                  </a:cubicBezTo>
                  <a:cubicBezTo>
                    <a:pt x="343" y="126"/>
                    <a:pt x="344" y="129"/>
                    <a:pt x="347" y="128"/>
                  </a:cubicBezTo>
                  <a:cubicBezTo>
                    <a:pt x="349" y="127"/>
                    <a:pt x="347" y="125"/>
                    <a:pt x="350" y="126"/>
                  </a:cubicBezTo>
                  <a:cubicBezTo>
                    <a:pt x="353" y="127"/>
                    <a:pt x="352" y="129"/>
                    <a:pt x="356" y="129"/>
                  </a:cubicBezTo>
                  <a:cubicBezTo>
                    <a:pt x="359" y="129"/>
                    <a:pt x="358" y="127"/>
                    <a:pt x="361" y="129"/>
                  </a:cubicBezTo>
                  <a:cubicBezTo>
                    <a:pt x="363" y="131"/>
                    <a:pt x="365" y="133"/>
                    <a:pt x="367" y="135"/>
                  </a:cubicBezTo>
                  <a:cubicBezTo>
                    <a:pt x="369" y="136"/>
                    <a:pt x="371" y="136"/>
                    <a:pt x="372" y="138"/>
                  </a:cubicBezTo>
                  <a:cubicBezTo>
                    <a:pt x="373" y="140"/>
                    <a:pt x="373" y="143"/>
                    <a:pt x="376" y="142"/>
                  </a:cubicBezTo>
                  <a:cubicBezTo>
                    <a:pt x="380" y="141"/>
                    <a:pt x="382" y="141"/>
                    <a:pt x="383" y="139"/>
                  </a:cubicBezTo>
                  <a:cubicBezTo>
                    <a:pt x="384" y="137"/>
                    <a:pt x="387" y="140"/>
                    <a:pt x="384" y="134"/>
                  </a:cubicBezTo>
                  <a:cubicBezTo>
                    <a:pt x="381" y="129"/>
                    <a:pt x="382" y="128"/>
                    <a:pt x="379" y="127"/>
                  </a:cubicBezTo>
                  <a:cubicBezTo>
                    <a:pt x="376" y="126"/>
                    <a:pt x="378" y="126"/>
                    <a:pt x="375" y="125"/>
                  </a:cubicBezTo>
                  <a:cubicBezTo>
                    <a:pt x="372" y="124"/>
                    <a:pt x="372" y="126"/>
                    <a:pt x="368" y="124"/>
                  </a:cubicBezTo>
                  <a:cubicBezTo>
                    <a:pt x="364" y="123"/>
                    <a:pt x="367" y="125"/>
                    <a:pt x="363" y="121"/>
                  </a:cubicBezTo>
                  <a:cubicBezTo>
                    <a:pt x="359" y="118"/>
                    <a:pt x="360" y="118"/>
                    <a:pt x="358" y="117"/>
                  </a:cubicBezTo>
                  <a:cubicBezTo>
                    <a:pt x="357" y="115"/>
                    <a:pt x="356" y="113"/>
                    <a:pt x="359" y="116"/>
                  </a:cubicBezTo>
                  <a:cubicBezTo>
                    <a:pt x="363" y="119"/>
                    <a:pt x="364" y="121"/>
                    <a:pt x="368" y="121"/>
                  </a:cubicBezTo>
                  <a:cubicBezTo>
                    <a:pt x="371" y="121"/>
                    <a:pt x="375" y="122"/>
                    <a:pt x="374" y="120"/>
                  </a:cubicBezTo>
                  <a:cubicBezTo>
                    <a:pt x="373" y="117"/>
                    <a:pt x="368" y="116"/>
                    <a:pt x="371" y="115"/>
                  </a:cubicBezTo>
                  <a:cubicBezTo>
                    <a:pt x="373" y="114"/>
                    <a:pt x="374" y="114"/>
                    <a:pt x="376" y="116"/>
                  </a:cubicBezTo>
                  <a:cubicBezTo>
                    <a:pt x="378" y="117"/>
                    <a:pt x="380" y="120"/>
                    <a:pt x="380" y="118"/>
                  </a:cubicBezTo>
                  <a:cubicBezTo>
                    <a:pt x="380" y="115"/>
                    <a:pt x="382" y="111"/>
                    <a:pt x="380" y="108"/>
                  </a:cubicBezTo>
                  <a:cubicBezTo>
                    <a:pt x="378" y="106"/>
                    <a:pt x="382" y="106"/>
                    <a:pt x="377" y="106"/>
                  </a:cubicBezTo>
                  <a:cubicBezTo>
                    <a:pt x="372" y="105"/>
                    <a:pt x="372" y="106"/>
                    <a:pt x="371" y="104"/>
                  </a:cubicBezTo>
                  <a:cubicBezTo>
                    <a:pt x="370" y="102"/>
                    <a:pt x="372" y="102"/>
                    <a:pt x="368" y="101"/>
                  </a:cubicBezTo>
                  <a:cubicBezTo>
                    <a:pt x="365" y="101"/>
                    <a:pt x="365" y="103"/>
                    <a:pt x="362" y="100"/>
                  </a:cubicBezTo>
                  <a:cubicBezTo>
                    <a:pt x="358" y="97"/>
                    <a:pt x="362" y="98"/>
                    <a:pt x="357" y="96"/>
                  </a:cubicBezTo>
                  <a:cubicBezTo>
                    <a:pt x="352" y="93"/>
                    <a:pt x="353" y="94"/>
                    <a:pt x="349" y="91"/>
                  </a:cubicBezTo>
                  <a:cubicBezTo>
                    <a:pt x="346" y="87"/>
                    <a:pt x="351" y="91"/>
                    <a:pt x="345" y="87"/>
                  </a:cubicBezTo>
                  <a:cubicBezTo>
                    <a:pt x="340" y="82"/>
                    <a:pt x="339" y="82"/>
                    <a:pt x="338" y="79"/>
                  </a:cubicBezTo>
                  <a:cubicBezTo>
                    <a:pt x="336" y="75"/>
                    <a:pt x="341" y="81"/>
                    <a:pt x="347" y="84"/>
                  </a:cubicBezTo>
                  <a:cubicBezTo>
                    <a:pt x="353" y="87"/>
                    <a:pt x="353" y="90"/>
                    <a:pt x="357" y="92"/>
                  </a:cubicBezTo>
                  <a:cubicBezTo>
                    <a:pt x="361" y="93"/>
                    <a:pt x="358" y="94"/>
                    <a:pt x="362" y="96"/>
                  </a:cubicBezTo>
                  <a:cubicBezTo>
                    <a:pt x="366" y="97"/>
                    <a:pt x="371" y="101"/>
                    <a:pt x="372" y="98"/>
                  </a:cubicBezTo>
                  <a:cubicBezTo>
                    <a:pt x="373" y="94"/>
                    <a:pt x="375" y="93"/>
                    <a:pt x="373" y="89"/>
                  </a:cubicBezTo>
                  <a:cubicBezTo>
                    <a:pt x="371" y="86"/>
                    <a:pt x="368" y="85"/>
                    <a:pt x="370" y="84"/>
                  </a:cubicBezTo>
                  <a:cubicBezTo>
                    <a:pt x="372" y="83"/>
                    <a:pt x="373" y="83"/>
                    <a:pt x="374" y="81"/>
                  </a:cubicBezTo>
                  <a:cubicBezTo>
                    <a:pt x="374" y="78"/>
                    <a:pt x="369" y="77"/>
                    <a:pt x="364" y="75"/>
                  </a:cubicBezTo>
                  <a:cubicBezTo>
                    <a:pt x="359" y="73"/>
                    <a:pt x="358" y="73"/>
                    <a:pt x="356" y="71"/>
                  </a:cubicBezTo>
                  <a:cubicBezTo>
                    <a:pt x="353" y="69"/>
                    <a:pt x="351" y="68"/>
                    <a:pt x="347" y="68"/>
                  </a:cubicBezTo>
                  <a:cubicBezTo>
                    <a:pt x="342" y="68"/>
                    <a:pt x="342" y="70"/>
                    <a:pt x="337" y="68"/>
                  </a:cubicBezTo>
                  <a:cubicBezTo>
                    <a:pt x="332" y="65"/>
                    <a:pt x="329" y="64"/>
                    <a:pt x="328" y="61"/>
                  </a:cubicBezTo>
                  <a:cubicBezTo>
                    <a:pt x="327" y="59"/>
                    <a:pt x="324" y="55"/>
                    <a:pt x="322" y="57"/>
                  </a:cubicBezTo>
                  <a:cubicBezTo>
                    <a:pt x="320" y="59"/>
                    <a:pt x="322" y="64"/>
                    <a:pt x="317" y="62"/>
                  </a:cubicBezTo>
                  <a:cubicBezTo>
                    <a:pt x="312" y="59"/>
                    <a:pt x="309" y="53"/>
                    <a:pt x="312" y="55"/>
                  </a:cubicBezTo>
                  <a:cubicBezTo>
                    <a:pt x="312" y="54"/>
                    <a:pt x="312" y="53"/>
                    <a:pt x="312" y="49"/>
                  </a:cubicBezTo>
                  <a:cubicBezTo>
                    <a:pt x="313" y="46"/>
                    <a:pt x="313" y="48"/>
                    <a:pt x="315" y="42"/>
                  </a:cubicBezTo>
                  <a:cubicBezTo>
                    <a:pt x="317" y="36"/>
                    <a:pt x="318" y="37"/>
                    <a:pt x="319" y="33"/>
                  </a:cubicBezTo>
                  <a:cubicBezTo>
                    <a:pt x="320" y="29"/>
                    <a:pt x="319" y="29"/>
                    <a:pt x="317" y="26"/>
                  </a:cubicBezTo>
                  <a:cubicBezTo>
                    <a:pt x="316" y="22"/>
                    <a:pt x="314" y="23"/>
                    <a:pt x="312" y="20"/>
                  </a:cubicBezTo>
                  <a:cubicBezTo>
                    <a:pt x="310" y="17"/>
                    <a:pt x="309" y="18"/>
                    <a:pt x="305" y="16"/>
                  </a:cubicBezTo>
                  <a:cubicBezTo>
                    <a:pt x="301" y="15"/>
                    <a:pt x="301" y="14"/>
                    <a:pt x="295" y="14"/>
                  </a:cubicBezTo>
                  <a:cubicBezTo>
                    <a:pt x="290" y="13"/>
                    <a:pt x="292" y="13"/>
                    <a:pt x="292" y="9"/>
                  </a:cubicBezTo>
                  <a:cubicBezTo>
                    <a:pt x="292" y="5"/>
                    <a:pt x="288" y="2"/>
                    <a:pt x="284" y="1"/>
                  </a:cubicBezTo>
                  <a:cubicBezTo>
                    <a:pt x="282" y="0"/>
                    <a:pt x="278" y="0"/>
                    <a:pt x="275" y="1"/>
                  </a:cubicBezTo>
                  <a:cubicBezTo>
                    <a:pt x="275" y="2"/>
                    <a:pt x="275" y="3"/>
                    <a:pt x="275" y="4"/>
                  </a:cubicBezTo>
                  <a:cubicBezTo>
                    <a:pt x="276" y="7"/>
                    <a:pt x="275" y="7"/>
                    <a:pt x="273" y="11"/>
                  </a:cubicBezTo>
                  <a:cubicBezTo>
                    <a:pt x="272" y="14"/>
                    <a:pt x="271" y="11"/>
                    <a:pt x="267" y="10"/>
                  </a:cubicBezTo>
                  <a:cubicBezTo>
                    <a:pt x="262" y="9"/>
                    <a:pt x="259" y="6"/>
                    <a:pt x="255" y="4"/>
                  </a:cubicBezTo>
                  <a:cubicBezTo>
                    <a:pt x="250" y="2"/>
                    <a:pt x="249" y="0"/>
                    <a:pt x="246" y="1"/>
                  </a:cubicBezTo>
                  <a:cubicBezTo>
                    <a:pt x="243" y="3"/>
                    <a:pt x="246" y="6"/>
                    <a:pt x="245" y="10"/>
                  </a:cubicBezTo>
                  <a:cubicBezTo>
                    <a:pt x="243" y="14"/>
                    <a:pt x="245" y="14"/>
                    <a:pt x="244" y="19"/>
                  </a:cubicBezTo>
                  <a:cubicBezTo>
                    <a:pt x="244" y="25"/>
                    <a:pt x="243" y="22"/>
                    <a:pt x="240" y="29"/>
                  </a:cubicBezTo>
                  <a:cubicBezTo>
                    <a:pt x="237" y="36"/>
                    <a:pt x="238" y="34"/>
                    <a:pt x="235" y="36"/>
                  </a:cubicBezTo>
                  <a:cubicBezTo>
                    <a:pt x="233" y="37"/>
                    <a:pt x="232" y="35"/>
                    <a:pt x="230" y="40"/>
                  </a:cubicBezTo>
                  <a:cubicBezTo>
                    <a:pt x="229" y="46"/>
                    <a:pt x="223" y="47"/>
                    <a:pt x="218" y="48"/>
                  </a:cubicBezTo>
                  <a:cubicBezTo>
                    <a:pt x="214" y="48"/>
                    <a:pt x="218" y="50"/>
                    <a:pt x="217" y="56"/>
                  </a:cubicBezTo>
                  <a:cubicBezTo>
                    <a:pt x="216" y="62"/>
                    <a:pt x="214" y="60"/>
                    <a:pt x="214" y="66"/>
                  </a:cubicBezTo>
                  <a:cubicBezTo>
                    <a:pt x="214" y="71"/>
                    <a:pt x="212" y="70"/>
                    <a:pt x="208" y="74"/>
                  </a:cubicBezTo>
                  <a:cubicBezTo>
                    <a:pt x="205" y="78"/>
                    <a:pt x="203" y="76"/>
                    <a:pt x="199" y="74"/>
                  </a:cubicBezTo>
                  <a:cubicBezTo>
                    <a:pt x="195" y="73"/>
                    <a:pt x="192" y="69"/>
                    <a:pt x="189" y="69"/>
                  </a:cubicBezTo>
                  <a:cubicBezTo>
                    <a:pt x="186" y="70"/>
                    <a:pt x="186" y="75"/>
                    <a:pt x="187" y="81"/>
                  </a:cubicBezTo>
                  <a:cubicBezTo>
                    <a:pt x="189" y="88"/>
                    <a:pt x="186" y="87"/>
                    <a:pt x="185" y="91"/>
                  </a:cubicBezTo>
                  <a:cubicBezTo>
                    <a:pt x="184" y="95"/>
                    <a:pt x="182" y="98"/>
                    <a:pt x="181" y="101"/>
                  </a:cubicBezTo>
                  <a:cubicBezTo>
                    <a:pt x="181" y="103"/>
                    <a:pt x="180" y="107"/>
                    <a:pt x="177" y="113"/>
                  </a:cubicBezTo>
                  <a:cubicBezTo>
                    <a:pt x="175" y="118"/>
                    <a:pt x="174" y="120"/>
                    <a:pt x="174" y="122"/>
                  </a:cubicBezTo>
                  <a:cubicBezTo>
                    <a:pt x="173" y="124"/>
                    <a:pt x="170" y="128"/>
                    <a:pt x="170" y="131"/>
                  </a:cubicBezTo>
                  <a:cubicBezTo>
                    <a:pt x="169" y="134"/>
                    <a:pt x="171" y="134"/>
                    <a:pt x="172" y="136"/>
                  </a:cubicBezTo>
                  <a:cubicBezTo>
                    <a:pt x="173" y="139"/>
                    <a:pt x="171" y="139"/>
                    <a:pt x="169" y="141"/>
                  </a:cubicBezTo>
                  <a:cubicBezTo>
                    <a:pt x="167" y="144"/>
                    <a:pt x="168" y="146"/>
                    <a:pt x="166" y="148"/>
                  </a:cubicBezTo>
                  <a:cubicBezTo>
                    <a:pt x="164" y="151"/>
                    <a:pt x="163" y="151"/>
                    <a:pt x="158" y="152"/>
                  </a:cubicBezTo>
                  <a:cubicBezTo>
                    <a:pt x="153" y="153"/>
                    <a:pt x="151" y="154"/>
                    <a:pt x="150" y="157"/>
                  </a:cubicBezTo>
                  <a:cubicBezTo>
                    <a:pt x="149" y="161"/>
                    <a:pt x="149" y="160"/>
                    <a:pt x="141" y="157"/>
                  </a:cubicBezTo>
                  <a:cubicBezTo>
                    <a:pt x="133" y="154"/>
                    <a:pt x="141" y="157"/>
                    <a:pt x="140" y="162"/>
                  </a:cubicBezTo>
                  <a:cubicBezTo>
                    <a:pt x="138" y="166"/>
                    <a:pt x="131" y="170"/>
                    <a:pt x="126" y="170"/>
                  </a:cubicBezTo>
                  <a:cubicBezTo>
                    <a:pt x="120" y="170"/>
                    <a:pt x="119" y="168"/>
                    <a:pt x="115" y="169"/>
                  </a:cubicBezTo>
                  <a:cubicBezTo>
                    <a:pt x="112" y="169"/>
                    <a:pt x="112" y="174"/>
                    <a:pt x="107" y="177"/>
                  </a:cubicBezTo>
                  <a:cubicBezTo>
                    <a:pt x="102" y="179"/>
                    <a:pt x="99" y="174"/>
                    <a:pt x="96" y="173"/>
                  </a:cubicBezTo>
                  <a:cubicBezTo>
                    <a:pt x="92" y="171"/>
                    <a:pt x="84" y="168"/>
                    <a:pt x="83" y="164"/>
                  </a:cubicBezTo>
                  <a:cubicBezTo>
                    <a:pt x="82" y="161"/>
                    <a:pt x="81" y="161"/>
                    <a:pt x="80" y="160"/>
                  </a:cubicBezTo>
                  <a:cubicBezTo>
                    <a:pt x="77" y="164"/>
                    <a:pt x="70" y="172"/>
                    <a:pt x="65" y="179"/>
                  </a:cubicBezTo>
                  <a:cubicBezTo>
                    <a:pt x="58" y="190"/>
                    <a:pt x="52" y="188"/>
                    <a:pt x="48" y="193"/>
                  </a:cubicBezTo>
                  <a:cubicBezTo>
                    <a:pt x="45" y="199"/>
                    <a:pt x="47" y="197"/>
                    <a:pt x="45" y="199"/>
                  </a:cubicBezTo>
                  <a:cubicBezTo>
                    <a:pt x="42" y="202"/>
                    <a:pt x="40" y="205"/>
                    <a:pt x="39" y="208"/>
                  </a:cubicBezTo>
                  <a:cubicBezTo>
                    <a:pt x="38" y="211"/>
                    <a:pt x="37" y="210"/>
                    <a:pt x="32" y="213"/>
                  </a:cubicBezTo>
                  <a:cubicBezTo>
                    <a:pt x="26" y="216"/>
                    <a:pt x="31" y="217"/>
                    <a:pt x="27" y="221"/>
                  </a:cubicBezTo>
                  <a:cubicBezTo>
                    <a:pt x="23" y="226"/>
                    <a:pt x="22" y="222"/>
                    <a:pt x="17" y="225"/>
                  </a:cubicBezTo>
                  <a:cubicBezTo>
                    <a:pt x="13" y="229"/>
                    <a:pt x="11" y="228"/>
                    <a:pt x="6" y="230"/>
                  </a:cubicBezTo>
                  <a:cubicBezTo>
                    <a:pt x="4" y="231"/>
                    <a:pt x="2" y="233"/>
                    <a:pt x="0" y="235"/>
                  </a:cubicBezTo>
                  <a:cubicBezTo>
                    <a:pt x="4" y="235"/>
                    <a:pt x="8" y="234"/>
                    <a:pt x="12" y="234"/>
                  </a:cubicBezTo>
                  <a:cubicBezTo>
                    <a:pt x="21" y="233"/>
                    <a:pt x="95" y="220"/>
                    <a:pt x="100" y="219"/>
                  </a:cubicBezTo>
                  <a:cubicBezTo>
                    <a:pt x="102" y="219"/>
                    <a:pt x="104" y="219"/>
                    <a:pt x="107" y="219"/>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41">
              <a:extLst>
                <a:ext uri="{FF2B5EF4-FFF2-40B4-BE49-F238E27FC236}">
                  <a16:creationId xmlns:a16="http://schemas.microsoft.com/office/drawing/2014/main" id="{DCB5C2EF-6617-48EE-93FE-A14FD5C26995}"/>
                </a:ext>
              </a:extLst>
            </p:cNvPr>
            <p:cNvSpPr>
              <a:spLocks/>
            </p:cNvSpPr>
            <p:nvPr userDrawn="1"/>
          </p:nvSpPr>
          <p:spPr bwMode="auto">
            <a:xfrm>
              <a:off x="7677380" y="3063971"/>
              <a:ext cx="976231" cy="563681"/>
            </a:xfrm>
            <a:custGeom>
              <a:avLst/>
              <a:gdLst>
                <a:gd name="T0" fmla="*/ 127 w 407"/>
                <a:gd name="T1" fmla="*/ 218 h 235"/>
                <a:gd name="T2" fmla="*/ 403 w 407"/>
                <a:gd name="T3" fmla="*/ 166 h 235"/>
                <a:gd name="T4" fmla="*/ 404 w 407"/>
                <a:gd name="T5" fmla="*/ 166 h 235"/>
                <a:gd name="T6" fmla="*/ 406 w 407"/>
                <a:gd name="T7" fmla="*/ 164 h 235"/>
                <a:gd name="T8" fmla="*/ 404 w 407"/>
                <a:gd name="T9" fmla="*/ 149 h 235"/>
                <a:gd name="T10" fmla="*/ 385 w 407"/>
                <a:gd name="T11" fmla="*/ 141 h 235"/>
                <a:gd name="T12" fmla="*/ 382 w 407"/>
                <a:gd name="T13" fmla="*/ 148 h 235"/>
                <a:gd name="T14" fmla="*/ 374 w 407"/>
                <a:gd name="T15" fmla="*/ 150 h 235"/>
                <a:gd name="T16" fmla="*/ 366 w 407"/>
                <a:gd name="T17" fmla="*/ 140 h 235"/>
                <a:gd name="T18" fmla="*/ 357 w 407"/>
                <a:gd name="T19" fmla="*/ 132 h 235"/>
                <a:gd name="T20" fmla="*/ 344 w 407"/>
                <a:gd name="T21" fmla="*/ 129 h 235"/>
                <a:gd name="T22" fmla="*/ 338 w 407"/>
                <a:gd name="T23" fmla="*/ 126 h 235"/>
                <a:gd name="T24" fmla="*/ 350 w 407"/>
                <a:gd name="T25" fmla="*/ 126 h 235"/>
                <a:gd name="T26" fmla="*/ 361 w 407"/>
                <a:gd name="T27" fmla="*/ 129 h 235"/>
                <a:gd name="T28" fmla="*/ 372 w 407"/>
                <a:gd name="T29" fmla="*/ 138 h 235"/>
                <a:gd name="T30" fmla="*/ 383 w 407"/>
                <a:gd name="T31" fmla="*/ 139 h 235"/>
                <a:gd name="T32" fmla="*/ 379 w 407"/>
                <a:gd name="T33" fmla="*/ 127 h 235"/>
                <a:gd name="T34" fmla="*/ 368 w 407"/>
                <a:gd name="T35" fmla="*/ 124 h 235"/>
                <a:gd name="T36" fmla="*/ 358 w 407"/>
                <a:gd name="T37" fmla="*/ 117 h 235"/>
                <a:gd name="T38" fmla="*/ 368 w 407"/>
                <a:gd name="T39" fmla="*/ 121 h 235"/>
                <a:gd name="T40" fmla="*/ 371 w 407"/>
                <a:gd name="T41" fmla="*/ 115 h 235"/>
                <a:gd name="T42" fmla="*/ 380 w 407"/>
                <a:gd name="T43" fmla="*/ 118 h 235"/>
                <a:gd name="T44" fmla="*/ 377 w 407"/>
                <a:gd name="T45" fmla="*/ 106 h 235"/>
                <a:gd name="T46" fmla="*/ 368 w 407"/>
                <a:gd name="T47" fmla="*/ 101 h 235"/>
                <a:gd name="T48" fmla="*/ 357 w 407"/>
                <a:gd name="T49" fmla="*/ 96 h 235"/>
                <a:gd name="T50" fmla="*/ 345 w 407"/>
                <a:gd name="T51" fmla="*/ 87 h 235"/>
                <a:gd name="T52" fmla="*/ 347 w 407"/>
                <a:gd name="T53" fmla="*/ 84 h 235"/>
                <a:gd name="T54" fmla="*/ 362 w 407"/>
                <a:gd name="T55" fmla="*/ 96 h 235"/>
                <a:gd name="T56" fmla="*/ 373 w 407"/>
                <a:gd name="T57" fmla="*/ 89 h 235"/>
                <a:gd name="T58" fmla="*/ 374 w 407"/>
                <a:gd name="T59" fmla="*/ 81 h 235"/>
                <a:gd name="T60" fmla="*/ 356 w 407"/>
                <a:gd name="T61" fmla="*/ 71 h 235"/>
                <a:gd name="T62" fmla="*/ 337 w 407"/>
                <a:gd name="T63" fmla="*/ 68 h 235"/>
                <a:gd name="T64" fmla="*/ 322 w 407"/>
                <a:gd name="T65" fmla="*/ 57 h 235"/>
                <a:gd name="T66" fmla="*/ 312 w 407"/>
                <a:gd name="T67" fmla="*/ 55 h 235"/>
                <a:gd name="T68" fmla="*/ 315 w 407"/>
                <a:gd name="T69" fmla="*/ 42 h 235"/>
                <a:gd name="T70" fmla="*/ 317 w 407"/>
                <a:gd name="T71" fmla="*/ 26 h 235"/>
                <a:gd name="T72" fmla="*/ 305 w 407"/>
                <a:gd name="T73" fmla="*/ 16 h 235"/>
                <a:gd name="T74" fmla="*/ 292 w 407"/>
                <a:gd name="T75" fmla="*/ 9 h 235"/>
                <a:gd name="T76" fmla="*/ 275 w 407"/>
                <a:gd name="T77" fmla="*/ 1 h 235"/>
                <a:gd name="T78" fmla="*/ 273 w 407"/>
                <a:gd name="T79" fmla="*/ 11 h 235"/>
                <a:gd name="T80" fmla="*/ 255 w 407"/>
                <a:gd name="T81" fmla="*/ 4 h 235"/>
                <a:gd name="T82" fmla="*/ 245 w 407"/>
                <a:gd name="T83" fmla="*/ 10 h 235"/>
                <a:gd name="T84" fmla="*/ 240 w 407"/>
                <a:gd name="T85" fmla="*/ 29 h 235"/>
                <a:gd name="T86" fmla="*/ 230 w 407"/>
                <a:gd name="T87" fmla="*/ 40 h 235"/>
                <a:gd name="T88" fmla="*/ 217 w 407"/>
                <a:gd name="T89" fmla="*/ 56 h 235"/>
                <a:gd name="T90" fmla="*/ 208 w 407"/>
                <a:gd name="T91" fmla="*/ 74 h 235"/>
                <a:gd name="T92" fmla="*/ 189 w 407"/>
                <a:gd name="T93" fmla="*/ 69 h 235"/>
                <a:gd name="T94" fmla="*/ 185 w 407"/>
                <a:gd name="T95" fmla="*/ 91 h 235"/>
                <a:gd name="T96" fmla="*/ 177 w 407"/>
                <a:gd name="T97" fmla="*/ 113 h 235"/>
                <a:gd name="T98" fmla="*/ 170 w 407"/>
                <a:gd name="T99" fmla="*/ 131 h 235"/>
                <a:gd name="T100" fmla="*/ 169 w 407"/>
                <a:gd name="T101" fmla="*/ 141 h 235"/>
                <a:gd name="T102" fmla="*/ 158 w 407"/>
                <a:gd name="T103" fmla="*/ 152 h 235"/>
                <a:gd name="T104" fmla="*/ 141 w 407"/>
                <a:gd name="T105" fmla="*/ 157 h 235"/>
                <a:gd name="T106" fmla="*/ 126 w 407"/>
                <a:gd name="T107" fmla="*/ 170 h 235"/>
                <a:gd name="T108" fmla="*/ 107 w 407"/>
                <a:gd name="T109" fmla="*/ 177 h 235"/>
                <a:gd name="T110" fmla="*/ 83 w 407"/>
                <a:gd name="T111" fmla="*/ 164 h 235"/>
                <a:gd name="T112" fmla="*/ 65 w 407"/>
                <a:gd name="T113" fmla="*/ 179 h 235"/>
                <a:gd name="T114" fmla="*/ 45 w 407"/>
                <a:gd name="T115" fmla="*/ 199 h 235"/>
                <a:gd name="T116" fmla="*/ 32 w 407"/>
                <a:gd name="T117" fmla="*/ 213 h 235"/>
                <a:gd name="T118" fmla="*/ 17 w 407"/>
                <a:gd name="T119" fmla="*/ 225 h 235"/>
                <a:gd name="T120" fmla="*/ 0 w 407"/>
                <a:gd name="T121" fmla="*/ 235 h 235"/>
                <a:gd name="T122" fmla="*/ 100 w 407"/>
                <a:gd name="T123"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 h="235">
                  <a:moveTo>
                    <a:pt x="107" y="219"/>
                  </a:moveTo>
                  <a:cubicBezTo>
                    <a:pt x="113" y="219"/>
                    <a:pt x="120" y="219"/>
                    <a:pt x="127" y="218"/>
                  </a:cubicBezTo>
                  <a:cubicBezTo>
                    <a:pt x="136" y="217"/>
                    <a:pt x="237" y="200"/>
                    <a:pt x="256" y="196"/>
                  </a:cubicBezTo>
                  <a:cubicBezTo>
                    <a:pt x="271" y="193"/>
                    <a:pt x="365" y="174"/>
                    <a:pt x="403" y="166"/>
                  </a:cubicBezTo>
                  <a:cubicBezTo>
                    <a:pt x="403" y="166"/>
                    <a:pt x="403" y="166"/>
                    <a:pt x="403" y="166"/>
                  </a:cubicBezTo>
                  <a:cubicBezTo>
                    <a:pt x="403" y="166"/>
                    <a:pt x="404" y="166"/>
                    <a:pt x="404" y="166"/>
                  </a:cubicBezTo>
                  <a:cubicBezTo>
                    <a:pt x="405" y="166"/>
                    <a:pt x="405" y="166"/>
                    <a:pt x="406" y="166"/>
                  </a:cubicBezTo>
                  <a:cubicBezTo>
                    <a:pt x="406" y="165"/>
                    <a:pt x="406" y="165"/>
                    <a:pt x="406" y="164"/>
                  </a:cubicBezTo>
                  <a:cubicBezTo>
                    <a:pt x="407" y="159"/>
                    <a:pt x="406" y="160"/>
                    <a:pt x="406" y="158"/>
                  </a:cubicBezTo>
                  <a:cubicBezTo>
                    <a:pt x="407" y="156"/>
                    <a:pt x="404" y="152"/>
                    <a:pt x="404" y="149"/>
                  </a:cubicBezTo>
                  <a:cubicBezTo>
                    <a:pt x="403" y="146"/>
                    <a:pt x="404" y="142"/>
                    <a:pt x="401" y="142"/>
                  </a:cubicBezTo>
                  <a:cubicBezTo>
                    <a:pt x="397" y="142"/>
                    <a:pt x="386" y="141"/>
                    <a:pt x="385" y="141"/>
                  </a:cubicBezTo>
                  <a:cubicBezTo>
                    <a:pt x="383" y="142"/>
                    <a:pt x="384" y="144"/>
                    <a:pt x="384" y="145"/>
                  </a:cubicBezTo>
                  <a:cubicBezTo>
                    <a:pt x="384" y="147"/>
                    <a:pt x="387" y="150"/>
                    <a:pt x="382" y="148"/>
                  </a:cubicBezTo>
                  <a:cubicBezTo>
                    <a:pt x="378" y="146"/>
                    <a:pt x="377" y="145"/>
                    <a:pt x="376" y="147"/>
                  </a:cubicBezTo>
                  <a:cubicBezTo>
                    <a:pt x="376" y="149"/>
                    <a:pt x="375" y="153"/>
                    <a:pt x="374" y="150"/>
                  </a:cubicBezTo>
                  <a:cubicBezTo>
                    <a:pt x="374" y="148"/>
                    <a:pt x="374" y="148"/>
                    <a:pt x="371" y="145"/>
                  </a:cubicBezTo>
                  <a:cubicBezTo>
                    <a:pt x="369" y="142"/>
                    <a:pt x="368" y="143"/>
                    <a:pt x="366" y="140"/>
                  </a:cubicBezTo>
                  <a:cubicBezTo>
                    <a:pt x="363" y="136"/>
                    <a:pt x="366" y="137"/>
                    <a:pt x="362" y="134"/>
                  </a:cubicBezTo>
                  <a:cubicBezTo>
                    <a:pt x="358" y="132"/>
                    <a:pt x="360" y="132"/>
                    <a:pt x="357" y="132"/>
                  </a:cubicBezTo>
                  <a:cubicBezTo>
                    <a:pt x="353" y="132"/>
                    <a:pt x="357" y="132"/>
                    <a:pt x="351" y="131"/>
                  </a:cubicBezTo>
                  <a:cubicBezTo>
                    <a:pt x="345" y="130"/>
                    <a:pt x="345" y="130"/>
                    <a:pt x="344" y="129"/>
                  </a:cubicBezTo>
                  <a:cubicBezTo>
                    <a:pt x="343" y="129"/>
                    <a:pt x="336" y="129"/>
                    <a:pt x="333" y="128"/>
                  </a:cubicBezTo>
                  <a:cubicBezTo>
                    <a:pt x="331" y="126"/>
                    <a:pt x="334" y="126"/>
                    <a:pt x="338" y="126"/>
                  </a:cubicBezTo>
                  <a:cubicBezTo>
                    <a:pt x="343" y="126"/>
                    <a:pt x="344" y="129"/>
                    <a:pt x="347" y="128"/>
                  </a:cubicBezTo>
                  <a:cubicBezTo>
                    <a:pt x="349" y="127"/>
                    <a:pt x="347" y="125"/>
                    <a:pt x="350" y="126"/>
                  </a:cubicBezTo>
                  <a:cubicBezTo>
                    <a:pt x="353" y="127"/>
                    <a:pt x="352" y="129"/>
                    <a:pt x="356" y="129"/>
                  </a:cubicBezTo>
                  <a:cubicBezTo>
                    <a:pt x="359" y="129"/>
                    <a:pt x="358" y="127"/>
                    <a:pt x="361" y="129"/>
                  </a:cubicBezTo>
                  <a:cubicBezTo>
                    <a:pt x="363" y="131"/>
                    <a:pt x="365" y="133"/>
                    <a:pt x="367" y="135"/>
                  </a:cubicBezTo>
                  <a:cubicBezTo>
                    <a:pt x="369" y="136"/>
                    <a:pt x="371" y="136"/>
                    <a:pt x="372" y="138"/>
                  </a:cubicBezTo>
                  <a:cubicBezTo>
                    <a:pt x="373" y="140"/>
                    <a:pt x="373" y="143"/>
                    <a:pt x="376" y="142"/>
                  </a:cubicBezTo>
                  <a:cubicBezTo>
                    <a:pt x="380" y="141"/>
                    <a:pt x="382" y="141"/>
                    <a:pt x="383" y="139"/>
                  </a:cubicBezTo>
                  <a:cubicBezTo>
                    <a:pt x="384" y="137"/>
                    <a:pt x="387" y="140"/>
                    <a:pt x="384" y="134"/>
                  </a:cubicBezTo>
                  <a:cubicBezTo>
                    <a:pt x="381" y="129"/>
                    <a:pt x="382" y="128"/>
                    <a:pt x="379" y="127"/>
                  </a:cubicBezTo>
                  <a:cubicBezTo>
                    <a:pt x="376" y="126"/>
                    <a:pt x="378" y="126"/>
                    <a:pt x="375" y="125"/>
                  </a:cubicBezTo>
                  <a:cubicBezTo>
                    <a:pt x="372" y="124"/>
                    <a:pt x="372" y="126"/>
                    <a:pt x="368" y="124"/>
                  </a:cubicBezTo>
                  <a:cubicBezTo>
                    <a:pt x="364" y="123"/>
                    <a:pt x="367" y="125"/>
                    <a:pt x="363" y="121"/>
                  </a:cubicBezTo>
                  <a:cubicBezTo>
                    <a:pt x="359" y="118"/>
                    <a:pt x="360" y="118"/>
                    <a:pt x="358" y="117"/>
                  </a:cubicBezTo>
                  <a:cubicBezTo>
                    <a:pt x="357" y="115"/>
                    <a:pt x="356" y="113"/>
                    <a:pt x="359" y="116"/>
                  </a:cubicBezTo>
                  <a:cubicBezTo>
                    <a:pt x="363" y="119"/>
                    <a:pt x="364" y="121"/>
                    <a:pt x="368" y="121"/>
                  </a:cubicBezTo>
                  <a:cubicBezTo>
                    <a:pt x="371" y="121"/>
                    <a:pt x="375" y="122"/>
                    <a:pt x="374" y="120"/>
                  </a:cubicBezTo>
                  <a:cubicBezTo>
                    <a:pt x="373" y="117"/>
                    <a:pt x="368" y="116"/>
                    <a:pt x="371" y="115"/>
                  </a:cubicBezTo>
                  <a:cubicBezTo>
                    <a:pt x="373" y="114"/>
                    <a:pt x="374" y="114"/>
                    <a:pt x="376" y="116"/>
                  </a:cubicBezTo>
                  <a:cubicBezTo>
                    <a:pt x="378" y="117"/>
                    <a:pt x="380" y="120"/>
                    <a:pt x="380" y="118"/>
                  </a:cubicBezTo>
                  <a:cubicBezTo>
                    <a:pt x="380" y="115"/>
                    <a:pt x="382" y="111"/>
                    <a:pt x="380" y="108"/>
                  </a:cubicBezTo>
                  <a:cubicBezTo>
                    <a:pt x="378" y="106"/>
                    <a:pt x="382" y="106"/>
                    <a:pt x="377" y="106"/>
                  </a:cubicBezTo>
                  <a:cubicBezTo>
                    <a:pt x="372" y="105"/>
                    <a:pt x="372" y="106"/>
                    <a:pt x="371" y="104"/>
                  </a:cubicBezTo>
                  <a:cubicBezTo>
                    <a:pt x="370" y="102"/>
                    <a:pt x="372" y="102"/>
                    <a:pt x="368" y="101"/>
                  </a:cubicBezTo>
                  <a:cubicBezTo>
                    <a:pt x="365" y="101"/>
                    <a:pt x="365" y="103"/>
                    <a:pt x="362" y="100"/>
                  </a:cubicBezTo>
                  <a:cubicBezTo>
                    <a:pt x="358" y="97"/>
                    <a:pt x="362" y="98"/>
                    <a:pt x="357" y="96"/>
                  </a:cubicBezTo>
                  <a:cubicBezTo>
                    <a:pt x="352" y="93"/>
                    <a:pt x="353" y="94"/>
                    <a:pt x="349" y="91"/>
                  </a:cubicBezTo>
                  <a:cubicBezTo>
                    <a:pt x="346" y="87"/>
                    <a:pt x="351" y="91"/>
                    <a:pt x="345" y="87"/>
                  </a:cubicBezTo>
                  <a:cubicBezTo>
                    <a:pt x="340" y="82"/>
                    <a:pt x="339" y="82"/>
                    <a:pt x="338" y="79"/>
                  </a:cubicBezTo>
                  <a:cubicBezTo>
                    <a:pt x="336" y="75"/>
                    <a:pt x="341" y="81"/>
                    <a:pt x="347" y="84"/>
                  </a:cubicBezTo>
                  <a:cubicBezTo>
                    <a:pt x="353" y="87"/>
                    <a:pt x="353" y="90"/>
                    <a:pt x="357" y="92"/>
                  </a:cubicBezTo>
                  <a:cubicBezTo>
                    <a:pt x="361" y="93"/>
                    <a:pt x="358" y="94"/>
                    <a:pt x="362" y="96"/>
                  </a:cubicBezTo>
                  <a:cubicBezTo>
                    <a:pt x="366" y="97"/>
                    <a:pt x="371" y="101"/>
                    <a:pt x="372" y="98"/>
                  </a:cubicBezTo>
                  <a:cubicBezTo>
                    <a:pt x="373" y="94"/>
                    <a:pt x="375" y="93"/>
                    <a:pt x="373" y="89"/>
                  </a:cubicBezTo>
                  <a:cubicBezTo>
                    <a:pt x="371" y="86"/>
                    <a:pt x="368" y="85"/>
                    <a:pt x="370" y="84"/>
                  </a:cubicBezTo>
                  <a:cubicBezTo>
                    <a:pt x="372" y="83"/>
                    <a:pt x="373" y="83"/>
                    <a:pt x="374" y="81"/>
                  </a:cubicBezTo>
                  <a:cubicBezTo>
                    <a:pt x="374" y="78"/>
                    <a:pt x="369" y="77"/>
                    <a:pt x="364" y="75"/>
                  </a:cubicBezTo>
                  <a:cubicBezTo>
                    <a:pt x="359" y="73"/>
                    <a:pt x="358" y="73"/>
                    <a:pt x="356" y="71"/>
                  </a:cubicBezTo>
                  <a:cubicBezTo>
                    <a:pt x="353" y="69"/>
                    <a:pt x="351" y="68"/>
                    <a:pt x="347" y="68"/>
                  </a:cubicBezTo>
                  <a:cubicBezTo>
                    <a:pt x="342" y="68"/>
                    <a:pt x="342" y="70"/>
                    <a:pt x="337" y="68"/>
                  </a:cubicBezTo>
                  <a:cubicBezTo>
                    <a:pt x="332" y="65"/>
                    <a:pt x="329" y="64"/>
                    <a:pt x="328" y="61"/>
                  </a:cubicBezTo>
                  <a:cubicBezTo>
                    <a:pt x="327" y="59"/>
                    <a:pt x="324" y="55"/>
                    <a:pt x="322" y="57"/>
                  </a:cubicBezTo>
                  <a:cubicBezTo>
                    <a:pt x="320" y="59"/>
                    <a:pt x="322" y="64"/>
                    <a:pt x="317" y="62"/>
                  </a:cubicBezTo>
                  <a:cubicBezTo>
                    <a:pt x="312" y="59"/>
                    <a:pt x="309" y="53"/>
                    <a:pt x="312" y="55"/>
                  </a:cubicBezTo>
                  <a:cubicBezTo>
                    <a:pt x="312" y="54"/>
                    <a:pt x="312" y="53"/>
                    <a:pt x="312" y="49"/>
                  </a:cubicBezTo>
                  <a:cubicBezTo>
                    <a:pt x="313" y="46"/>
                    <a:pt x="313" y="48"/>
                    <a:pt x="315" y="42"/>
                  </a:cubicBezTo>
                  <a:cubicBezTo>
                    <a:pt x="317" y="36"/>
                    <a:pt x="318" y="37"/>
                    <a:pt x="319" y="33"/>
                  </a:cubicBezTo>
                  <a:cubicBezTo>
                    <a:pt x="320" y="29"/>
                    <a:pt x="319" y="29"/>
                    <a:pt x="317" y="26"/>
                  </a:cubicBezTo>
                  <a:cubicBezTo>
                    <a:pt x="316" y="22"/>
                    <a:pt x="314" y="23"/>
                    <a:pt x="312" y="20"/>
                  </a:cubicBezTo>
                  <a:cubicBezTo>
                    <a:pt x="310" y="17"/>
                    <a:pt x="309" y="18"/>
                    <a:pt x="305" y="16"/>
                  </a:cubicBezTo>
                  <a:cubicBezTo>
                    <a:pt x="301" y="15"/>
                    <a:pt x="301" y="14"/>
                    <a:pt x="295" y="14"/>
                  </a:cubicBezTo>
                  <a:cubicBezTo>
                    <a:pt x="290" y="13"/>
                    <a:pt x="292" y="13"/>
                    <a:pt x="292" y="9"/>
                  </a:cubicBezTo>
                  <a:cubicBezTo>
                    <a:pt x="292" y="5"/>
                    <a:pt x="288" y="2"/>
                    <a:pt x="284" y="1"/>
                  </a:cubicBezTo>
                  <a:cubicBezTo>
                    <a:pt x="282" y="0"/>
                    <a:pt x="278" y="0"/>
                    <a:pt x="275" y="1"/>
                  </a:cubicBezTo>
                  <a:cubicBezTo>
                    <a:pt x="275" y="2"/>
                    <a:pt x="275" y="3"/>
                    <a:pt x="275" y="4"/>
                  </a:cubicBezTo>
                  <a:cubicBezTo>
                    <a:pt x="276" y="7"/>
                    <a:pt x="275" y="7"/>
                    <a:pt x="273" y="11"/>
                  </a:cubicBezTo>
                  <a:cubicBezTo>
                    <a:pt x="272" y="14"/>
                    <a:pt x="271" y="11"/>
                    <a:pt x="267" y="10"/>
                  </a:cubicBezTo>
                  <a:cubicBezTo>
                    <a:pt x="262" y="9"/>
                    <a:pt x="259" y="6"/>
                    <a:pt x="255" y="4"/>
                  </a:cubicBezTo>
                  <a:cubicBezTo>
                    <a:pt x="250" y="2"/>
                    <a:pt x="249" y="0"/>
                    <a:pt x="246" y="1"/>
                  </a:cubicBezTo>
                  <a:cubicBezTo>
                    <a:pt x="243" y="3"/>
                    <a:pt x="246" y="6"/>
                    <a:pt x="245" y="10"/>
                  </a:cubicBezTo>
                  <a:cubicBezTo>
                    <a:pt x="243" y="14"/>
                    <a:pt x="245" y="14"/>
                    <a:pt x="244" y="19"/>
                  </a:cubicBezTo>
                  <a:cubicBezTo>
                    <a:pt x="244" y="25"/>
                    <a:pt x="243" y="22"/>
                    <a:pt x="240" y="29"/>
                  </a:cubicBezTo>
                  <a:cubicBezTo>
                    <a:pt x="237" y="36"/>
                    <a:pt x="238" y="34"/>
                    <a:pt x="235" y="36"/>
                  </a:cubicBezTo>
                  <a:cubicBezTo>
                    <a:pt x="233" y="37"/>
                    <a:pt x="232" y="35"/>
                    <a:pt x="230" y="40"/>
                  </a:cubicBezTo>
                  <a:cubicBezTo>
                    <a:pt x="229" y="46"/>
                    <a:pt x="223" y="47"/>
                    <a:pt x="218" y="48"/>
                  </a:cubicBezTo>
                  <a:cubicBezTo>
                    <a:pt x="214" y="48"/>
                    <a:pt x="218" y="50"/>
                    <a:pt x="217" y="56"/>
                  </a:cubicBezTo>
                  <a:cubicBezTo>
                    <a:pt x="216" y="62"/>
                    <a:pt x="214" y="60"/>
                    <a:pt x="214" y="66"/>
                  </a:cubicBezTo>
                  <a:cubicBezTo>
                    <a:pt x="214" y="71"/>
                    <a:pt x="212" y="70"/>
                    <a:pt x="208" y="74"/>
                  </a:cubicBezTo>
                  <a:cubicBezTo>
                    <a:pt x="205" y="78"/>
                    <a:pt x="203" y="76"/>
                    <a:pt x="199" y="74"/>
                  </a:cubicBezTo>
                  <a:cubicBezTo>
                    <a:pt x="195" y="73"/>
                    <a:pt x="192" y="69"/>
                    <a:pt x="189" y="69"/>
                  </a:cubicBezTo>
                  <a:cubicBezTo>
                    <a:pt x="186" y="70"/>
                    <a:pt x="186" y="75"/>
                    <a:pt x="187" y="81"/>
                  </a:cubicBezTo>
                  <a:cubicBezTo>
                    <a:pt x="189" y="88"/>
                    <a:pt x="186" y="87"/>
                    <a:pt x="185" y="91"/>
                  </a:cubicBezTo>
                  <a:cubicBezTo>
                    <a:pt x="184" y="95"/>
                    <a:pt x="182" y="98"/>
                    <a:pt x="181" y="101"/>
                  </a:cubicBezTo>
                  <a:cubicBezTo>
                    <a:pt x="181" y="103"/>
                    <a:pt x="180" y="107"/>
                    <a:pt x="177" y="113"/>
                  </a:cubicBezTo>
                  <a:cubicBezTo>
                    <a:pt x="175" y="118"/>
                    <a:pt x="174" y="120"/>
                    <a:pt x="174" y="122"/>
                  </a:cubicBezTo>
                  <a:cubicBezTo>
                    <a:pt x="173" y="124"/>
                    <a:pt x="170" y="128"/>
                    <a:pt x="170" y="131"/>
                  </a:cubicBezTo>
                  <a:cubicBezTo>
                    <a:pt x="169" y="134"/>
                    <a:pt x="171" y="134"/>
                    <a:pt x="172" y="136"/>
                  </a:cubicBezTo>
                  <a:cubicBezTo>
                    <a:pt x="173" y="139"/>
                    <a:pt x="171" y="139"/>
                    <a:pt x="169" y="141"/>
                  </a:cubicBezTo>
                  <a:cubicBezTo>
                    <a:pt x="167" y="144"/>
                    <a:pt x="168" y="146"/>
                    <a:pt x="166" y="148"/>
                  </a:cubicBezTo>
                  <a:cubicBezTo>
                    <a:pt x="164" y="151"/>
                    <a:pt x="163" y="151"/>
                    <a:pt x="158" y="152"/>
                  </a:cubicBezTo>
                  <a:cubicBezTo>
                    <a:pt x="153" y="153"/>
                    <a:pt x="151" y="154"/>
                    <a:pt x="150" y="157"/>
                  </a:cubicBezTo>
                  <a:cubicBezTo>
                    <a:pt x="149" y="161"/>
                    <a:pt x="149" y="160"/>
                    <a:pt x="141" y="157"/>
                  </a:cubicBezTo>
                  <a:cubicBezTo>
                    <a:pt x="133" y="154"/>
                    <a:pt x="141" y="157"/>
                    <a:pt x="140" y="162"/>
                  </a:cubicBezTo>
                  <a:cubicBezTo>
                    <a:pt x="138" y="166"/>
                    <a:pt x="131" y="170"/>
                    <a:pt x="126" y="170"/>
                  </a:cubicBezTo>
                  <a:cubicBezTo>
                    <a:pt x="120" y="170"/>
                    <a:pt x="119" y="168"/>
                    <a:pt x="115" y="169"/>
                  </a:cubicBezTo>
                  <a:cubicBezTo>
                    <a:pt x="112" y="169"/>
                    <a:pt x="112" y="174"/>
                    <a:pt x="107" y="177"/>
                  </a:cubicBezTo>
                  <a:cubicBezTo>
                    <a:pt x="102" y="179"/>
                    <a:pt x="99" y="174"/>
                    <a:pt x="96" y="173"/>
                  </a:cubicBezTo>
                  <a:cubicBezTo>
                    <a:pt x="92" y="171"/>
                    <a:pt x="84" y="168"/>
                    <a:pt x="83" y="164"/>
                  </a:cubicBezTo>
                  <a:cubicBezTo>
                    <a:pt x="82" y="161"/>
                    <a:pt x="81" y="161"/>
                    <a:pt x="80" y="160"/>
                  </a:cubicBezTo>
                  <a:cubicBezTo>
                    <a:pt x="77" y="164"/>
                    <a:pt x="70" y="172"/>
                    <a:pt x="65" y="179"/>
                  </a:cubicBezTo>
                  <a:cubicBezTo>
                    <a:pt x="58" y="190"/>
                    <a:pt x="52" y="188"/>
                    <a:pt x="48" y="193"/>
                  </a:cubicBezTo>
                  <a:cubicBezTo>
                    <a:pt x="45" y="199"/>
                    <a:pt x="47" y="197"/>
                    <a:pt x="45" y="199"/>
                  </a:cubicBezTo>
                  <a:cubicBezTo>
                    <a:pt x="42" y="202"/>
                    <a:pt x="40" y="205"/>
                    <a:pt x="39" y="208"/>
                  </a:cubicBezTo>
                  <a:cubicBezTo>
                    <a:pt x="38" y="211"/>
                    <a:pt x="37" y="210"/>
                    <a:pt x="32" y="213"/>
                  </a:cubicBezTo>
                  <a:cubicBezTo>
                    <a:pt x="26" y="216"/>
                    <a:pt x="31" y="217"/>
                    <a:pt x="27" y="221"/>
                  </a:cubicBezTo>
                  <a:cubicBezTo>
                    <a:pt x="23" y="226"/>
                    <a:pt x="22" y="222"/>
                    <a:pt x="17" y="225"/>
                  </a:cubicBezTo>
                  <a:cubicBezTo>
                    <a:pt x="13" y="229"/>
                    <a:pt x="11" y="228"/>
                    <a:pt x="6" y="230"/>
                  </a:cubicBezTo>
                  <a:cubicBezTo>
                    <a:pt x="4" y="231"/>
                    <a:pt x="2" y="233"/>
                    <a:pt x="0" y="235"/>
                  </a:cubicBezTo>
                  <a:cubicBezTo>
                    <a:pt x="4" y="235"/>
                    <a:pt x="8" y="234"/>
                    <a:pt x="12" y="234"/>
                  </a:cubicBezTo>
                  <a:cubicBezTo>
                    <a:pt x="21" y="233"/>
                    <a:pt x="95" y="220"/>
                    <a:pt x="100" y="219"/>
                  </a:cubicBezTo>
                  <a:cubicBezTo>
                    <a:pt x="102" y="219"/>
                    <a:pt x="104" y="219"/>
                    <a:pt x="107" y="219"/>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42">
              <a:extLst>
                <a:ext uri="{FF2B5EF4-FFF2-40B4-BE49-F238E27FC236}">
                  <a16:creationId xmlns:a16="http://schemas.microsoft.com/office/drawing/2014/main" id="{9967C70A-E03A-47FC-A54B-1A5885E7733C}"/>
                </a:ext>
              </a:extLst>
            </p:cNvPr>
            <p:cNvSpPr>
              <a:spLocks/>
            </p:cNvSpPr>
            <p:nvPr userDrawn="1"/>
          </p:nvSpPr>
          <p:spPr bwMode="auto">
            <a:xfrm>
              <a:off x="8739389" y="2317842"/>
              <a:ext cx="428888" cy="223294"/>
            </a:xfrm>
            <a:custGeom>
              <a:avLst/>
              <a:gdLst>
                <a:gd name="T0" fmla="*/ 178 w 179"/>
                <a:gd name="T1" fmla="*/ 62 h 93"/>
                <a:gd name="T2" fmla="*/ 177 w 179"/>
                <a:gd name="T3" fmla="*/ 54 h 93"/>
                <a:gd name="T4" fmla="*/ 173 w 179"/>
                <a:gd name="T5" fmla="*/ 47 h 93"/>
                <a:gd name="T6" fmla="*/ 168 w 179"/>
                <a:gd name="T7" fmla="*/ 43 h 93"/>
                <a:gd name="T8" fmla="*/ 162 w 179"/>
                <a:gd name="T9" fmla="*/ 41 h 93"/>
                <a:gd name="T10" fmla="*/ 167 w 179"/>
                <a:gd name="T11" fmla="*/ 46 h 93"/>
                <a:gd name="T12" fmla="*/ 173 w 179"/>
                <a:gd name="T13" fmla="*/ 52 h 93"/>
                <a:gd name="T14" fmla="*/ 168 w 179"/>
                <a:gd name="T15" fmla="*/ 60 h 93"/>
                <a:gd name="T16" fmla="*/ 160 w 179"/>
                <a:gd name="T17" fmla="*/ 65 h 93"/>
                <a:gd name="T18" fmla="*/ 152 w 179"/>
                <a:gd name="T19" fmla="*/ 64 h 93"/>
                <a:gd name="T20" fmla="*/ 149 w 179"/>
                <a:gd name="T21" fmla="*/ 60 h 93"/>
                <a:gd name="T22" fmla="*/ 143 w 179"/>
                <a:gd name="T23" fmla="*/ 55 h 93"/>
                <a:gd name="T24" fmla="*/ 138 w 179"/>
                <a:gd name="T25" fmla="*/ 51 h 93"/>
                <a:gd name="T26" fmla="*/ 136 w 179"/>
                <a:gd name="T27" fmla="*/ 44 h 93"/>
                <a:gd name="T28" fmla="*/ 128 w 179"/>
                <a:gd name="T29" fmla="*/ 38 h 93"/>
                <a:gd name="T30" fmla="*/ 122 w 179"/>
                <a:gd name="T31" fmla="*/ 40 h 93"/>
                <a:gd name="T32" fmla="*/ 118 w 179"/>
                <a:gd name="T33" fmla="*/ 35 h 93"/>
                <a:gd name="T34" fmla="*/ 119 w 179"/>
                <a:gd name="T35" fmla="*/ 26 h 93"/>
                <a:gd name="T36" fmla="*/ 121 w 179"/>
                <a:gd name="T37" fmla="*/ 20 h 93"/>
                <a:gd name="T38" fmla="*/ 127 w 179"/>
                <a:gd name="T39" fmla="*/ 15 h 93"/>
                <a:gd name="T40" fmla="*/ 130 w 179"/>
                <a:gd name="T41" fmla="*/ 8 h 93"/>
                <a:gd name="T42" fmla="*/ 121 w 179"/>
                <a:gd name="T43" fmla="*/ 11 h 93"/>
                <a:gd name="T44" fmla="*/ 116 w 179"/>
                <a:gd name="T45" fmla="*/ 2 h 93"/>
                <a:gd name="T46" fmla="*/ 114 w 179"/>
                <a:gd name="T47" fmla="*/ 0 h 93"/>
                <a:gd name="T48" fmla="*/ 107 w 179"/>
                <a:gd name="T49" fmla="*/ 3 h 93"/>
                <a:gd name="T50" fmla="*/ 99 w 179"/>
                <a:gd name="T51" fmla="*/ 13 h 93"/>
                <a:gd name="T52" fmla="*/ 90 w 179"/>
                <a:gd name="T53" fmla="*/ 18 h 93"/>
                <a:gd name="T54" fmla="*/ 75 w 179"/>
                <a:gd name="T55" fmla="*/ 21 h 93"/>
                <a:gd name="T56" fmla="*/ 52 w 179"/>
                <a:gd name="T57" fmla="*/ 26 h 93"/>
                <a:gd name="T58" fmla="*/ 39 w 179"/>
                <a:gd name="T59" fmla="*/ 28 h 93"/>
                <a:gd name="T60" fmla="*/ 33 w 179"/>
                <a:gd name="T61" fmla="*/ 30 h 93"/>
                <a:gd name="T62" fmla="*/ 9 w 179"/>
                <a:gd name="T63" fmla="*/ 37 h 93"/>
                <a:gd name="T64" fmla="*/ 2 w 179"/>
                <a:gd name="T65" fmla="*/ 38 h 93"/>
                <a:gd name="T66" fmla="*/ 1 w 179"/>
                <a:gd name="T67" fmla="*/ 51 h 93"/>
                <a:gd name="T68" fmla="*/ 1 w 179"/>
                <a:gd name="T69" fmla="*/ 80 h 93"/>
                <a:gd name="T70" fmla="*/ 2 w 179"/>
                <a:gd name="T71" fmla="*/ 86 h 93"/>
                <a:gd name="T72" fmla="*/ 11 w 179"/>
                <a:gd name="T73" fmla="*/ 83 h 93"/>
                <a:gd name="T74" fmla="*/ 43 w 179"/>
                <a:gd name="T75" fmla="*/ 77 h 93"/>
                <a:gd name="T76" fmla="*/ 64 w 179"/>
                <a:gd name="T77" fmla="*/ 72 h 93"/>
                <a:gd name="T78" fmla="*/ 84 w 179"/>
                <a:gd name="T79" fmla="*/ 67 h 93"/>
                <a:gd name="T80" fmla="*/ 85 w 179"/>
                <a:gd name="T81" fmla="*/ 67 h 93"/>
                <a:gd name="T82" fmla="*/ 99 w 179"/>
                <a:gd name="T83" fmla="*/ 63 h 93"/>
                <a:gd name="T84" fmla="*/ 104 w 179"/>
                <a:gd name="T85" fmla="*/ 65 h 93"/>
                <a:gd name="T86" fmla="*/ 110 w 179"/>
                <a:gd name="T87" fmla="*/ 74 h 93"/>
                <a:gd name="T88" fmla="*/ 112 w 179"/>
                <a:gd name="T89" fmla="*/ 81 h 93"/>
                <a:gd name="T90" fmla="*/ 117 w 179"/>
                <a:gd name="T91" fmla="*/ 79 h 93"/>
                <a:gd name="T92" fmla="*/ 119 w 179"/>
                <a:gd name="T93" fmla="*/ 77 h 93"/>
                <a:gd name="T94" fmla="*/ 119 w 179"/>
                <a:gd name="T95" fmla="*/ 86 h 93"/>
                <a:gd name="T96" fmla="*/ 122 w 179"/>
                <a:gd name="T97" fmla="*/ 92 h 93"/>
                <a:gd name="T98" fmla="*/ 126 w 179"/>
                <a:gd name="T99" fmla="*/ 88 h 93"/>
                <a:gd name="T100" fmla="*/ 131 w 179"/>
                <a:gd name="T101" fmla="*/ 86 h 93"/>
                <a:gd name="T102" fmla="*/ 135 w 179"/>
                <a:gd name="T103" fmla="*/ 81 h 93"/>
                <a:gd name="T104" fmla="*/ 139 w 179"/>
                <a:gd name="T105" fmla="*/ 75 h 93"/>
                <a:gd name="T106" fmla="*/ 144 w 179"/>
                <a:gd name="T107" fmla="*/ 69 h 93"/>
                <a:gd name="T108" fmla="*/ 145 w 179"/>
                <a:gd name="T109" fmla="*/ 77 h 93"/>
                <a:gd name="T110" fmla="*/ 151 w 179"/>
                <a:gd name="T111" fmla="*/ 82 h 93"/>
                <a:gd name="T112" fmla="*/ 166 w 179"/>
                <a:gd name="T113" fmla="*/ 70 h 93"/>
                <a:gd name="T114" fmla="*/ 173 w 179"/>
                <a:gd name="T115" fmla="*/ 67 h 93"/>
                <a:gd name="T116" fmla="*/ 178 w 179"/>
                <a:gd name="T117"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9" h="93">
                  <a:moveTo>
                    <a:pt x="178" y="62"/>
                  </a:moveTo>
                  <a:cubicBezTo>
                    <a:pt x="178" y="58"/>
                    <a:pt x="178" y="58"/>
                    <a:pt x="177" y="54"/>
                  </a:cubicBezTo>
                  <a:cubicBezTo>
                    <a:pt x="175" y="50"/>
                    <a:pt x="176" y="50"/>
                    <a:pt x="173" y="47"/>
                  </a:cubicBezTo>
                  <a:cubicBezTo>
                    <a:pt x="170" y="45"/>
                    <a:pt x="170" y="44"/>
                    <a:pt x="168" y="43"/>
                  </a:cubicBezTo>
                  <a:cubicBezTo>
                    <a:pt x="166" y="42"/>
                    <a:pt x="163" y="41"/>
                    <a:pt x="162" y="41"/>
                  </a:cubicBezTo>
                  <a:cubicBezTo>
                    <a:pt x="161" y="41"/>
                    <a:pt x="163" y="44"/>
                    <a:pt x="167" y="46"/>
                  </a:cubicBezTo>
                  <a:cubicBezTo>
                    <a:pt x="170" y="49"/>
                    <a:pt x="173" y="49"/>
                    <a:pt x="173" y="52"/>
                  </a:cubicBezTo>
                  <a:cubicBezTo>
                    <a:pt x="173" y="55"/>
                    <a:pt x="170" y="59"/>
                    <a:pt x="168" y="60"/>
                  </a:cubicBezTo>
                  <a:cubicBezTo>
                    <a:pt x="165" y="62"/>
                    <a:pt x="165" y="64"/>
                    <a:pt x="160" y="65"/>
                  </a:cubicBezTo>
                  <a:cubicBezTo>
                    <a:pt x="156" y="65"/>
                    <a:pt x="155" y="66"/>
                    <a:pt x="152" y="64"/>
                  </a:cubicBezTo>
                  <a:cubicBezTo>
                    <a:pt x="150" y="62"/>
                    <a:pt x="152" y="64"/>
                    <a:pt x="149" y="60"/>
                  </a:cubicBezTo>
                  <a:cubicBezTo>
                    <a:pt x="146" y="55"/>
                    <a:pt x="148" y="56"/>
                    <a:pt x="143" y="55"/>
                  </a:cubicBezTo>
                  <a:cubicBezTo>
                    <a:pt x="139" y="54"/>
                    <a:pt x="136" y="53"/>
                    <a:pt x="138" y="51"/>
                  </a:cubicBezTo>
                  <a:cubicBezTo>
                    <a:pt x="141" y="50"/>
                    <a:pt x="137" y="46"/>
                    <a:pt x="136" y="44"/>
                  </a:cubicBezTo>
                  <a:cubicBezTo>
                    <a:pt x="136" y="42"/>
                    <a:pt x="131" y="38"/>
                    <a:pt x="128" y="38"/>
                  </a:cubicBezTo>
                  <a:cubicBezTo>
                    <a:pt x="125" y="38"/>
                    <a:pt x="125" y="41"/>
                    <a:pt x="122" y="40"/>
                  </a:cubicBezTo>
                  <a:cubicBezTo>
                    <a:pt x="119" y="39"/>
                    <a:pt x="119" y="40"/>
                    <a:pt x="118" y="35"/>
                  </a:cubicBezTo>
                  <a:cubicBezTo>
                    <a:pt x="117" y="31"/>
                    <a:pt x="119" y="29"/>
                    <a:pt x="119" y="26"/>
                  </a:cubicBezTo>
                  <a:cubicBezTo>
                    <a:pt x="120" y="22"/>
                    <a:pt x="119" y="21"/>
                    <a:pt x="121" y="20"/>
                  </a:cubicBezTo>
                  <a:cubicBezTo>
                    <a:pt x="123" y="18"/>
                    <a:pt x="125" y="17"/>
                    <a:pt x="127" y="15"/>
                  </a:cubicBezTo>
                  <a:cubicBezTo>
                    <a:pt x="129" y="13"/>
                    <a:pt x="133" y="8"/>
                    <a:pt x="130" y="8"/>
                  </a:cubicBezTo>
                  <a:cubicBezTo>
                    <a:pt x="128" y="8"/>
                    <a:pt x="124" y="14"/>
                    <a:pt x="121" y="11"/>
                  </a:cubicBezTo>
                  <a:cubicBezTo>
                    <a:pt x="119" y="8"/>
                    <a:pt x="119" y="6"/>
                    <a:pt x="116" y="2"/>
                  </a:cubicBezTo>
                  <a:cubicBezTo>
                    <a:pt x="115" y="1"/>
                    <a:pt x="114" y="0"/>
                    <a:pt x="114" y="0"/>
                  </a:cubicBezTo>
                  <a:cubicBezTo>
                    <a:pt x="111" y="0"/>
                    <a:pt x="109" y="1"/>
                    <a:pt x="107" y="3"/>
                  </a:cubicBezTo>
                  <a:cubicBezTo>
                    <a:pt x="102" y="7"/>
                    <a:pt x="103" y="7"/>
                    <a:pt x="99" y="13"/>
                  </a:cubicBezTo>
                  <a:cubicBezTo>
                    <a:pt x="96" y="18"/>
                    <a:pt x="94" y="18"/>
                    <a:pt x="90" y="18"/>
                  </a:cubicBezTo>
                  <a:cubicBezTo>
                    <a:pt x="86" y="18"/>
                    <a:pt x="82" y="18"/>
                    <a:pt x="75" y="21"/>
                  </a:cubicBezTo>
                  <a:cubicBezTo>
                    <a:pt x="69" y="24"/>
                    <a:pt x="62" y="24"/>
                    <a:pt x="52" y="26"/>
                  </a:cubicBezTo>
                  <a:cubicBezTo>
                    <a:pt x="46" y="28"/>
                    <a:pt x="43" y="28"/>
                    <a:pt x="39" y="28"/>
                  </a:cubicBezTo>
                  <a:cubicBezTo>
                    <a:pt x="37" y="29"/>
                    <a:pt x="36" y="29"/>
                    <a:pt x="33" y="30"/>
                  </a:cubicBezTo>
                  <a:cubicBezTo>
                    <a:pt x="26" y="32"/>
                    <a:pt x="13" y="36"/>
                    <a:pt x="9" y="37"/>
                  </a:cubicBezTo>
                  <a:cubicBezTo>
                    <a:pt x="7" y="38"/>
                    <a:pt x="5" y="38"/>
                    <a:pt x="2" y="38"/>
                  </a:cubicBezTo>
                  <a:cubicBezTo>
                    <a:pt x="3" y="42"/>
                    <a:pt x="2" y="43"/>
                    <a:pt x="1" y="51"/>
                  </a:cubicBezTo>
                  <a:cubicBezTo>
                    <a:pt x="0" y="60"/>
                    <a:pt x="2" y="71"/>
                    <a:pt x="1" y="80"/>
                  </a:cubicBezTo>
                  <a:cubicBezTo>
                    <a:pt x="0" y="84"/>
                    <a:pt x="1" y="85"/>
                    <a:pt x="2" y="86"/>
                  </a:cubicBezTo>
                  <a:cubicBezTo>
                    <a:pt x="4" y="85"/>
                    <a:pt x="8" y="84"/>
                    <a:pt x="11" y="83"/>
                  </a:cubicBezTo>
                  <a:cubicBezTo>
                    <a:pt x="18" y="82"/>
                    <a:pt x="37" y="78"/>
                    <a:pt x="43" y="77"/>
                  </a:cubicBezTo>
                  <a:cubicBezTo>
                    <a:pt x="50" y="75"/>
                    <a:pt x="54" y="74"/>
                    <a:pt x="64" y="72"/>
                  </a:cubicBezTo>
                  <a:cubicBezTo>
                    <a:pt x="73" y="69"/>
                    <a:pt x="75" y="69"/>
                    <a:pt x="84" y="67"/>
                  </a:cubicBezTo>
                  <a:cubicBezTo>
                    <a:pt x="84" y="67"/>
                    <a:pt x="84" y="67"/>
                    <a:pt x="85" y="67"/>
                  </a:cubicBezTo>
                  <a:cubicBezTo>
                    <a:pt x="93" y="65"/>
                    <a:pt x="96" y="62"/>
                    <a:pt x="99" y="63"/>
                  </a:cubicBezTo>
                  <a:cubicBezTo>
                    <a:pt x="102" y="63"/>
                    <a:pt x="100" y="59"/>
                    <a:pt x="104" y="65"/>
                  </a:cubicBezTo>
                  <a:cubicBezTo>
                    <a:pt x="108" y="71"/>
                    <a:pt x="108" y="68"/>
                    <a:pt x="110" y="74"/>
                  </a:cubicBezTo>
                  <a:cubicBezTo>
                    <a:pt x="112" y="77"/>
                    <a:pt x="112" y="80"/>
                    <a:pt x="112" y="81"/>
                  </a:cubicBezTo>
                  <a:cubicBezTo>
                    <a:pt x="115" y="81"/>
                    <a:pt x="115" y="81"/>
                    <a:pt x="117" y="79"/>
                  </a:cubicBezTo>
                  <a:cubicBezTo>
                    <a:pt x="119" y="77"/>
                    <a:pt x="119" y="72"/>
                    <a:pt x="119" y="77"/>
                  </a:cubicBezTo>
                  <a:cubicBezTo>
                    <a:pt x="119" y="81"/>
                    <a:pt x="119" y="84"/>
                    <a:pt x="119" y="86"/>
                  </a:cubicBezTo>
                  <a:cubicBezTo>
                    <a:pt x="120" y="87"/>
                    <a:pt x="120" y="91"/>
                    <a:pt x="122" y="92"/>
                  </a:cubicBezTo>
                  <a:cubicBezTo>
                    <a:pt x="124" y="93"/>
                    <a:pt x="124" y="89"/>
                    <a:pt x="126" y="88"/>
                  </a:cubicBezTo>
                  <a:cubicBezTo>
                    <a:pt x="128" y="87"/>
                    <a:pt x="130" y="87"/>
                    <a:pt x="131" y="86"/>
                  </a:cubicBezTo>
                  <a:cubicBezTo>
                    <a:pt x="132" y="85"/>
                    <a:pt x="132" y="84"/>
                    <a:pt x="135" y="81"/>
                  </a:cubicBezTo>
                  <a:cubicBezTo>
                    <a:pt x="137" y="77"/>
                    <a:pt x="138" y="79"/>
                    <a:pt x="139" y="75"/>
                  </a:cubicBezTo>
                  <a:cubicBezTo>
                    <a:pt x="140" y="72"/>
                    <a:pt x="143" y="67"/>
                    <a:pt x="144" y="69"/>
                  </a:cubicBezTo>
                  <a:cubicBezTo>
                    <a:pt x="145" y="72"/>
                    <a:pt x="145" y="75"/>
                    <a:pt x="145" y="77"/>
                  </a:cubicBezTo>
                  <a:cubicBezTo>
                    <a:pt x="145" y="79"/>
                    <a:pt x="148" y="84"/>
                    <a:pt x="151" y="82"/>
                  </a:cubicBezTo>
                  <a:cubicBezTo>
                    <a:pt x="154" y="81"/>
                    <a:pt x="163" y="72"/>
                    <a:pt x="166" y="70"/>
                  </a:cubicBezTo>
                  <a:cubicBezTo>
                    <a:pt x="169" y="68"/>
                    <a:pt x="168" y="70"/>
                    <a:pt x="173" y="67"/>
                  </a:cubicBezTo>
                  <a:cubicBezTo>
                    <a:pt x="178" y="64"/>
                    <a:pt x="179" y="65"/>
                    <a:pt x="178" y="62"/>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43">
              <a:extLst>
                <a:ext uri="{FF2B5EF4-FFF2-40B4-BE49-F238E27FC236}">
                  <a16:creationId xmlns:a16="http://schemas.microsoft.com/office/drawing/2014/main" id="{D480FBD1-E715-4327-BD77-3E18C9F94192}"/>
                </a:ext>
              </a:extLst>
            </p:cNvPr>
            <p:cNvSpPr>
              <a:spLocks/>
            </p:cNvSpPr>
            <p:nvPr userDrawn="1"/>
          </p:nvSpPr>
          <p:spPr bwMode="auto">
            <a:xfrm>
              <a:off x="8808828" y="1948863"/>
              <a:ext cx="211041" cy="437058"/>
            </a:xfrm>
            <a:custGeom>
              <a:avLst/>
              <a:gdLst>
                <a:gd name="T0" fmla="*/ 80 w 88"/>
                <a:gd name="T1" fmla="*/ 130 h 182"/>
                <a:gd name="T2" fmla="*/ 75 w 88"/>
                <a:gd name="T3" fmla="*/ 127 h 182"/>
                <a:gd name="T4" fmla="*/ 70 w 88"/>
                <a:gd name="T5" fmla="*/ 122 h 182"/>
                <a:gd name="T6" fmla="*/ 67 w 88"/>
                <a:gd name="T7" fmla="*/ 115 h 182"/>
                <a:gd name="T8" fmla="*/ 65 w 88"/>
                <a:gd name="T9" fmla="*/ 102 h 182"/>
                <a:gd name="T10" fmla="*/ 30 w 88"/>
                <a:gd name="T11" fmla="*/ 0 h 182"/>
                <a:gd name="T12" fmla="*/ 27 w 88"/>
                <a:gd name="T13" fmla="*/ 2 h 182"/>
                <a:gd name="T14" fmla="*/ 18 w 88"/>
                <a:gd name="T15" fmla="*/ 6 h 182"/>
                <a:gd name="T16" fmla="*/ 15 w 88"/>
                <a:gd name="T17" fmla="*/ 22 h 182"/>
                <a:gd name="T18" fmla="*/ 13 w 88"/>
                <a:gd name="T19" fmla="*/ 23 h 182"/>
                <a:gd name="T20" fmla="*/ 17 w 88"/>
                <a:gd name="T21" fmla="*/ 35 h 182"/>
                <a:gd name="T22" fmla="*/ 20 w 88"/>
                <a:gd name="T23" fmla="*/ 49 h 182"/>
                <a:gd name="T24" fmla="*/ 17 w 88"/>
                <a:gd name="T25" fmla="*/ 63 h 182"/>
                <a:gd name="T26" fmla="*/ 6 w 88"/>
                <a:gd name="T27" fmla="*/ 74 h 182"/>
                <a:gd name="T28" fmla="*/ 6 w 88"/>
                <a:gd name="T29" fmla="*/ 81 h 182"/>
                <a:gd name="T30" fmla="*/ 7 w 88"/>
                <a:gd name="T31" fmla="*/ 92 h 182"/>
                <a:gd name="T32" fmla="*/ 5 w 88"/>
                <a:gd name="T33" fmla="*/ 107 h 182"/>
                <a:gd name="T34" fmla="*/ 2 w 88"/>
                <a:gd name="T35" fmla="*/ 118 h 182"/>
                <a:gd name="T36" fmla="*/ 1 w 88"/>
                <a:gd name="T37" fmla="*/ 127 h 182"/>
                <a:gd name="T38" fmla="*/ 3 w 88"/>
                <a:gd name="T39" fmla="*/ 141 h 182"/>
                <a:gd name="T40" fmla="*/ 3 w 88"/>
                <a:gd name="T41" fmla="*/ 153 h 182"/>
                <a:gd name="T42" fmla="*/ 6 w 88"/>
                <a:gd name="T43" fmla="*/ 166 h 182"/>
                <a:gd name="T44" fmla="*/ 6 w 88"/>
                <a:gd name="T45" fmla="*/ 178 h 182"/>
                <a:gd name="T46" fmla="*/ 10 w 88"/>
                <a:gd name="T47" fmla="*/ 182 h 182"/>
                <a:gd name="T48" fmla="*/ 23 w 88"/>
                <a:gd name="T49" fmla="*/ 180 h 182"/>
                <a:gd name="T50" fmla="*/ 46 w 88"/>
                <a:gd name="T51" fmla="*/ 175 h 182"/>
                <a:gd name="T52" fmla="*/ 61 w 88"/>
                <a:gd name="T53" fmla="*/ 172 h 182"/>
                <a:gd name="T54" fmla="*/ 70 w 88"/>
                <a:gd name="T55" fmla="*/ 167 h 182"/>
                <a:gd name="T56" fmla="*/ 78 w 88"/>
                <a:gd name="T57" fmla="*/ 157 h 182"/>
                <a:gd name="T58" fmla="*/ 85 w 88"/>
                <a:gd name="T59" fmla="*/ 154 h 182"/>
                <a:gd name="T60" fmla="*/ 85 w 88"/>
                <a:gd name="T61" fmla="*/ 150 h 182"/>
                <a:gd name="T62" fmla="*/ 87 w 88"/>
                <a:gd name="T63" fmla="*/ 140 h 182"/>
                <a:gd name="T64" fmla="*/ 88 w 88"/>
                <a:gd name="T65" fmla="*/ 137 h 182"/>
                <a:gd name="T66" fmla="*/ 80 w 88"/>
                <a:gd name="T67" fmla="*/ 13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182">
                  <a:moveTo>
                    <a:pt x="80" y="130"/>
                  </a:moveTo>
                  <a:cubicBezTo>
                    <a:pt x="78" y="127"/>
                    <a:pt x="76" y="127"/>
                    <a:pt x="75" y="127"/>
                  </a:cubicBezTo>
                  <a:cubicBezTo>
                    <a:pt x="73" y="126"/>
                    <a:pt x="73" y="124"/>
                    <a:pt x="70" y="122"/>
                  </a:cubicBezTo>
                  <a:cubicBezTo>
                    <a:pt x="67" y="120"/>
                    <a:pt x="67" y="118"/>
                    <a:pt x="67" y="115"/>
                  </a:cubicBezTo>
                  <a:cubicBezTo>
                    <a:pt x="67" y="111"/>
                    <a:pt x="66" y="106"/>
                    <a:pt x="65" y="102"/>
                  </a:cubicBezTo>
                  <a:cubicBezTo>
                    <a:pt x="64" y="98"/>
                    <a:pt x="38" y="25"/>
                    <a:pt x="30" y="0"/>
                  </a:cubicBezTo>
                  <a:cubicBezTo>
                    <a:pt x="29" y="1"/>
                    <a:pt x="28" y="1"/>
                    <a:pt x="27" y="2"/>
                  </a:cubicBezTo>
                  <a:cubicBezTo>
                    <a:pt x="24" y="3"/>
                    <a:pt x="19" y="2"/>
                    <a:pt x="18" y="6"/>
                  </a:cubicBezTo>
                  <a:cubicBezTo>
                    <a:pt x="16" y="10"/>
                    <a:pt x="15" y="22"/>
                    <a:pt x="15" y="22"/>
                  </a:cubicBezTo>
                  <a:cubicBezTo>
                    <a:pt x="15" y="22"/>
                    <a:pt x="14" y="22"/>
                    <a:pt x="13" y="23"/>
                  </a:cubicBezTo>
                  <a:cubicBezTo>
                    <a:pt x="15" y="27"/>
                    <a:pt x="17" y="31"/>
                    <a:pt x="17" y="35"/>
                  </a:cubicBezTo>
                  <a:cubicBezTo>
                    <a:pt x="16" y="41"/>
                    <a:pt x="16" y="40"/>
                    <a:pt x="20" y="49"/>
                  </a:cubicBezTo>
                  <a:cubicBezTo>
                    <a:pt x="23" y="57"/>
                    <a:pt x="20" y="58"/>
                    <a:pt x="17" y="63"/>
                  </a:cubicBezTo>
                  <a:cubicBezTo>
                    <a:pt x="14" y="69"/>
                    <a:pt x="10" y="70"/>
                    <a:pt x="6" y="74"/>
                  </a:cubicBezTo>
                  <a:cubicBezTo>
                    <a:pt x="3" y="79"/>
                    <a:pt x="5" y="77"/>
                    <a:pt x="6" y="81"/>
                  </a:cubicBezTo>
                  <a:cubicBezTo>
                    <a:pt x="6" y="85"/>
                    <a:pt x="7" y="85"/>
                    <a:pt x="7" y="92"/>
                  </a:cubicBezTo>
                  <a:cubicBezTo>
                    <a:pt x="7" y="99"/>
                    <a:pt x="8" y="99"/>
                    <a:pt x="5" y="107"/>
                  </a:cubicBezTo>
                  <a:cubicBezTo>
                    <a:pt x="3" y="115"/>
                    <a:pt x="3" y="111"/>
                    <a:pt x="2" y="118"/>
                  </a:cubicBezTo>
                  <a:cubicBezTo>
                    <a:pt x="0" y="125"/>
                    <a:pt x="2" y="123"/>
                    <a:pt x="1" y="127"/>
                  </a:cubicBezTo>
                  <a:cubicBezTo>
                    <a:pt x="0" y="132"/>
                    <a:pt x="2" y="134"/>
                    <a:pt x="3" y="141"/>
                  </a:cubicBezTo>
                  <a:cubicBezTo>
                    <a:pt x="3" y="149"/>
                    <a:pt x="3" y="147"/>
                    <a:pt x="3" y="153"/>
                  </a:cubicBezTo>
                  <a:cubicBezTo>
                    <a:pt x="2" y="159"/>
                    <a:pt x="7" y="163"/>
                    <a:pt x="6" y="166"/>
                  </a:cubicBezTo>
                  <a:cubicBezTo>
                    <a:pt x="5" y="170"/>
                    <a:pt x="5" y="174"/>
                    <a:pt x="6" y="178"/>
                  </a:cubicBezTo>
                  <a:cubicBezTo>
                    <a:pt x="7" y="179"/>
                    <a:pt x="8" y="181"/>
                    <a:pt x="10" y="182"/>
                  </a:cubicBezTo>
                  <a:cubicBezTo>
                    <a:pt x="14" y="182"/>
                    <a:pt x="17" y="182"/>
                    <a:pt x="23" y="180"/>
                  </a:cubicBezTo>
                  <a:cubicBezTo>
                    <a:pt x="33" y="178"/>
                    <a:pt x="40" y="178"/>
                    <a:pt x="46" y="175"/>
                  </a:cubicBezTo>
                  <a:cubicBezTo>
                    <a:pt x="53" y="172"/>
                    <a:pt x="57" y="172"/>
                    <a:pt x="61" y="172"/>
                  </a:cubicBezTo>
                  <a:cubicBezTo>
                    <a:pt x="65" y="172"/>
                    <a:pt x="67" y="172"/>
                    <a:pt x="70" y="167"/>
                  </a:cubicBezTo>
                  <a:cubicBezTo>
                    <a:pt x="74" y="161"/>
                    <a:pt x="73" y="161"/>
                    <a:pt x="78" y="157"/>
                  </a:cubicBezTo>
                  <a:cubicBezTo>
                    <a:pt x="80" y="155"/>
                    <a:pt x="82" y="154"/>
                    <a:pt x="85" y="154"/>
                  </a:cubicBezTo>
                  <a:cubicBezTo>
                    <a:pt x="85" y="153"/>
                    <a:pt x="85" y="152"/>
                    <a:pt x="85" y="150"/>
                  </a:cubicBezTo>
                  <a:cubicBezTo>
                    <a:pt x="86" y="145"/>
                    <a:pt x="87" y="143"/>
                    <a:pt x="87" y="140"/>
                  </a:cubicBezTo>
                  <a:cubicBezTo>
                    <a:pt x="87" y="139"/>
                    <a:pt x="88" y="138"/>
                    <a:pt x="88" y="137"/>
                  </a:cubicBezTo>
                  <a:cubicBezTo>
                    <a:pt x="85" y="135"/>
                    <a:pt x="81" y="132"/>
                    <a:pt x="80" y="13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44">
              <a:extLst>
                <a:ext uri="{FF2B5EF4-FFF2-40B4-BE49-F238E27FC236}">
                  <a16:creationId xmlns:a16="http://schemas.microsoft.com/office/drawing/2014/main" id="{C821D1DA-669F-4DCE-ABFC-9F54DC739967}"/>
                </a:ext>
              </a:extLst>
            </p:cNvPr>
            <p:cNvSpPr>
              <a:spLocks/>
            </p:cNvSpPr>
            <p:nvPr userDrawn="1"/>
          </p:nvSpPr>
          <p:spPr bwMode="auto">
            <a:xfrm>
              <a:off x="8880990" y="1541759"/>
              <a:ext cx="476542" cy="735236"/>
            </a:xfrm>
            <a:custGeom>
              <a:avLst/>
              <a:gdLst>
                <a:gd name="T0" fmla="*/ 191 w 199"/>
                <a:gd name="T1" fmla="*/ 144 h 307"/>
                <a:gd name="T2" fmla="*/ 187 w 199"/>
                <a:gd name="T3" fmla="*/ 134 h 307"/>
                <a:gd name="T4" fmla="*/ 169 w 199"/>
                <a:gd name="T5" fmla="*/ 126 h 307"/>
                <a:gd name="T6" fmla="*/ 160 w 199"/>
                <a:gd name="T7" fmla="*/ 107 h 307"/>
                <a:gd name="T8" fmla="*/ 143 w 199"/>
                <a:gd name="T9" fmla="*/ 99 h 307"/>
                <a:gd name="T10" fmla="*/ 130 w 199"/>
                <a:gd name="T11" fmla="*/ 59 h 307"/>
                <a:gd name="T12" fmla="*/ 110 w 199"/>
                <a:gd name="T13" fmla="*/ 11 h 307"/>
                <a:gd name="T14" fmla="*/ 79 w 199"/>
                <a:gd name="T15" fmla="*/ 7 h 307"/>
                <a:gd name="T16" fmla="*/ 58 w 199"/>
                <a:gd name="T17" fmla="*/ 18 h 307"/>
                <a:gd name="T18" fmla="*/ 44 w 199"/>
                <a:gd name="T19" fmla="*/ 9 h 307"/>
                <a:gd name="T20" fmla="*/ 24 w 199"/>
                <a:gd name="T21" fmla="*/ 64 h 307"/>
                <a:gd name="T22" fmla="*/ 20 w 199"/>
                <a:gd name="T23" fmla="*/ 94 h 307"/>
                <a:gd name="T24" fmla="*/ 26 w 199"/>
                <a:gd name="T25" fmla="*/ 119 h 307"/>
                <a:gd name="T26" fmla="*/ 14 w 199"/>
                <a:gd name="T27" fmla="*/ 154 h 307"/>
                <a:gd name="T28" fmla="*/ 5 w 199"/>
                <a:gd name="T29" fmla="*/ 167 h 307"/>
                <a:gd name="T30" fmla="*/ 35 w 199"/>
                <a:gd name="T31" fmla="*/ 272 h 307"/>
                <a:gd name="T32" fmla="*/ 40 w 199"/>
                <a:gd name="T33" fmla="*/ 292 h 307"/>
                <a:gd name="T34" fmla="*/ 50 w 199"/>
                <a:gd name="T35" fmla="*/ 300 h 307"/>
                <a:gd name="T36" fmla="*/ 61 w 199"/>
                <a:gd name="T37" fmla="*/ 300 h 307"/>
                <a:gd name="T38" fmla="*/ 66 w 199"/>
                <a:gd name="T39" fmla="*/ 284 h 307"/>
                <a:gd name="T40" fmla="*/ 68 w 199"/>
                <a:gd name="T41" fmla="*/ 272 h 307"/>
                <a:gd name="T42" fmla="*/ 69 w 199"/>
                <a:gd name="T43" fmla="*/ 259 h 307"/>
                <a:gd name="T44" fmla="*/ 77 w 199"/>
                <a:gd name="T45" fmla="*/ 252 h 307"/>
                <a:gd name="T46" fmla="*/ 85 w 199"/>
                <a:gd name="T47" fmla="*/ 253 h 307"/>
                <a:gd name="T48" fmla="*/ 89 w 199"/>
                <a:gd name="T49" fmla="*/ 249 h 307"/>
                <a:gd name="T50" fmla="*/ 89 w 199"/>
                <a:gd name="T51" fmla="*/ 246 h 307"/>
                <a:gd name="T52" fmla="*/ 90 w 199"/>
                <a:gd name="T53" fmla="*/ 243 h 307"/>
                <a:gd name="T54" fmla="*/ 88 w 199"/>
                <a:gd name="T55" fmla="*/ 241 h 307"/>
                <a:gd name="T56" fmla="*/ 89 w 199"/>
                <a:gd name="T57" fmla="*/ 237 h 307"/>
                <a:gd name="T58" fmla="*/ 91 w 199"/>
                <a:gd name="T59" fmla="*/ 237 h 307"/>
                <a:gd name="T60" fmla="*/ 93 w 199"/>
                <a:gd name="T61" fmla="*/ 243 h 307"/>
                <a:gd name="T62" fmla="*/ 98 w 199"/>
                <a:gd name="T63" fmla="*/ 243 h 307"/>
                <a:gd name="T64" fmla="*/ 102 w 199"/>
                <a:gd name="T65" fmla="*/ 238 h 307"/>
                <a:gd name="T66" fmla="*/ 103 w 199"/>
                <a:gd name="T67" fmla="*/ 229 h 307"/>
                <a:gd name="T68" fmla="*/ 113 w 199"/>
                <a:gd name="T69" fmla="*/ 227 h 307"/>
                <a:gd name="T70" fmla="*/ 115 w 199"/>
                <a:gd name="T71" fmla="*/ 217 h 307"/>
                <a:gd name="T72" fmla="*/ 115 w 199"/>
                <a:gd name="T73" fmla="*/ 204 h 307"/>
                <a:gd name="T74" fmla="*/ 123 w 199"/>
                <a:gd name="T75" fmla="*/ 190 h 307"/>
                <a:gd name="T76" fmla="*/ 123 w 199"/>
                <a:gd name="T77" fmla="*/ 200 h 307"/>
                <a:gd name="T78" fmla="*/ 135 w 199"/>
                <a:gd name="T79" fmla="*/ 202 h 307"/>
                <a:gd name="T80" fmla="*/ 134 w 199"/>
                <a:gd name="T81" fmla="*/ 191 h 307"/>
                <a:gd name="T82" fmla="*/ 141 w 199"/>
                <a:gd name="T83" fmla="*/ 188 h 307"/>
                <a:gd name="T84" fmla="*/ 139 w 199"/>
                <a:gd name="T85" fmla="*/ 195 h 307"/>
                <a:gd name="T86" fmla="*/ 147 w 199"/>
                <a:gd name="T87" fmla="*/ 195 h 307"/>
                <a:gd name="T88" fmla="*/ 149 w 199"/>
                <a:gd name="T89" fmla="*/ 187 h 307"/>
                <a:gd name="T90" fmla="*/ 141 w 199"/>
                <a:gd name="T91" fmla="*/ 182 h 307"/>
                <a:gd name="T92" fmla="*/ 153 w 199"/>
                <a:gd name="T93" fmla="*/ 186 h 307"/>
                <a:gd name="T94" fmla="*/ 158 w 199"/>
                <a:gd name="T95" fmla="*/ 180 h 307"/>
                <a:gd name="T96" fmla="*/ 161 w 199"/>
                <a:gd name="T97" fmla="*/ 172 h 307"/>
                <a:gd name="T98" fmla="*/ 170 w 199"/>
                <a:gd name="T99" fmla="*/ 172 h 307"/>
                <a:gd name="T100" fmla="*/ 177 w 199"/>
                <a:gd name="T101" fmla="*/ 165 h 307"/>
                <a:gd name="T102" fmla="*/ 187 w 199"/>
                <a:gd name="T103" fmla="*/ 157 h 307"/>
                <a:gd name="T104" fmla="*/ 196 w 199"/>
                <a:gd name="T105" fmla="*/ 14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307">
                  <a:moveTo>
                    <a:pt x="196" y="144"/>
                  </a:moveTo>
                  <a:cubicBezTo>
                    <a:pt x="193" y="143"/>
                    <a:pt x="194" y="144"/>
                    <a:pt x="191" y="144"/>
                  </a:cubicBezTo>
                  <a:cubicBezTo>
                    <a:pt x="187" y="144"/>
                    <a:pt x="183" y="146"/>
                    <a:pt x="185" y="141"/>
                  </a:cubicBezTo>
                  <a:cubicBezTo>
                    <a:pt x="187" y="135"/>
                    <a:pt x="188" y="135"/>
                    <a:pt x="187" y="134"/>
                  </a:cubicBezTo>
                  <a:cubicBezTo>
                    <a:pt x="185" y="132"/>
                    <a:pt x="176" y="125"/>
                    <a:pt x="176" y="125"/>
                  </a:cubicBezTo>
                  <a:cubicBezTo>
                    <a:pt x="176" y="125"/>
                    <a:pt x="172" y="129"/>
                    <a:pt x="169" y="126"/>
                  </a:cubicBezTo>
                  <a:cubicBezTo>
                    <a:pt x="167" y="123"/>
                    <a:pt x="165" y="120"/>
                    <a:pt x="164" y="116"/>
                  </a:cubicBezTo>
                  <a:cubicBezTo>
                    <a:pt x="163" y="112"/>
                    <a:pt x="160" y="111"/>
                    <a:pt x="160" y="107"/>
                  </a:cubicBezTo>
                  <a:cubicBezTo>
                    <a:pt x="161" y="104"/>
                    <a:pt x="162" y="102"/>
                    <a:pt x="158" y="101"/>
                  </a:cubicBezTo>
                  <a:cubicBezTo>
                    <a:pt x="153" y="101"/>
                    <a:pt x="145" y="101"/>
                    <a:pt x="143" y="99"/>
                  </a:cubicBezTo>
                  <a:cubicBezTo>
                    <a:pt x="141" y="96"/>
                    <a:pt x="140" y="96"/>
                    <a:pt x="139" y="94"/>
                  </a:cubicBezTo>
                  <a:cubicBezTo>
                    <a:pt x="139" y="91"/>
                    <a:pt x="134" y="69"/>
                    <a:pt x="130" y="59"/>
                  </a:cubicBezTo>
                  <a:cubicBezTo>
                    <a:pt x="127" y="48"/>
                    <a:pt x="115" y="18"/>
                    <a:pt x="115" y="16"/>
                  </a:cubicBezTo>
                  <a:cubicBezTo>
                    <a:pt x="115" y="14"/>
                    <a:pt x="113" y="14"/>
                    <a:pt x="110" y="11"/>
                  </a:cubicBezTo>
                  <a:cubicBezTo>
                    <a:pt x="106" y="9"/>
                    <a:pt x="91" y="0"/>
                    <a:pt x="88" y="0"/>
                  </a:cubicBezTo>
                  <a:cubicBezTo>
                    <a:pt x="85" y="0"/>
                    <a:pt x="82" y="4"/>
                    <a:pt x="79" y="7"/>
                  </a:cubicBezTo>
                  <a:cubicBezTo>
                    <a:pt x="75" y="10"/>
                    <a:pt x="74" y="13"/>
                    <a:pt x="68" y="15"/>
                  </a:cubicBezTo>
                  <a:cubicBezTo>
                    <a:pt x="62" y="16"/>
                    <a:pt x="63" y="22"/>
                    <a:pt x="58" y="18"/>
                  </a:cubicBezTo>
                  <a:cubicBezTo>
                    <a:pt x="54" y="15"/>
                    <a:pt x="54" y="9"/>
                    <a:pt x="50" y="7"/>
                  </a:cubicBezTo>
                  <a:cubicBezTo>
                    <a:pt x="46" y="5"/>
                    <a:pt x="46" y="6"/>
                    <a:pt x="44" y="9"/>
                  </a:cubicBezTo>
                  <a:cubicBezTo>
                    <a:pt x="41" y="12"/>
                    <a:pt x="31" y="39"/>
                    <a:pt x="28" y="48"/>
                  </a:cubicBezTo>
                  <a:cubicBezTo>
                    <a:pt x="25" y="56"/>
                    <a:pt x="24" y="61"/>
                    <a:pt x="24" y="64"/>
                  </a:cubicBezTo>
                  <a:cubicBezTo>
                    <a:pt x="24" y="68"/>
                    <a:pt x="25" y="72"/>
                    <a:pt x="24" y="76"/>
                  </a:cubicBezTo>
                  <a:cubicBezTo>
                    <a:pt x="24" y="79"/>
                    <a:pt x="19" y="90"/>
                    <a:pt x="20" y="94"/>
                  </a:cubicBezTo>
                  <a:cubicBezTo>
                    <a:pt x="22" y="97"/>
                    <a:pt x="23" y="106"/>
                    <a:pt x="23" y="110"/>
                  </a:cubicBezTo>
                  <a:cubicBezTo>
                    <a:pt x="23" y="114"/>
                    <a:pt x="28" y="114"/>
                    <a:pt x="26" y="119"/>
                  </a:cubicBezTo>
                  <a:cubicBezTo>
                    <a:pt x="23" y="125"/>
                    <a:pt x="13" y="140"/>
                    <a:pt x="13" y="144"/>
                  </a:cubicBezTo>
                  <a:cubicBezTo>
                    <a:pt x="13" y="148"/>
                    <a:pt x="16" y="151"/>
                    <a:pt x="14" y="154"/>
                  </a:cubicBezTo>
                  <a:cubicBezTo>
                    <a:pt x="12" y="158"/>
                    <a:pt x="11" y="159"/>
                    <a:pt x="10" y="162"/>
                  </a:cubicBezTo>
                  <a:cubicBezTo>
                    <a:pt x="9" y="165"/>
                    <a:pt x="7" y="167"/>
                    <a:pt x="5" y="167"/>
                  </a:cubicBezTo>
                  <a:cubicBezTo>
                    <a:pt x="3" y="166"/>
                    <a:pt x="2" y="169"/>
                    <a:pt x="0" y="170"/>
                  </a:cubicBezTo>
                  <a:cubicBezTo>
                    <a:pt x="8" y="195"/>
                    <a:pt x="34" y="268"/>
                    <a:pt x="35" y="272"/>
                  </a:cubicBezTo>
                  <a:cubicBezTo>
                    <a:pt x="36" y="276"/>
                    <a:pt x="37" y="281"/>
                    <a:pt x="37" y="285"/>
                  </a:cubicBezTo>
                  <a:cubicBezTo>
                    <a:pt x="37" y="288"/>
                    <a:pt x="37" y="290"/>
                    <a:pt x="40" y="292"/>
                  </a:cubicBezTo>
                  <a:cubicBezTo>
                    <a:pt x="43" y="294"/>
                    <a:pt x="43" y="296"/>
                    <a:pt x="45" y="297"/>
                  </a:cubicBezTo>
                  <a:cubicBezTo>
                    <a:pt x="46" y="297"/>
                    <a:pt x="48" y="297"/>
                    <a:pt x="50" y="300"/>
                  </a:cubicBezTo>
                  <a:cubicBezTo>
                    <a:pt x="51" y="302"/>
                    <a:pt x="55" y="305"/>
                    <a:pt x="58" y="307"/>
                  </a:cubicBezTo>
                  <a:cubicBezTo>
                    <a:pt x="59" y="305"/>
                    <a:pt x="60" y="303"/>
                    <a:pt x="61" y="300"/>
                  </a:cubicBezTo>
                  <a:cubicBezTo>
                    <a:pt x="62" y="295"/>
                    <a:pt x="58" y="294"/>
                    <a:pt x="61" y="291"/>
                  </a:cubicBezTo>
                  <a:cubicBezTo>
                    <a:pt x="64" y="287"/>
                    <a:pt x="64" y="288"/>
                    <a:pt x="66" y="284"/>
                  </a:cubicBezTo>
                  <a:cubicBezTo>
                    <a:pt x="67" y="281"/>
                    <a:pt x="70" y="281"/>
                    <a:pt x="69" y="278"/>
                  </a:cubicBezTo>
                  <a:cubicBezTo>
                    <a:pt x="68" y="274"/>
                    <a:pt x="64" y="277"/>
                    <a:pt x="68" y="272"/>
                  </a:cubicBezTo>
                  <a:cubicBezTo>
                    <a:pt x="71" y="268"/>
                    <a:pt x="74" y="267"/>
                    <a:pt x="72" y="265"/>
                  </a:cubicBezTo>
                  <a:cubicBezTo>
                    <a:pt x="70" y="263"/>
                    <a:pt x="65" y="269"/>
                    <a:pt x="69" y="259"/>
                  </a:cubicBezTo>
                  <a:cubicBezTo>
                    <a:pt x="72" y="249"/>
                    <a:pt x="73" y="247"/>
                    <a:pt x="75" y="248"/>
                  </a:cubicBezTo>
                  <a:cubicBezTo>
                    <a:pt x="76" y="248"/>
                    <a:pt x="75" y="252"/>
                    <a:pt x="77" y="252"/>
                  </a:cubicBezTo>
                  <a:cubicBezTo>
                    <a:pt x="80" y="253"/>
                    <a:pt x="80" y="251"/>
                    <a:pt x="82" y="250"/>
                  </a:cubicBezTo>
                  <a:cubicBezTo>
                    <a:pt x="84" y="249"/>
                    <a:pt x="83" y="252"/>
                    <a:pt x="85" y="253"/>
                  </a:cubicBezTo>
                  <a:cubicBezTo>
                    <a:pt x="87" y="254"/>
                    <a:pt x="89" y="255"/>
                    <a:pt x="89" y="253"/>
                  </a:cubicBezTo>
                  <a:cubicBezTo>
                    <a:pt x="90" y="250"/>
                    <a:pt x="89" y="249"/>
                    <a:pt x="89" y="249"/>
                  </a:cubicBezTo>
                  <a:cubicBezTo>
                    <a:pt x="89" y="249"/>
                    <a:pt x="87" y="249"/>
                    <a:pt x="88" y="248"/>
                  </a:cubicBezTo>
                  <a:cubicBezTo>
                    <a:pt x="89" y="246"/>
                    <a:pt x="89" y="246"/>
                    <a:pt x="89" y="246"/>
                  </a:cubicBezTo>
                  <a:cubicBezTo>
                    <a:pt x="89" y="246"/>
                    <a:pt x="90" y="247"/>
                    <a:pt x="90" y="246"/>
                  </a:cubicBezTo>
                  <a:cubicBezTo>
                    <a:pt x="90" y="245"/>
                    <a:pt x="90" y="243"/>
                    <a:pt x="90" y="243"/>
                  </a:cubicBezTo>
                  <a:cubicBezTo>
                    <a:pt x="90" y="243"/>
                    <a:pt x="90" y="244"/>
                    <a:pt x="89" y="243"/>
                  </a:cubicBezTo>
                  <a:cubicBezTo>
                    <a:pt x="88" y="241"/>
                    <a:pt x="89" y="244"/>
                    <a:pt x="88" y="241"/>
                  </a:cubicBezTo>
                  <a:cubicBezTo>
                    <a:pt x="88" y="239"/>
                    <a:pt x="87" y="240"/>
                    <a:pt x="88" y="239"/>
                  </a:cubicBezTo>
                  <a:cubicBezTo>
                    <a:pt x="89" y="237"/>
                    <a:pt x="87" y="238"/>
                    <a:pt x="89" y="237"/>
                  </a:cubicBezTo>
                  <a:cubicBezTo>
                    <a:pt x="90" y="235"/>
                    <a:pt x="89" y="234"/>
                    <a:pt x="90" y="235"/>
                  </a:cubicBezTo>
                  <a:cubicBezTo>
                    <a:pt x="91" y="237"/>
                    <a:pt x="91" y="235"/>
                    <a:pt x="91" y="237"/>
                  </a:cubicBezTo>
                  <a:cubicBezTo>
                    <a:pt x="91" y="240"/>
                    <a:pt x="91" y="239"/>
                    <a:pt x="92" y="241"/>
                  </a:cubicBezTo>
                  <a:cubicBezTo>
                    <a:pt x="92" y="242"/>
                    <a:pt x="94" y="241"/>
                    <a:pt x="93" y="243"/>
                  </a:cubicBezTo>
                  <a:cubicBezTo>
                    <a:pt x="91" y="245"/>
                    <a:pt x="91" y="246"/>
                    <a:pt x="94" y="245"/>
                  </a:cubicBezTo>
                  <a:cubicBezTo>
                    <a:pt x="97" y="244"/>
                    <a:pt x="95" y="245"/>
                    <a:pt x="98" y="243"/>
                  </a:cubicBezTo>
                  <a:cubicBezTo>
                    <a:pt x="100" y="240"/>
                    <a:pt x="100" y="240"/>
                    <a:pt x="100" y="240"/>
                  </a:cubicBezTo>
                  <a:cubicBezTo>
                    <a:pt x="100" y="240"/>
                    <a:pt x="103" y="241"/>
                    <a:pt x="102" y="238"/>
                  </a:cubicBezTo>
                  <a:cubicBezTo>
                    <a:pt x="101" y="234"/>
                    <a:pt x="101" y="234"/>
                    <a:pt x="101" y="233"/>
                  </a:cubicBezTo>
                  <a:cubicBezTo>
                    <a:pt x="101" y="231"/>
                    <a:pt x="99" y="230"/>
                    <a:pt x="103" y="229"/>
                  </a:cubicBezTo>
                  <a:cubicBezTo>
                    <a:pt x="106" y="229"/>
                    <a:pt x="108" y="233"/>
                    <a:pt x="110" y="231"/>
                  </a:cubicBezTo>
                  <a:cubicBezTo>
                    <a:pt x="112" y="229"/>
                    <a:pt x="111" y="230"/>
                    <a:pt x="113" y="227"/>
                  </a:cubicBezTo>
                  <a:cubicBezTo>
                    <a:pt x="114" y="225"/>
                    <a:pt x="117" y="228"/>
                    <a:pt x="116" y="223"/>
                  </a:cubicBezTo>
                  <a:cubicBezTo>
                    <a:pt x="115" y="219"/>
                    <a:pt x="112" y="228"/>
                    <a:pt x="115" y="217"/>
                  </a:cubicBezTo>
                  <a:cubicBezTo>
                    <a:pt x="117" y="206"/>
                    <a:pt x="114" y="216"/>
                    <a:pt x="114" y="212"/>
                  </a:cubicBezTo>
                  <a:cubicBezTo>
                    <a:pt x="115" y="208"/>
                    <a:pt x="115" y="212"/>
                    <a:pt x="115" y="204"/>
                  </a:cubicBezTo>
                  <a:cubicBezTo>
                    <a:pt x="115" y="196"/>
                    <a:pt x="115" y="197"/>
                    <a:pt x="117" y="191"/>
                  </a:cubicBezTo>
                  <a:cubicBezTo>
                    <a:pt x="119" y="185"/>
                    <a:pt x="123" y="187"/>
                    <a:pt x="123" y="190"/>
                  </a:cubicBezTo>
                  <a:cubicBezTo>
                    <a:pt x="123" y="193"/>
                    <a:pt x="124" y="191"/>
                    <a:pt x="123" y="195"/>
                  </a:cubicBezTo>
                  <a:cubicBezTo>
                    <a:pt x="123" y="198"/>
                    <a:pt x="120" y="200"/>
                    <a:pt x="123" y="200"/>
                  </a:cubicBezTo>
                  <a:cubicBezTo>
                    <a:pt x="126" y="200"/>
                    <a:pt x="128" y="199"/>
                    <a:pt x="130" y="200"/>
                  </a:cubicBezTo>
                  <a:cubicBezTo>
                    <a:pt x="132" y="201"/>
                    <a:pt x="134" y="204"/>
                    <a:pt x="135" y="202"/>
                  </a:cubicBezTo>
                  <a:cubicBezTo>
                    <a:pt x="136" y="201"/>
                    <a:pt x="134" y="201"/>
                    <a:pt x="134" y="198"/>
                  </a:cubicBezTo>
                  <a:cubicBezTo>
                    <a:pt x="134" y="194"/>
                    <a:pt x="134" y="194"/>
                    <a:pt x="134" y="191"/>
                  </a:cubicBezTo>
                  <a:cubicBezTo>
                    <a:pt x="134" y="188"/>
                    <a:pt x="134" y="185"/>
                    <a:pt x="136" y="187"/>
                  </a:cubicBezTo>
                  <a:cubicBezTo>
                    <a:pt x="138" y="188"/>
                    <a:pt x="138" y="188"/>
                    <a:pt x="141" y="188"/>
                  </a:cubicBezTo>
                  <a:cubicBezTo>
                    <a:pt x="143" y="188"/>
                    <a:pt x="147" y="188"/>
                    <a:pt x="143" y="190"/>
                  </a:cubicBezTo>
                  <a:cubicBezTo>
                    <a:pt x="139" y="192"/>
                    <a:pt x="138" y="193"/>
                    <a:pt x="139" y="195"/>
                  </a:cubicBezTo>
                  <a:cubicBezTo>
                    <a:pt x="140" y="196"/>
                    <a:pt x="138" y="198"/>
                    <a:pt x="141" y="197"/>
                  </a:cubicBezTo>
                  <a:cubicBezTo>
                    <a:pt x="144" y="196"/>
                    <a:pt x="145" y="197"/>
                    <a:pt x="147" y="195"/>
                  </a:cubicBezTo>
                  <a:cubicBezTo>
                    <a:pt x="149" y="194"/>
                    <a:pt x="150" y="192"/>
                    <a:pt x="150" y="191"/>
                  </a:cubicBezTo>
                  <a:cubicBezTo>
                    <a:pt x="150" y="189"/>
                    <a:pt x="152" y="189"/>
                    <a:pt x="149" y="187"/>
                  </a:cubicBezTo>
                  <a:cubicBezTo>
                    <a:pt x="146" y="186"/>
                    <a:pt x="146" y="186"/>
                    <a:pt x="143" y="185"/>
                  </a:cubicBezTo>
                  <a:cubicBezTo>
                    <a:pt x="141" y="185"/>
                    <a:pt x="135" y="184"/>
                    <a:pt x="141" y="182"/>
                  </a:cubicBezTo>
                  <a:cubicBezTo>
                    <a:pt x="147" y="181"/>
                    <a:pt x="149" y="180"/>
                    <a:pt x="151" y="182"/>
                  </a:cubicBezTo>
                  <a:cubicBezTo>
                    <a:pt x="152" y="183"/>
                    <a:pt x="152" y="186"/>
                    <a:pt x="153" y="186"/>
                  </a:cubicBezTo>
                  <a:cubicBezTo>
                    <a:pt x="155" y="186"/>
                    <a:pt x="155" y="188"/>
                    <a:pt x="157" y="186"/>
                  </a:cubicBezTo>
                  <a:cubicBezTo>
                    <a:pt x="158" y="183"/>
                    <a:pt x="157" y="180"/>
                    <a:pt x="158" y="180"/>
                  </a:cubicBezTo>
                  <a:cubicBezTo>
                    <a:pt x="159" y="180"/>
                    <a:pt x="161" y="183"/>
                    <a:pt x="162" y="180"/>
                  </a:cubicBezTo>
                  <a:cubicBezTo>
                    <a:pt x="162" y="176"/>
                    <a:pt x="160" y="174"/>
                    <a:pt x="161" y="172"/>
                  </a:cubicBezTo>
                  <a:cubicBezTo>
                    <a:pt x="163" y="169"/>
                    <a:pt x="166" y="172"/>
                    <a:pt x="167" y="173"/>
                  </a:cubicBezTo>
                  <a:cubicBezTo>
                    <a:pt x="168" y="174"/>
                    <a:pt x="169" y="174"/>
                    <a:pt x="170" y="172"/>
                  </a:cubicBezTo>
                  <a:cubicBezTo>
                    <a:pt x="171" y="170"/>
                    <a:pt x="172" y="170"/>
                    <a:pt x="174" y="169"/>
                  </a:cubicBezTo>
                  <a:cubicBezTo>
                    <a:pt x="175" y="167"/>
                    <a:pt x="176" y="167"/>
                    <a:pt x="177" y="165"/>
                  </a:cubicBezTo>
                  <a:cubicBezTo>
                    <a:pt x="178" y="162"/>
                    <a:pt x="176" y="162"/>
                    <a:pt x="180" y="159"/>
                  </a:cubicBezTo>
                  <a:cubicBezTo>
                    <a:pt x="184" y="157"/>
                    <a:pt x="184" y="159"/>
                    <a:pt x="187" y="157"/>
                  </a:cubicBezTo>
                  <a:cubicBezTo>
                    <a:pt x="190" y="155"/>
                    <a:pt x="189" y="154"/>
                    <a:pt x="192" y="150"/>
                  </a:cubicBezTo>
                  <a:cubicBezTo>
                    <a:pt x="195" y="147"/>
                    <a:pt x="199" y="146"/>
                    <a:pt x="196" y="144"/>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45">
              <a:extLst>
                <a:ext uri="{FF2B5EF4-FFF2-40B4-BE49-F238E27FC236}">
                  <a16:creationId xmlns:a16="http://schemas.microsoft.com/office/drawing/2014/main" id="{95D6B6EB-0CF4-4104-A005-79546CDDE6B1}"/>
                </a:ext>
              </a:extLst>
            </p:cNvPr>
            <p:cNvSpPr>
              <a:spLocks/>
            </p:cNvSpPr>
            <p:nvPr userDrawn="1"/>
          </p:nvSpPr>
          <p:spPr bwMode="auto">
            <a:xfrm>
              <a:off x="7768605" y="3807377"/>
              <a:ext cx="639928" cy="501050"/>
            </a:xfrm>
            <a:custGeom>
              <a:avLst/>
              <a:gdLst>
                <a:gd name="T0" fmla="*/ 135 w 267"/>
                <a:gd name="T1" fmla="*/ 15 h 209"/>
                <a:gd name="T2" fmla="*/ 119 w 267"/>
                <a:gd name="T3" fmla="*/ 2 h 209"/>
                <a:gd name="T4" fmla="*/ 72 w 267"/>
                <a:gd name="T5" fmla="*/ 5 h 209"/>
                <a:gd name="T6" fmla="*/ 30 w 267"/>
                <a:gd name="T7" fmla="*/ 18 h 209"/>
                <a:gd name="T8" fmla="*/ 11 w 267"/>
                <a:gd name="T9" fmla="*/ 25 h 209"/>
                <a:gd name="T10" fmla="*/ 1 w 267"/>
                <a:gd name="T11" fmla="*/ 46 h 209"/>
                <a:gd name="T12" fmla="*/ 15 w 267"/>
                <a:gd name="T13" fmla="*/ 59 h 209"/>
                <a:gd name="T14" fmla="*/ 30 w 267"/>
                <a:gd name="T15" fmla="*/ 67 h 209"/>
                <a:gd name="T16" fmla="*/ 51 w 267"/>
                <a:gd name="T17" fmla="*/ 93 h 209"/>
                <a:gd name="T18" fmla="*/ 72 w 267"/>
                <a:gd name="T19" fmla="*/ 112 h 209"/>
                <a:gd name="T20" fmla="*/ 90 w 267"/>
                <a:gd name="T21" fmla="*/ 125 h 209"/>
                <a:gd name="T22" fmla="*/ 98 w 267"/>
                <a:gd name="T23" fmla="*/ 135 h 209"/>
                <a:gd name="T24" fmla="*/ 117 w 267"/>
                <a:gd name="T25" fmla="*/ 147 h 209"/>
                <a:gd name="T26" fmla="*/ 125 w 267"/>
                <a:gd name="T27" fmla="*/ 167 h 209"/>
                <a:gd name="T28" fmla="*/ 141 w 267"/>
                <a:gd name="T29" fmla="*/ 182 h 209"/>
                <a:gd name="T30" fmla="*/ 148 w 267"/>
                <a:gd name="T31" fmla="*/ 202 h 209"/>
                <a:gd name="T32" fmla="*/ 166 w 267"/>
                <a:gd name="T33" fmla="*/ 208 h 209"/>
                <a:gd name="T34" fmla="*/ 163 w 267"/>
                <a:gd name="T35" fmla="*/ 204 h 209"/>
                <a:gd name="T36" fmla="*/ 163 w 267"/>
                <a:gd name="T37" fmla="*/ 199 h 209"/>
                <a:gd name="T38" fmla="*/ 171 w 267"/>
                <a:gd name="T39" fmla="*/ 195 h 209"/>
                <a:gd name="T40" fmla="*/ 167 w 267"/>
                <a:gd name="T41" fmla="*/ 189 h 209"/>
                <a:gd name="T42" fmla="*/ 164 w 267"/>
                <a:gd name="T43" fmla="*/ 183 h 209"/>
                <a:gd name="T44" fmla="*/ 161 w 267"/>
                <a:gd name="T45" fmla="*/ 174 h 209"/>
                <a:gd name="T46" fmla="*/ 167 w 267"/>
                <a:gd name="T47" fmla="*/ 183 h 209"/>
                <a:gd name="T48" fmla="*/ 170 w 267"/>
                <a:gd name="T49" fmla="*/ 180 h 209"/>
                <a:gd name="T50" fmla="*/ 176 w 267"/>
                <a:gd name="T51" fmla="*/ 187 h 209"/>
                <a:gd name="T52" fmla="*/ 181 w 267"/>
                <a:gd name="T53" fmla="*/ 183 h 209"/>
                <a:gd name="T54" fmla="*/ 182 w 267"/>
                <a:gd name="T55" fmla="*/ 175 h 209"/>
                <a:gd name="T56" fmla="*/ 172 w 267"/>
                <a:gd name="T57" fmla="*/ 173 h 209"/>
                <a:gd name="T58" fmla="*/ 178 w 267"/>
                <a:gd name="T59" fmla="*/ 169 h 209"/>
                <a:gd name="T60" fmla="*/ 187 w 267"/>
                <a:gd name="T61" fmla="*/ 167 h 209"/>
                <a:gd name="T62" fmla="*/ 193 w 267"/>
                <a:gd name="T63" fmla="*/ 162 h 209"/>
                <a:gd name="T64" fmla="*/ 205 w 267"/>
                <a:gd name="T65" fmla="*/ 158 h 209"/>
                <a:gd name="T66" fmla="*/ 210 w 267"/>
                <a:gd name="T67" fmla="*/ 152 h 209"/>
                <a:gd name="T68" fmla="*/ 205 w 267"/>
                <a:gd name="T69" fmla="*/ 143 h 209"/>
                <a:gd name="T70" fmla="*/ 212 w 267"/>
                <a:gd name="T71" fmla="*/ 146 h 209"/>
                <a:gd name="T72" fmla="*/ 219 w 267"/>
                <a:gd name="T73" fmla="*/ 137 h 209"/>
                <a:gd name="T74" fmla="*/ 223 w 267"/>
                <a:gd name="T75" fmla="*/ 130 h 209"/>
                <a:gd name="T76" fmla="*/ 234 w 267"/>
                <a:gd name="T77" fmla="*/ 125 h 209"/>
                <a:gd name="T78" fmla="*/ 240 w 267"/>
                <a:gd name="T79" fmla="*/ 116 h 209"/>
                <a:gd name="T80" fmla="*/ 237 w 267"/>
                <a:gd name="T81" fmla="*/ 104 h 209"/>
                <a:gd name="T82" fmla="*/ 242 w 267"/>
                <a:gd name="T83" fmla="*/ 111 h 209"/>
                <a:gd name="T84" fmla="*/ 243 w 267"/>
                <a:gd name="T85" fmla="*/ 95 h 209"/>
                <a:gd name="T86" fmla="*/ 251 w 267"/>
                <a:gd name="T87" fmla="*/ 79 h 209"/>
                <a:gd name="T88" fmla="*/ 257 w 267"/>
                <a:gd name="T89" fmla="*/ 70 h 209"/>
                <a:gd name="T90" fmla="*/ 267 w 267"/>
                <a:gd name="T91" fmla="*/ 62 h 209"/>
                <a:gd name="T92" fmla="*/ 145 w 267"/>
                <a:gd name="T93" fmla="*/ 1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09">
                  <a:moveTo>
                    <a:pt x="145" y="18"/>
                  </a:moveTo>
                  <a:cubicBezTo>
                    <a:pt x="135" y="20"/>
                    <a:pt x="136" y="19"/>
                    <a:pt x="135" y="15"/>
                  </a:cubicBezTo>
                  <a:cubicBezTo>
                    <a:pt x="134" y="11"/>
                    <a:pt x="132" y="8"/>
                    <a:pt x="129" y="5"/>
                  </a:cubicBezTo>
                  <a:cubicBezTo>
                    <a:pt x="125" y="2"/>
                    <a:pt x="124" y="4"/>
                    <a:pt x="119" y="2"/>
                  </a:cubicBezTo>
                  <a:cubicBezTo>
                    <a:pt x="115" y="0"/>
                    <a:pt x="117" y="0"/>
                    <a:pt x="110" y="1"/>
                  </a:cubicBezTo>
                  <a:cubicBezTo>
                    <a:pt x="103" y="1"/>
                    <a:pt x="86" y="3"/>
                    <a:pt x="72" y="5"/>
                  </a:cubicBezTo>
                  <a:cubicBezTo>
                    <a:pt x="58" y="6"/>
                    <a:pt x="50" y="6"/>
                    <a:pt x="46" y="9"/>
                  </a:cubicBezTo>
                  <a:cubicBezTo>
                    <a:pt x="41" y="12"/>
                    <a:pt x="32" y="16"/>
                    <a:pt x="30" y="18"/>
                  </a:cubicBezTo>
                  <a:cubicBezTo>
                    <a:pt x="28" y="20"/>
                    <a:pt x="27" y="20"/>
                    <a:pt x="23" y="21"/>
                  </a:cubicBezTo>
                  <a:cubicBezTo>
                    <a:pt x="20" y="21"/>
                    <a:pt x="15" y="23"/>
                    <a:pt x="11" y="25"/>
                  </a:cubicBezTo>
                  <a:cubicBezTo>
                    <a:pt x="10" y="29"/>
                    <a:pt x="8" y="32"/>
                    <a:pt x="7" y="34"/>
                  </a:cubicBezTo>
                  <a:cubicBezTo>
                    <a:pt x="5" y="38"/>
                    <a:pt x="1" y="40"/>
                    <a:pt x="1" y="46"/>
                  </a:cubicBezTo>
                  <a:cubicBezTo>
                    <a:pt x="0" y="51"/>
                    <a:pt x="2" y="52"/>
                    <a:pt x="6" y="54"/>
                  </a:cubicBezTo>
                  <a:cubicBezTo>
                    <a:pt x="9" y="55"/>
                    <a:pt x="13" y="58"/>
                    <a:pt x="15" y="59"/>
                  </a:cubicBezTo>
                  <a:cubicBezTo>
                    <a:pt x="17" y="60"/>
                    <a:pt x="18" y="61"/>
                    <a:pt x="22" y="61"/>
                  </a:cubicBezTo>
                  <a:cubicBezTo>
                    <a:pt x="26" y="61"/>
                    <a:pt x="28" y="64"/>
                    <a:pt x="30" y="67"/>
                  </a:cubicBezTo>
                  <a:cubicBezTo>
                    <a:pt x="32" y="69"/>
                    <a:pt x="38" y="81"/>
                    <a:pt x="42" y="85"/>
                  </a:cubicBezTo>
                  <a:cubicBezTo>
                    <a:pt x="47" y="89"/>
                    <a:pt x="48" y="93"/>
                    <a:pt x="51" y="93"/>
                  </a:cubicBezTo>
                  <a:cubicBezTo>
                    <a:pt x="54" y="94"/>
                    <a:pt x="60" y="96"/>
                    <a:pt x="62" y="99"/>
                  </a:cubicBezTo>
                  <a:cubicBezTo>
                    <a:pt x="64" y="101"/>
                    <a:pt x="68" y="111"/>
                    <a:pt x="72" y="112"/>
                  </a:cubicBezTo>
                  <a:cubicBezTo>
                    <a:pt x="77" y="114"/>
                    <a:pt x="81" y="114"/>
                    <a:pt x="84" y="116"/>
                  </a:cubicBezTo>
                  <a:cubicBezTo>
                    <a:pt x="87" y="118"/>
                    <a:pt x="88" y="122"/>
                    <a:pt x="90" y="125"/>
                  </a:cubicBezTo>
                  <a:cubicBezTo>
                    <a:pt x="91" y="128"/>
                    <a:pt x="92" y="127"/>
                    <a:pt x="94" y="129"/>
                  </a:cubicBezTo>
                  <a:cubicBezTo>
                    <a:pt x="96" y="132"/>
                    <a:pt x="96" y="134"/>
                    <a:pt x="98" y="135"/>
                  </a:cubicBezTo>
                  <a:cubicBezTo>
                    <a:pt x="100" y="137"/>
                    <a:pt x="104" y="141"/>
                    <a:pt x="107" y="142"/>
                  </a:cubicBezTo>
                  <a:cubicBezTo>
                    <a:pt x="111" y="144"/>
                    <a:pt x="116" y="146"/>
                    <a:pt x="117" y="147"/>
                  </a:cubicBezTo>
                  <a:cubicBezTo>
                    <a:pt x="118" y="149"/>
                    <a:pt x="121" y="154"/>
                    <a:pt x="123" y="156"/>
                  </a:cubicBezTo>
                  <a:cubicBezTo>
                    <a:pt x="124" y="158"/>
                    <a:pt x="125" y="164"/>
                    <a:pt x="125" y="167"/>
                  </a:cubicBezTo>
                  <a:cubicBezTo>
                    <a:pt x="126" y="170"/>
                    <a:pt x="126" y="172"/>
                    <a:pt x="130" y="174"/>
                  </a:cubicBezTo>
                  <a:cubicBezTo>
                    <a:pt x="135" y="176"/>
                    <a:pt x="140" y="177"/>
                    <a:pt x="141" y="182"/>
                  </a:cubicBezTo>
                  <a:cubicBezTo>
                    <a:pt x="142" y="187"/>
                    <a:pt x="146" y="188"/>
                    <a:pt x="146" y="193"/>
                  </a:cubicBezTo>
                  <a:cubicBezTo>
                    <a:pt x="146" y="199"/>
                    <a:pt x="144" y="200"/>
                    <a:pt x="148" y="202"/>
                  </a:cubicBezTo>
                  <a:cubicBezTo>
                    <a:pt x="151" y="204"/>
                    <a:pt x="160" y="206"/>
                    <a:pt x="166" y="209"/>
                  </a:cubicBezTo>
                  <a:cubicBezTo>
                    <a:pt x="166" y="209"/>
                    <a:pt x="166" y="208"/>
                    <a:pt x="166" y="208"/>
                  </a:cubicBezTo>
                  <a:cubicBezTo>
                    <a:pt x="165" y="206"/>
                    <a:pt x="166" y="207"/>
                    <a:pt x="165" y="206"/>
                  </a:cubicBezTo>
                  <a:cubicBezTo>
                    <a:pt x="163" y="204"/>
                    <a:pt x="164" y="207"/>
                    <a:pt x="163" y="204"/>
                  </a:cubicBezTo>
                  <a:cubicBezTo>
                    <a:pt x="163" y="202"/>
                    <a:pt x="163" y="202"/>
                    <a:pt x="163" y="202"/>
                  </a:cubicBezTo>
                  <a:cubicBezTo>
                    <a:pt x="163" y="202"/>
                    <a:pt x="162" y="201"/>
                    <a:pt x="163" y="199"/>
                  </a:cubicBezTo>
                  <a:cubicBezTo>
                    <a:pt x="165" y="196"/>
                    <a:pt x="166" y="194"/>
                    <a:pt x="166" y="194"/>
                  </a:cubicBezTo>
                  <a:cubicBezTo>
                    <a:pt x="168" y="195"/>
                    <a:pt x="168" y="199"/>
                    <a:pt x="171" y="195"/>
                  </a:cubicBezTo>
                  <a:cubicBezTo>
                    <a:pt x="173" y="192"/>
                    <a:pt x="173" y="192"/>
                    <a:pt x="173" y="192"/>
                  </a:cubicBezTo>
                  <a:cubicBezTo>
                    <a:pt x="173" y="192"/>
                    <a:pt x="168" y="191"/>
                    <a:pt x="167" y="189"/>
                  </a:cubicBezTo>
                  <a:cubicBezTo>
                    <a:pt x="166" y="186"/>
                    <a:pt x="166" y="186"/>
                    <a:pt x="165" y="185"/>
                  </a:cubicBezTo>
                  <a:cubicBezTo>
                    <a:pt x="164" y="184"/>
                    <a:pt x="164" y="183"/>
                    <a:pt x="164" y="183"/>
                  </a:cubicBezTo>
                  <a:cubicBezTo>
                    <a:pt x="164" y="183"/>
                    <a:pt x="161" y="179"/>
                    <a:pt x="161" y="176"/>
                  </a:cubicBezTo>
                  <a:cubicBezTo>
                    <a:pt x="161" y="174"/>
                    <a:pt x="158" y="170"/>
                    <a:pt x="161" y="174"/>
                  </a:cubicBezTo>
                  <a:cubicBezTo>
                    <a:pt x="163" y="178"/>
                    <a:pt x="165" y="179"/>
                    <a:pt x="166" y="181"/>
                  </a:cubicBezTo>
                  <a:cubicBezTo>
                    <a:pt x="167" y="183"/>
                    <a:pt x="165" y="182"/>
                    <a:pt x="167" y="183"/>
                  </a:cubicBezTo>
                  <a:cubicBezTo>
                    <a:pt x="169" y="184"/>
                    <a:pt x="168" y="187"/>
                    <a:pt x="169" y="184"/>
                  </a:cubicBezTo>
                  <a:cubicBezTo>
                    <a:pt x="170" y="180"/>
                    <a:pt x="169" y="180"/>
                    <a:pt x="170" y="180"/>
                  </a:cubicBezTo>
                  <a:cubicBezTo>
                    <a:pt x="171" y="181"/>
                    <a:pt x="170" y="179"/>
                    <a:pt x="172" y="182"/>
                  </a:cubicBezTo>
                  <a:cubicBezTo>
                    <a:pt x="174" y="186"/>
                    <a:pt x="175" y="188"/>
                    <a:pt x="176" y="187"/>
                  </a:cubicBezTo>
                  <a:cubicBezTo>
                    <a:pt x="178" y="186"/>
                    <a:pt x="175" y="188"/>
                    <a:pt x="178" y="186"/>
                  </a:cubicBezTo>
                  <a:cubicBezTo>
                    <a:pt x="180" y="184"/>
                    <a:pt x="181" y="185"/>
                    <a:pt x="181" y="183"/>
                  </a:cubicBezTo>
                  <a:cubicBezTo>
                    <a:pt x="181" y="180"/>
                    <a:pt x="181" y="180"/>
                    <a:pt x="181" y="178"/>
                  </a:cubicBezTo>
                  <a:cubicBezTo>
                    <a:pt x="182" y="176"/>
                    <a:pt x="182" y="176"/>
                    <a:pt x="182" y="175"/>
                  </a:cubicBezTo>
                  <a:cubicBezTo>
                    <a:pt x="181" y="174"/>
                    <a:pt x="177" y="173"/>
                    <a:pt x="175" y="173"/>
                  </a:cubicBezTo>
                  <a:cubicBezTo>
                    <a:pt x="173" y="173"/>
                    <a:pt x="174" y="174"/>
                    <a:pt x="172" y="173"/>
                  </a:cubicBezTo>
                  <a:cubicBezTo>
                    <a:pt x="170" y="172"/>
                    <a:pt x="166" y="172"/>
                    <a:pt x="170" y="171"/>
                  </a:cubicBezTo>
                  <a:cubicBezTo>
                    <a:pt x="174" y="169"/>
                    <a:pt x="174" y="167"/>
                    <a:pt x="178" y="169"/>
                  </a:cubicBezTo>
                  <a:cubicBezTo>
                    <a:pt x="181" y="170"/>
                    <a:pt x="181" y="171"/>
                    <a:pt x="184" y="169"/>
                  </a:cubicBezTo>
                  <a:cubicBezTo>
                    <a:pt x="186" y="168"/>
                    <a:pt x="184" y="168"/>
                    <a:pt x="187" y="167"/>
                  </a:cubicBezTo>
                  <a:cubicBezTo>
                    <a:pt x="191" y="166"/>
                    <a:pt x="192" y="167"/>
                    <a:pt x="192" y="165"/>
                  </a:cubicBezTo>
                  <a:cubicBezTo>
                    <a:pt x="192" y="164"/>
                    <a:pt x="190" y="162"/>
                    <a:pt x="193" y="162"/>
                  </a:cubicBezTo>
                  <a:cubicBezTo>
                    <a:pt x="196" y="162"/>
                    <a:pt x="194" y="162"/>
                    <a:pt x="199" y="161"/>
                  </a:cubicBezTo>
                  <a:cubicBezTo>
                    <a:pt x="204" y="160"/>
                    <a:pt x="204" y="161"/>
                    <a:pt x="205" y="158"/>
                  </a:cubicBezTo>
                  <a:cubicBezTo>
                    <a:pt x="205" y="156"/>
                    <a:pt x="204" y="156"/>
                    <a:pt x="206" y="155"/>
                  </a:cubicBezTo>
                  <a:cubicBezTo>
                    <a:pt x="209" y="154"/>
                    <a:pt x="211" y="154"/>
                    <a:pt x="210" y="152"/>
                  </a:cubicBezTo>
                  <a:cubicBezTo>
                    <a:pt x="209" y="150"/>
                    <a:pt x="212" y="154"/>
                    <a:pt x="209" y="150"/>
                  </a:cubicBezTo>
                  <a:cubicBezTo>
                    <a:pt x="205" y="146"/>
                    <a:pt x="203" y="145"/>
                    <a:pt x="205" y="143"/>
                  </a:cubicBezTo>
                  <a:cubicBezTo>
                    <a:pt x="207" y="142"/>
                    <a:pt x="208" y="141"/>
                    <a:pt x="209" y="143"/>
                  </a:cubicBezTo>
                  <a:cubicBezTo>
                    <a:pt x="210" y="145"/>
                    <a:pt x="209" y="147"/>
                    <a:pt x="212" y="146"/>
                  </a:cubicBezTo>
                  <a:cubicBezTo>
                    <a:pt x="214" y="145"/>
                    <a:pt x="213" y="145"/>
                    <a:pt x="217" y="142"/>
                  </a:cubicBezTo>
                  <a:cubicBezTo>
                    <a:pt x="220" y="139"/>
                    <a:pt x="216" y="137"/>
                    <a:pt x="219" y="137"/>
                  </a:cubicBezTo>
                  <a:cubicBezTo>
                    <a:pt x="222" y="136"/>
                    <a:pt x="223" y="138"/>
                    <a:pt x="223" y="135"/>
                  </a:cubicBezTo>
                  <a:cubicBezTo>
                    <a:pt x="223" y="132"/>
                    <a:pt x="222" y="132"/>
                    <a:pt x="223" y="130"/>
                  </a:cubicBezTo>
                  <a:cubicBezTo>
                    <a:pt x="225" y="127"/>
                    <a:pt x="223" y="127"/>
                    <a:pt x="227" y="127"/>
                  </a:cubicBezTo>
                  <a:cubicBezTo>
                    <a:pt x="230" y="127"/>
                    <a:pt x="234" y="129"/>
                    <a:pt x="234" y="125"/>
                  </a:cubicBezTo>
                  <a:cubicBezTo>
                    <a:pt x="235" y="121"/>
                    <a:pt x="234" y="120"/>
                    <a:pt x="236" y="119"/>
                  </a:cubicBezTo>
                  <a:cubicBezTo>
                    <a:pt x="239" y="117"/>
                    <a:pt x="240" y="118"/>
                    <a:pt x="240" y="116"/>
                  </a:cubicBezTo>
                  <a:cubicBezTo>
                    <a:pt x="241" y="113"/>
                    <a:pt x="239" y="112"/>
                    <a:pt x="238" y="109"/>
                  </a:cubicBezTo>
                  <a:cubicBezTo>
                    <a:pt x="237" y="107"/>
                    <a:pt x="237" y="106"/>
                    <a:pt x="237" y="104"/>
                  </a:cubicBezTo>
                  <a:cubicBezTo>
                    <a:pt x="237" y="103"/>
                    <a:pt x="237" y="103"/>
                    <a:pt x="239" y="106"/>
                  </a:cubicBezTo>
                  <a:cubicBezTo>
                    <a:pt x="241" y="109"/>
                    <a:pt x="240" y="116"/>
                    <a:pt x="242" y="111"/>
                  </a:cubicBezTo>
                  <a:cubicBezTo>
                    <a:pt x="243" y="106"/>
                    <a:pt x="242" y="106"/>
                    <a:pt x="242" y="103"/>
                  </a:cubicBezTo>
                  <a:cubicBezTo>
                    <a:pt x="242" y="99"/>
                    <a:pt x="240" y="100"/>
                    <a:pt x="243" y="95"/>
                  </a:cubicBezTo>
                  <a:cubicBezTo>
                    <a:pt x="246" y="89"/>
                    <a:pt x="246" y="89"/>
                    <a:pt x="248" y="85"/>
                  </a:cubicBezTo>
                  <a:cubicBezTo>
                    <a:pt x="250" y="82"/>
                    <a:pt x="249" y="82"/>
                    <a:pt x="251" y="79"/>
                  </a:cubicBezTo>
                  <a:cubicBezTo>
                    <a:pt x="252" y="76"/>
                    <a:pt x="252" y="76"/>
                    <a:pt x="254" y="74"/>
                  </a:cubicBezTo>
                  <a:cubicBezTo>
                    <a:pt x="256" y="72"/>
                    <a:pt x="254" y="72"/>
                    <a:pt x="257" y="70"/>
                  </a:cubicBezTo>
                  <a:cubicBezTo>
                    <a:pt x="260" y="67"/>
                    <a:pt x="265" y="66"/>
                    <a:pt x="266" y="63"/>
                  </a:cubicBezTo>
                  <a:cubicBezTo>
                    <a:pt x="266" y="63"/>
                    <a:pt x="267" y="62"/>
                    <a:pt x="267" y="62"/>
                  </a:cubicBezTo>
                  <a:cubicBezTo>
                    <a:pt x="248" y="48"/>
                    <a:pt x="198" y="12"/>
                    <a:pt x="197" y="11"/>
                  </a:cubicBezTo>
                  <a:cubicBezTo>
                    <a:pt x="195" y="10"/>
                    <a:pt x="156" y="17"/>
                    <a:pt x="145" y="18"/>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46">
              <a:extLst>
                <a:ext uri="{FF2B5EF4-FFF2-40B4-BE49-F238E27FC236}">
                  <a16:creationId xmlns:a16="http://schemas.microsoft.com/office/drawing/2014/main" id="{D21CD106-84CF-4F8E-B9B9-5630DE35F8F8}"/>
                </a:ext>
              </a:extLst>
            </p:cNvPr>
            <p:cNvSpPr>
              <a:spLocks/>
            </p:cNvSpPr>
            <p:nvPr userDrawn="1"/>
          </p:nvSpPr>
          <p:spPr bwMode="auto">
            <a:xfrm>
              <a:off x="8942260" y="2459443"/>
              <a:ext cx="68077" cy="126624"/>
            </a:xfrm>
            <a:custGeom>
              <a:avLst/>
              <a:gdLst>
                <a:gd name="T0" fmla="*/ 19 w 28"/>
                <a:gd name="T1" fmla="*/ 6 h 53"/>
                <a:gd name="T2" fmla="*/ 14 w 28"/>
                <a:gd name="T3" fmla="*/ 4 h 53"/>
                <a:gd name="T4" fmla="*/ 0 w 28"/>
                <a:gd name="T5" fmla="*/ 8 h 53"/>
                <a:gd name="T6" fmla="*/ 4 w 28"/>
                <a:gd name="T7" fmla="*/ 27 h 53"/>
                <a:gd name="T8" fmla="*/ 8 w 28"/>
                <a:gd name="T9" fmla="*/ 42 h 53"/>
                <a:gd name="T10" fmla="*/ 8 w 28"/>
                <a:gd name="T11" fmla="*/ 53 h 53"/>
                <a:gd name="T12" fmla="*/ 12 w 28"/>
                <a:gd name="T13" fmla="*/ 51 h 53"/>
                <a:gd name="T14" fmla="*/ 22 w 28"/>
                <a:gd name="T15" fmla="*/ 46 h 53"/>
                <a:gd name="T16" fmla="*/ 27 w 28"/>
                <a:gd name="T17" fmla="*/ 40 h 53"/>
                <a:gd name="T18" fmla="*/ 25 w 28"/>
                <a:gd name="T19" fmla="*/ 32 h 53"/>
                <a:gd name="T20" fmla="*/ 23 w 28"/>
                <a:gd name="T21" fmla="*/ 25 h 53"/>
                <a:gd name="T22" fmla="*/ 24 w 28"/>
                <a:gd name="T23" fmla="*/ 19 h 53"/>
                <a:gd name="T24" fmla="*/ 27 w 28"/>
                <a:gd name="T25" fmla="*/ 22 h 53"/>
                <a:gd name="T26" fmla="*/ 27 w 28"/>
                <a:gd name="T27" fmla="*/ 22 h 53"/>
                <a:gd name="T28" fmla="*/ 25 w 28"/>
                <a:gd name="T29" fmla="*/ 15 h 53"/>
                <a:gd name="T30" fmla="*/ 19 w 28"/>
                <a:gd name="T31"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19" y="6"/>
                  </a:moveTo>
                  <a:cubicBezTo>
                    <a:pt x="15" y="0"/>
                    <a:pt x="17" y="4"/>
                    <a:pt x="14" y="4"/>
                  </a:cubicBezTo>
                  <a:cubicBezTo>
                    <a:pt x="11" y="3"/>
                    <a:pt x="8" y="6"/>
                    <a:pt x="0" y="8"/>
                  </a:cubicBezTo>
                  <a:cubicBezTo>
                    <a:pt x="0" y="13"/>
                    <a:pt x="2" y="21"/>
                    <a:pt x="4" y="27"/>
                  </a:cubicBezTo>
                  <a:cubicBezTo>
                    <a:pt x="8" y="34"/>
                    <a:pt x="8" y="39"/>
                    <a:pt x="8" y="42"/>
                  </a:cubicBezTo>
                  <a:cubicBezTo>
                    <a:pt x="8" y="44"/>
                    <a:pt x="8" y="50"/>
                    <a:pt x="8" y="53"/>
                  </a:cubicBezTo>
                  <a:cubicBezTo>
                    <a:pt x="9" y="53"/>
                    <a:pt x="10" y="52"/>
                    <a:pt x="12" y="51"/>
                  </a:cubicBezTo>
                  <a:cubicBezTo>
                    <a:pt x="18" y="48"/>
                    <a:pt x="19" y="50"/>
                    <a:pt x="22" y="46"/>
                  </a:cubicBezTo>
                  <a:cubicBezTo>
                    <a:pt x="25" y="43"/>
                    <a:pt x="28" y="48"/>
                    <a:pt x="27" y="40"/>
                  </a:cubicBezTo>
                  <a:cubicBezTo>
                    <a:pt x="25" y="33"/>
                    <a:pt x="27" y="35"/>
                    <a:pt x="25" y="32"/>
                  </a:cubicBezTo>
                  <a:cubicBezTo>
                    <a:pt x="24" y="28"/>
                    <a:pt x="23" y="27"/>
                    <a:pt x="23" y="25"/>
                  </a:cubicBezTo>
                  <a:cubicBezTo>
                    <a:pt x="23" y="23"/>
                    <a:pt x="22" y="20"/>
                    <a:pt x="24" y="19"/>
                  </a:cubicBezTo>
                  <a:cubicBezTo>
                    <a:pt x="25" y="18"/>
                    <a:pt x="24" y="23"/>
                    <a:pt x="27" y="22"/>
                  </a:cubicBezTo>
                  <a:cubicBezTo>
                    <a:pt x="27" y="22"/>
                    <a:pt x="27" y="22"/>
                    <a:pt x="27" y="22"/>
                  </a:cubicBezTo>
                  <a:cubicBezTo>
                    <a:pt x="27" y="21"/>
                    <a:pt x="27" y="18"/>
                    <a:pt x="25" y="15"/>
                  </a:cubicBezTo>
                  <a:cubicBezTo>
                    <a:pt x="23" y="9"/>
                    <a:pt x="23" y="12"/>
                    <a:pt x="19" y="6"/>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47">
              <a:extLst>
                <a:ext uri="{FF2B5EF4-FFF2-40B4-BE49-F238E27FC236}">
                  <a16:creationId xmlns:a16="http://schemas.microsoft.com/office/drawing/2014/main" id="{69361335-3064-4001-9A4D-6AA2A66D4BDB}"/>
                </a:ext>
              </a:extLst>
            </p:cNvPr>
            <p:cNvSpPr>
              <a:spLocks/>
            </p:cNvSpPr>
            <p:nvPr userDrawn="1"/>
          </p:nvSpPr>
          <p:spPr bwMode="auto">
            <a:xfrm>
              <a:off x="8739389" y="2409067"/>
              <a:ext cx="6808" cy="115732"/>
            </a:xfrm>
            <a:custGeom>
              <a:avLst/>
              <a:gdLst>
                <a:gd name="T0" fmla="*/ 2 w 3"/>
                <a:gd name="T1" fmla="*/ 48 h 48"/>
                <a:gd name="T2" fmla="*/ 1 w 3"/>
                <a:gd name="T3" fmla="*/ 42 h 48"/>
                <a:gd name="T4" fmla="*/ 1 w 3"/>
                <a:gd name="T5" fmla="*/ 13 h 48"/>
                <a:gd name="T6" fmla="*/ 2 w 3"/>
                <a:gd name="T7" fmla="*/ 0 h 48"/>
              </a:gdLst>
              <a:ahLst/>
              <a:cxnLst>
                <a:cxn ang="0">
                  <a:pos x="T0" y="T1"/>
                </a:cxn>
                <a:cxn ang="0">
                  <a:pos x="T2" y="T3"/>
                </a:cxn>
                <a:cxn ang="0">
                  <a:pos x="T4" y="T5"/>
                </a:cxn>
                <a:cxn ang="0">
                  <a:pos x="T6" y="T7"/>
                </a:cxn>
              </a:cxnLst>
              <a:rect l="0" t="0" r="r" b="b"/>
              <a:pathLst>
                <a:path w="3" h="48">
                  <a:moveTo>
                    <a:pt x="2" y="48"/>
                  </a:moveTo>
                  <a:cubicBezTo>
                    <a:pt x="1" y="47"/>
                    <a:pt x="0" y="46"/>
                    <a:pt x="1" y="42"/>
                  </a:cubicBezTo>
                  <a:cubicBezTo>
                    <a:pt x="2" y="33"/>
                    <a:pt x="0" y="22"/>
                    <a:pt x="1" y="13"/>
                  </a:cubicBezTo>
                  <a:cubicBezTo>
                    <a:pt x="2" y="5"/>
                    <a:pt x="3" y="4"/>
                    <a:pt x="2" y="0"/>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48">
              <a:extLst>
                <a:ext uri="{FF2B5EF4-FFF2-40B4-BE49-F238E27FC236}">
                  <a16:creationId xmlns:a16="http://schemas.microsoft.com/office/drawing/2014/main" id="{AEA3D2CB-EDE3-4A3D-99D1-00666428870C}"/>
                </a:ext>
              </a:extLst>
            </p:cNvPr>
            <p:cNvSpPr>
              <a:spLocks/>
            </p:cNvSpPr>
            <p:nvPr userDrawn="1"/>
          </p:nvSpPr>
          <p:spPr bwMode="auto">
            <a:xfrm>
              <a:off x="8739389" y="2409067"/>
              <a:ext cx="6808" cy="115732"/>
            </a:xfrm>
            <a:custGeom>
              <a:avLst/>
              <a:gdLst>
                <a:gd name="T0" fmla="*/ 2 w 3"/>
                <a:gd name="T1" fmla="*/ 48 h 48"/>
                <a:gd name="T2" fmla="*/ 1 w 3"/>
                <a:gd name="T3" fmla="*/ 42 h 48"/>
                <a:gd name="T4" fmla="*/ 1 w 3"/>
                <a:gd name="T5" fmla="*/ 13 h 48"/>
                <a:gd name="T6" fmla="*/ 2 w 3"/>
                <a:gd name="T7" fmla="*/ 0 h 48"/>
              </a:gdLst>
              <a:ahLst/>
              <a:cxnLst>
                <a:cxn ang="0">
                  <a:pos x="T0" y="T1"/>
                </a:cxn>
                <a:cxn ang="0">
                  <a:pos x="T2" y="T3"/>
                </a:cxn>
                <a:cxn ang="0">
                  <a:pos x="T4" y="T5"/>
                </a:cxn>
                <a:cxn ang="0">
                  <a:pos x="T6" y="T7"/>
                </a:cxn>
              </a:cxnLst>
              <a:rect l="0" t="0" r="r" b="b"/>
              <a:pathLst>
                <a:path w="3" h="48">
                  <a:moveTo>
                    <a:pt x="2" y="48"/>
                  </a:moveTo>
                  <a:cubicBezTo>
                    <a:pt x="1" y="47"/>
                    <a:pt x="0" y="46"/>
                    <a:pt x="1" y="42"/>
                  </a:cubicBezTo>
                  <a:cubicBezTo>
                    <a:pt x="2" y="33"/>
                    <a:pt x="0" y="22"/>
                    <a:pt x="1" y="13"/>
                  </a:cubicBezTo>
                  <a:cubicBezTo>
                    <a:pt x="2" y="5"/>
                    <a:pt x="3" y="4"/>
                    <a:pt x="2" y="0"/>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49">
              <a:extLst>
                <a:ext uri="{FF2B5EF4-FFF2-40B4-BE49-F238E27FC236}">
                  <a16:creationId xmlns:a16="http://schemas.microsoft.com/office/drawing/2014/main" id="{1C1401BB-EC35-47F5-869F-B5367C521F41}"/>
                </a:ext>
              </a:extLst>
            </p:cNvPr>
            <p:cNvSpPr>
              <a:spLocks/>
            </p:cNvSpPr>
            <p:nvPr userDrawn="1"/>
          </p:nvSpPr>
          <p:spPr bwMode="auto">
            <a:xfrm>
              <a:off x="8743474" y="2478505"/>
              <a:ext cx="219210" cy="213764"/>
            </a:xfrm>
            <a:custGeom>
              <a:avLst/>
              <a:gdLst>
                <a:gd name="T0" fmla="*/ 87 w 91"/>
                <a:gd name="T1" fmla="*/ 19 h 89"/>
                <a:gd name="T2" fmla="*/ 83 w 91"/>
                <a:gd name="T3" fmla="*/ 0 h 89"/>
                <a:gd name="T4" fmla="*/ 82 w 91"/>
                <a:gd name="T5" fmla="*/ 0 h 89"/>
                <a:gd name="T6" fmla="*/ 62 w 91"/>
                <a:gd name="T7" fmla="*/ 5 h 89"/>
                <a:gd name="T8" fmla="*/ 41 w 91"/>
                <a:gd name="T9" fmla="*/ 10 h 89"/>
                <a:gd name="T10" fmla="*/ 9 w 91"/>
                <a:gd name="T11" fmla="*/ 16 h 89"/>
                <a:gd name="T12" fmla="*/ 0 w 91"/>
                <a:gd name="T13" fmla="*/ 19 h 89"/>
                <a:gd name="T14" fmla="*/ 2 w 91"/>
                <a:gd name="T15" fmla="*/ 21 h 89"/>
                <a:gd name="T16" fmla="*/ 4 w 91"/>
                <a:gd name="T17" fmla="*/ 40 h 89"/>
                <a:gd name="T18" fmla="*/ 9 w 91"/>
                <a:gd name="T19" fmla="*/ 61 h 89"/>
                <a:gd name="T20" fmla="*/ 12 w 91"/>
                <a:gd name="T21" fmla="*/ 73 h 89"/>
                <a:gd name="T22" fmla="*/ 7 w 91"/>
                <a:gd name="T23" fmla="*/ 81 h 89"/>
                <a:gd name="T24" fmla="*/ 9 w 91"/>
                <a:gd name="T25" fmla="*/ 87 h 89"/>
                <a:gd name="T26" fmla="*/ 11 w 91"/>
                <a:gd name="T27" fmla="*/ 89 h 89"/>
                <a:gd name="T28" fmla="*/ 14 w 91"/>
                <a:gd name="T29" fmla="*/ 86 h 89"/>
                <a:gd name="T30" fmla="*/ 22 w 91"/>
                <a:gd name="T31" fmla="*/ 81 h 89"/>
                <a:gd name="T32" fmla="*/ 29 w 91"/>
                <a:gd name="T33" fmla="*/ 73 h 89"/>
                <a:gd name="T34" fmla="*/ 33 w 91"/>
                <a:gd name="T35" fmla="*/ 72 h 89"/>
                <a:gd name="T36" fmla="*/ 43 w 91"/>
                <a:gd name="T37" fmla="*/ 64 h 89"/>
                <a:gd name="T38" fmla="*/ 51 w 91"/>
                <a:gd name="T39" fmla="*/ 60 h 89"/>
                <a:gd name="T40" fmla="*/ 61 w 91"/>
                <a:gd name="T41" fmla="*/ 57 h 89"/>
                <a:gd name="T42" fmla="*/ 66 w 91"/>
                <a:gd name="T43" fmla="*/ 54 h 89"/>
                <a:gd name="T44" fmla="*/ 71 w 91"/>
                <a:gd name="T45" fmla="*/ 53 h 89"/>
                <a:gd name="T46" fmla="*/ 78 w 91"/>
                <a:gd name="T47" fmla="*/ 50 h 89"/>
                <a:gd name="T48" fmla="*/ 85 w 91"/>
                <a:gd name="T49" fmla="*/ 48 h 89"/>
                <a:gd name="T50" fmla="*/ 91 w 91"/>
                <a:gd name="T51" fmla="*/ 45 h 89"/>
                <a:gd name="T52" fmla="*/ 91 w 91"/>
                <a:gd name="T53" fmla="*/ 34 h 89"/>
                <a:gd name="T54" fmla="*/ 87 w 91"/>
                <a:gd name="T5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89">
                  <a:moveTo>
                    <a:pt x="87" y="19"/>
                  </a:moveTo>
                  <a:cubicBezTo>
                    <a:pt x="85" y="13"/>
                    <a:pt x="83" y="5"/>
                    <a:pt x="83" y="0"/>
                  </a:cubicBezTo>
                  <a:cubicBezTo>
                    <a:pt x="82" y="0"/>
                    <a:pt x="82" y="0"/>
                    <a:pt x="82" y="0"/>
                  </a:cubicBezTo>
                  <a:cubicBezTo>
                    <a:pt x="73" y="2"/>
                    <a:pt x="71" y="2"/>
                    <a:pt x="62" y="5"/>
                  </a:cubicBezTo>
                  <a:cubicBezTo>
                    <a:pt x="52" y="7"/>
                    <a:pt x="48" y="8"/>
                    <a:pt x="41" y="10"/>
                  </a:cubicBezTo>
                  <a:cubicBezTo>
                    <a:pt x="35" y="11"/>
                    <a:pt x="16" y="15"/>
                    <a:pt x="9" y="16"/>
                  </a:cubicBezTo>
                  <a:cubicBezTo>
                    <a:pt x="6" y="17"/>
                    <a:pt x="2" y="18"/>
                    <a:pt x="0" y="19"/>
                  </a:cubicBezTo>
                  <a:cubicBezTo>
                    <a:pt x="1" y="19"/>
                    <a:pt x="2" y="19"/>
                    <a:pt x="2" y="21"/>
                  </a:cubicBezTo>
                  <a:cubicBezTo>
                    <a:pt x="2" y="24"/>
                    <a:pt x="2" y="30"/>
                    <a:pt x="4" y="40"/>
                  </a:cubicBezTo>
                  <a:cubicBezTo>
                    <a:pt x="5" y="49"/>
                    <a:pt x="8" y="55"/>
                    <a:pt x="9" y="61"/>
                  </a:cubicBezTo>
                  <a:cubicBezTo>
                    <a:pt x="9" y="67"/>
                    <a:pt x="12" y="68"/>
                    <a:pt x="12" y="73"/>
                  </a:cubicBezTo>
                  <a:cubicBezTo>
                    <a:pt x="12" y="78"/>
                    <a:pt x="10" y="77"/>
                    <a:pt x="7" y="81"/>
                  </a:cubicBezTo>
                  <a:cubicBezTo>
                    <a:pt x="3" y="86"/>
                    <a:pt x="7" y="85"/>
                    <a:pt x="9" y="87"/>
                  </a:cubicBezTo>
                  <a:cubicBezTo>
                    <a:pt x="10" y="88"/>
                    <a:pt x="10" y="88"/>
                    <a:pt x="11" y="89"/>
                  </a:cubicBezTo>
                  <a:cubicBezTo>
                    <a:pt x="12" y="88"/>
                    <a:pt x="13" y="87"/>
                    <a:pt x="14" y="86"/>
                  </a:cubicBezTo>
                  <a:cubicBezTo>
                    <a:pt x="18" y="83"/>
                    <a:pt x="16" y="87"/>
                    <a:pt x="22" y="81"/>
                  </a:cubicBezTo>
                  <a:cubicBezTo>
                    <a:pt x="27" y="74"/>
                    <a:pt x="27" y="73"/>
                    <a:pt x="29" y="73"/>
                  </a:cubicBezTo>
                  <a:cubicBezTo>
                    <a:pt x="32" y="73"/>
                    <a:pt x="28" y="77"/>
                    <a:pt x="33" y="72"/>
                  </a:cubicBezTo>
                  <a:cubicBezTo>
                    <a:pt x="38" y="68"/>
                    <a:pt x="41" y="64"/>
                    <a:pt x="43" y="64"/>
                  </a:cubicBezTo>
                  <a:cubicBezTo>
                    <a:pt x="45" y="63"/>
                    <a:pt x="47" y="60"/>
                    <a:pt x="51" y="60"/>
                  </a:cubicBezTo>
                  <a:cubicBezTo>
                    <a:pt x="56" y="59"/>
                    <a:pt x="57" y="59"/>
                    <a:pt x="61" y="57"/>
                  </a:cubicBezTo>
                  <a:cubicBezTo>
                    <a:pt x="64" y="55"/>
                    <a:pt x="63" y="55"/>
                    <a:pt x="66" y="54"/>
                  </a:cubicBezTo>
                  <a:cubicBezTo>
                    <a:pt x="70" y="53"/>
                    <a:pt x="70" y="54"/>
                    <a:pt x="71" y="53"/>
                  </a:cubicBezTo>
                  <a:cubicBezTo>
                    <a:pt x="73" y="53"/>
                    <a:pt x="75" y="52"/>
                    <a:pt x="78" y="50"/>
                  </a:cubicBezTo>
                  <a:cubicBezTo>
                    <a:pt x="80" y="49"/>
                    <a:pt x="79" y="49"/>
                    <a:pt x="85" y="48"/>
                  </a:cubicBezTo>
                  <a:cubicBezTo>
                    <a:pt x="88" y="47"/>
                    <a:pt x="89" y="46"/>
                    <a:pt x="91" y="45"/>
                  </a:cubicBezTo>
                  <a:cubicBezTo>
                    <a:pt x="91" y="42"/>
                    <a:pt x="91" y="36"/>
                    <a:pt x="91" y="34"/>
                  </a:cubicBezTo>
                  <a:cubicBezTo>
                    <a:pt x="91" y="31"/>
                    <a:pt x="91" y="26"/>
                    <a:pt x="87" y="19"/>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50">
              <a:extLst>
                <a:ext uri="{FF2B5EF4-FFF2-40B4-BE49-F238E27FC236}">
                  <a16:creationId xmlns:a16="http://schemas.microsoft.com/office/drawing/2014/main" id="{293376B8-B4C4-4180-8E19-CDEB2B700CB5}"/>
                </a:ext>
              </a:extLst>
            </p:cNvPr>
            <p:cNvSpPr>
              <a:spLocks/>
            </p:cNvSpPr>
            <p:nvPr userDrawn="1"/>
          </p:nvSpPr>
          <p:spPr bwMode="auto">
            <a:xfrm>
              <a:off x="7632450" y="3461543"/>
              <a:ext cx="1082432" cy="494243"/>
            </a:xfrm>
            <a:custGeom>
              <a:avLst/>
              <a:gdLst>
                <a:gd name="T0" fmla="*/ 80 w 452"/>
                <a:gd name="T1" fmla="*/ 165 h 206"/>
                <a:gd name="T2" fmla="*/ 103 w 452"/>
                <a:gd name="T3" fmla="*/ 153 h 206"/>
                <a:gd name="T4" fmla="*/ 167 w 452"/>
                <a:gd name="T5" fmla="*/ 145 h 206"/>
                <a:gd name="T6" fmla="*/ 186 w 452"/>
                <a:gd name="T7" fmla="*/ 149 h 206"/>
                <a:gd name="T8" fmla="*/ 202 w 452"/>
                <a:gd name="T9" fmla="*/ 162 h 206"/>
                <a:gd name="T10" fmla="*/ 324 w 452"/>
                <a:gd name="T11" fmla="*/ 206 h 206"/>
                <a:gd name="T12" fmla="*/ 335 w 452"/>
                <a:gd name="T13" fmla="*/ 200 h 206"/>
                <a:gd name="T14" fmla="*/ 347 w 452"/>
                <a:gd name="T15" fmla="*/ 197 h 206"/>
                <a:gd name="T16" fmla="*/ 357 w 452"/>
                <a:gd name="T17" fmla="*/ 186 h 206"/>
                <a:gd name="T18" fmla="*/ 366 w 452"/>
                <a:gd name="T19" fmla="*/ 160 h 206"/>
                <a:gd name="T20" fmla="*/ 377 w 452"/>
                <a:gd name="T21" fmla="*/ 144 h 206"/>
                <a:gd name="T22" fmla="*/ 380 w 452"/>
                <a:gd name="T23" fmla="*/ 146 h 206"/>
                <a:gd name="T24" fmla="*/ 390 w 452"/>
                <a:gd name="T25" fmla="*/ 133 h 206"/>
                <a:gd name="T26" fmla="*/ 406 w 452"/>
                <a:gd name="T27" fmla="*/ 129 h 206"/>
                <a:gd name="T28" fmla="*/ 415 w 452"/>
                <a:gd name="T29" fmla="*/ 127 h 206"/>
                <a:gd name="T30" fmla="*/ 421 w 452"/>
                <a:gd name="T31" fmla="*/ 125 h 206"/>
                <a:gd name="T32" fmla="*/ 431 w 452"/>
                <a:gd name="T33" fmla="*/ 109 h 206"/>
                <a:gd name="T34" fmla="*/ 426 w 452"/>
                <a:gd name="T35" fmla="*/ 109 h 206"/>
                <a:gd name="T36" fmla="*/ 422 w 452"/>
                <a:gd name="T37" fmla="*/ 102 h 206"/>
                <a:gd name="T38" fmla="*/ 416 w 452"/>
                <a:gd name="T39" fmla="*/ 109 h 206"/>
                <a:gd name="T40" fmla="*/ 410 w 452"/>
                <a:gd name="T41" fmla="*/ 114 h 206"/>
                <a:gd name="T42" fmla="*/ 400 w 452"/>
                <a:gd name="T43" fmla="*/ 115 h 206"/>
                <a:gd name="T44" fmla="*/ 390 w 452"/>
                <a:gd name="T45" fmla="*/ 108 h 206"/>
                <a:gd name="T46" fmla="*/ 397 w 452"/>
                <a:gd name="T47" fmla="*/ 108 h 206"/>
                <a:gd name="T48" fmla="*/ 409 w 452"/>
                <a:gd name="T49" fmla="*/ 108 h 206"/>
                <a:gd name="T50" fmla="*/ 411 w 452"/>
                <a:gd name="T51" fmla="*/ 98 h 206"/>
                <a:gd name="T52" fmla="*/ 416 w 452"/>
                <a:gd name="T53" fmla="*/ 89 h 206"/>
                <a:gd name="T54" fmla="*/ 397 w 452"/>
                <a:gd name="T55" fmla="*/ 84 h 206"/>
                <a:gd name="T56" fmla="*/ 399 w 452"/>
                <a:gd name="T57" fmla="*/ 81 h 206"/>
                <a:gd name="T58" fmla="*/ 409 w 452"/>
                <a:gd name="T59" fmla="*/ 74 h 206"/>
                <a:gd name="T60" fmla="*/ 418 w 452"/>
                <a:gd name="T61" fmla="*/ 77 h 206"/>
                <a:gd name="T62" fmla="*/ 437 w 452"/>
                <a:gd name="T63" fmla="*/ 75 h 206"/>
                <a:gd name="T64" fmla="*/ 445 w 452"/>
                <a:gd name="T65" fmla="*/ 59 h 206"/>
                <a:gd name="T66" fmla="*/ 449 w 452"/>
                <a:gd name="T67" fmla="*/ 50 h 206"/>
                <a:gd name="T68" fmla="*/ 444 w 452"/>
                <a:gd name="T69" fmla="*/ 36 h 206"/>
                <a:gd name="T70" fmla="*/ 438 w 452"/>
                <a:gd name="T71" fmla="*/ 41 h 206"/>
                <a:gd name="T72" fmla="*/ 435 w 452"/>
                <a:gd name="T73" fmla="*/ 50 h 206"/>
                <a:gd name="T74" fmla="*/ 431 w 452"/>
                <a:gd name="T75" fmla="*/ 55 h 206"/>
                <a:gd name="T76" fmla="*/ 430 w 452"/>
                <a:gd name="T77" fmla="*/ 50 h 206"/>
                <a:gd name="T78" fmla="*/ 424 w 452"/>
                <a:gd name="T79" fmla="*/ 38 h 206"/>
                <a:gd name="T80" fmla="*/ 414 w 452"/>
                <a:gd name="T81" fmla="*/ 44 h 206"/>
                <a:gd name="T82" fmla="*/ 399 w 452"/>
                <a:gd name="T83" fmla="*/ 48 h 206"/>
                <a:gd name="T84" fmla="*/ 392 w 452"/>
                <a:gd name="T85" fmla="*/ 37 h 206"/>
                <a:gd name="T86" fmla="*/ 391 w 452"/>
                <a:gd name="T87" fmla="*/ 28 h 206"/>
                <a:gd name="T88" fmla="*/ 396 w 452"/>
                <a:gd name="T89" fmla="*/ 39 h 206"/>
                <a:gd name="T90" fmla="*/ 410 w 452"/>
                <a:gd name="T91" fmla="*/ 35 h 206"/>
                <a:gd name="T92" fmla="*/ 421 w 452"/>
                <a:gd name="T93" fmla="*/ 29 h 206"/>
                <a:gd name="T94" fmla="*/ 419 w 452"/>
                <a:gd name="T95" fmla="*/ 20 h 206"/>
                <a:gd name="T96" fmla="*/ 432 w 452"/>
                <a:gd name="T97" fmla="*/ 23 h 206"/>
                <a:gd name="T98" fmla="*/ 432 w 452"/>
                <a:gd name="T99" fmla="*/ 13 h 206"/>
                <a:gd name="T100" fmla="*/ 424 w 452"/>
                <a:gd name="T101" fmla="*/ 5 h 206"/>
                <a:gd name="T102" fmla="*/ 275 w 452"/>
                <a:gd name="T103" fmla="*/ 30 h 206"/>
                <a:gd name="T104" fmla="*/ 126 w 452"/>
                <a:gd name="T105" fmla="*/ 53 h 206"/>
                <a:gd name="T106" fmla="*/ 115 w 452"/>
                <a:gd name="T107" fmla="*/ 79 h 206"/>
                <a:gd name="T108" fmla="*/ 107 w 452"/>
                <a:gd name="T109" fmla="*/ 88 h 206"/>
                <a:gd name="T110" fmla="*/ 86 w 452"/>
                <a:gd name="T111" fmla="*/ 101 h 206"/>
                <a:gd name="T112" fmla="*/ 74 w 452"/>
                <a:gd name="T113" fmla="*/ 105 h 206"/>
                <a:gd name="T114" fmla="*/ 66 w 452"/>
                <a:gd name="T115" fmla="*/ 116 h 206"/>
                <a:gd name="T116" fmla="*/ 40 w 452"/>
                <a:gd name="T117" fmla="*/ 135 h 206"/>
                <a:gd name="T118" fmla="*/ 20 w 452"/>
                <a:gd name="T119" fmla="*/ 143 h 206"/>
                <a:gd name="T120" fmla="*/ 1 w 452"/>
                <a:gd name="T121" fmla="*/ 166 h 206"/>
                <a:gd name="T122" fmla="*/ 47 w 452"/>
                <a:gd name="T123" fmla="*/ 174 h 206"/>
                <a:gd name="T124" fmla="*/ 68 w 452"/>
                <a:gd name="T125" fmla="*/ 16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206">
                  <a:moveTo>
                    <a:pt x="68" y="169"/>
                  </a:moveTo>
                  <a:cubicBezTo>
                    <a:pt x="72" y="167"/>
                    <a:pt x="77" y="165"/>
                    <a:pt x="80" y="165"/>
                  </a:cubicBezTo>
                  <a:cubicBezTo>
                    <a:pt x="84" y="164"/>
                    <a:pt x="85" y="164"/>
                    <a:pt x="87" y="162"/>
                  </a:cubicBezTo>
                  <a:cubicBezTo>
                    <a:pt x="89" y="160"/>
                    <a:pt x="98" y="156"/>
                    <a:pt x="103" y="153"/>
                  </a:cubicBezTo>
                  <a:cubicBezTo>
                    <a:pt x="107" y="150"/>
                    <a:pt x="115" y="150"/>
                    <a:pt x="129" y="149"/>
                  </a:cubicBezTo>
                  <a:cubicBezTo>
                    <a:pt x="143" y="147"/>
                    <a:pt x="160" y="145"/>
                    <a:pt x="167" y="145"/>
                  </a:cubicBezTo>
                  <a:cubicBezTo>
                    <a:pt x="174" y="144"/>
                    <a:pt x="172" y="144"/>
                    <a:pt x="176" y="146"/>
                  </a:cubicBezTo>
                  <a:cubicBezTo>
                    <a:pt x="181" y="148"/>
                    <a:pt x="182" y="146"/>
                    <a:pt x="186" y="149"/>
                  </a:cubicBezTo>
                  <a:cubicBezTo>
                    <a:pt x="189" y="152"/>
                    <a:pt x="191" y="155"/>
                    <a:pt x="192" y="159"/>
                  </a:cubicBezTo>
                  <a:cubicBezTo>
                    <a:pt x="193" y="163"/>
                    <a:pt x="192" y="164"/>
                    <a:pt x="202" y="162"/>
                  </a:cubicBezTo>
                  <a:cubicBezTo>
                    <a:pt x="213" y="161"/>
                    <a:pt x="252" y="154"/>
                    <a:pt x="254" y="155"/>
                  </a:cubicBezTo>
                  <a:cubicBezTo>
                    <a:pt x="255" y="156"/>
                    <a:pt x="305" y="192"/>
                    <a:pt x="324" y="206"/>
                  </a:cubicBezTo>
                  <a:cubicBezTo>
                    <a:pt x="324" y="204"/>
                    <a:pt x="323" y="204"/>
                    <a:pt x="326" y="203"/>
                  </a:cubicBezTo>
                  <a:cubicBezTo>
                    <a:pt x="329" y="203"/>
                    <a:pt x="332" y="201"/>
                    <a:pt x="335" y="200"/>
                  </a:cubicBezTo>
                  <a:cubicBezTo>
                    <a:pt x="338" y="198"/>
                    <a:pt x="336" y="199"/>
                    <a:pt x="339" y="199"/>
                  </a:cubicBezTo>
                  <a:cubicBezTo>
                    <a:pt x="342" y="198"/>
                    <a:pt x="344" y="198"/>
                    <a:pt x="347" y="197"/>
                  </a:cubicBezTo>
                  <a:cubicBezTo>
                    <a:pt x="350" y="196"/>
                    <a:pt x="353" y="200"/>
                    <a:pt x="354" y="195"/>
                  </a:cubicBezTo>
                  <a:cubicBezTo>
                    <a:pt x="356" y="190"/>
                    <a:pt x="356" y="191"/>
                    <a:pt x="357" y="186"/>
                  </a:cubicBezTo>
                  <a:cubicBezTo>
                    <a:pt x="357" y="181"/>
                    <a:pt x="358" y="178"/>
                    <a:pt x="360" y="173"/>
                  </a:cubicBezTo>
                  <a:cubicBezTo>
                    <a:pt x="361" y="169"/>
                    <a:pt x="361" y="167"/>
                    <a:pt x="366" y="160"/>
                  </a:cubicBezTo>
                  <a:cubicBezTo>
                    <a:pt x="371" y="154"/>
                    <a:pt x="377" y="155"/>
                    <a:pt x="377" y="150"/>
                  </a:cubicBezTo>
                  <a:cubicBezTo>
                    <a:pt x="377" y="145"/>
                    <a:pt x="377" y="147"/>
                    <a:pt x="377" y="144"/>
                  </a:cubicBezTo>
                  <a:cubicBezTo>
                    <a:pt x="378" y="141"/>
                    <a:pt x="378" y="137"/>
                    <a:pt x="379" y="140"/>
                  </a:cubicBezTo>
                  <a:cubicBezTo>
                    <a:pt x="380" y="142"/>
                    <a:pt x="378" y="147"/>
                    <a:pt x="380" y="146"/>
                  </a:cubicBezTo>
                  <a:cubicBezTo>
                    <a:pt x="382" y="145"/>
                    <a:pt x="384" y="145"/>
                    <a:pt x="386" y="142"/>
                  </a:cubicBezTo>
                  <a:cubicBezTo>
                    <a:pt x="387" y="139"/>
                    <a:pt x="388" y="134"/>
                    <a:pt x="390" y="133"/>
                  </a:cubicBezTo>
                  <a:cubicBezTo>
                    <a:pt x="393" y="132"/>
                    <a:pt x="388" y="134"/>
                    <a:pt x="394" y="134"/>
                  </a:cubicBezTo>
                  <a:cubicBezTo>
                    <a:pt x="400" y="134"/>
                    <a:pt x="402" y="131"/>
                    <a:pt x="406" y="129"/>
                  </a:cubicBezTo>
                  <a:cubicBezTo>
                    <a:pt x="410" y="126"/>
                    <a:pt x="409" y="124"/>
                    <a:pt x="411" y="125"/>
                  </a:cubicBezTo>
                  <a:cubicBezTo>
                    <a:pt x="414" y="126"/>
                    <a:pt x="413" y="129"/>
                    <a:pt x="415" y="127"/>
                  </a:cubicBezTo>
                  <a:cubicBezTo>
                    <a:pt x="416" y="124"/>
                    <a:pt x="414" y="124"/>
                    <a:pt x="416" y="124"/>
                  </a:cubicBezTo>
                  <a:cubicBezTo>
                    <a:pt x="419" y="124"/>
                    <a:pt x="420" y="127"/>
                    <a:pt x="421" y="125"/>
                  </a:cubicBezTo>
                  <a:cubicBezTo>
                    <a:pt x="423" y="124"/>
                    <a:pt x="421" y="125"/>
                    <a:pt x="425" y="119"/>
                  </a:cubicBezTo>
                  <a:cubicBezTo>
                    <a:pt x="429" y="113"/>
                    <a:pt x="431" y="113"/>
                    <a:pt x="431" y="109"/>
                  </a:cubicBezTo>
                  <a:cubicBezTo>
                    <a:pt x="431" y="106"/>
                    <a:pt x="432" y="103"/>
                    <a:pt x="430" y="105"/>
                  </a:cubicBezTo>
                  <a:cubicBezTo>
                    <a:pt x="428" y="107"/>
                    <a:pt x="428" y="110"/>
                    <a:pt x="426" y="109"/>
                  </a:cubicBezTo>
                  <a:cubicBezTo>
                    <a:pt x="425" y="108"/>
                    <a:pt x="425" y="109"/>
                    <a:pt x="424" y="106"/>
                  </a:cubicBezTo>
                  <a:cubicBezTo>
                    <a:pt x="424" y="103"/>
                    <a:pt x="424" y="101"/>
                    <a:pt x="422" y="102"/>
                  </a:cubicBezTo>
                  <a:cubicBezTo>
                    <a:pt x="420" y="104"/>
                    <a:pt x="421" y="104"/>
                    <a:pt x="419" y="106"/>
                  </a:cubicBezTo>
                  <a:cubicBezTo>
                    <a:pt x="418" y="109"/>
                    <a:pt x="418" y="109"/>
                    <a:pt x="416" y="109"/>
                  </a:cubicBezTo>
                  <a:cubicBezTo>
                    <a:pt x="414" y="110"/>
                    <a:pt x="416" y="108"/>
                    <a:pt x="414" y="110"/>
                  </a:cubicBezTo>
                  <a:cubicBezTo>
                    <a:pt x="412" y="112"/>
                    <a:pt x="412" y="113"/>
                    <a:pt x="410" y="114"/>
                  </a:cubicBezTo>
                  <a:cubicBezTo>
                    <a:pt x="408" y="115"/>
                    <a:pt x="407" y="116"/>
                    <a:pt x="405" y="116"/>
                  </a:cubicBezTo>
                  <a:cubicBezTo>
                    <a:pt x="403" y="116"/>
                    <a:pt x="403" y="117"/>
                    <a:pt x="400" y="115"/>
                  </a:cubicBezTo>
                  <a:cubicBezTo>
                    <a:pt x="397" y="113"/>
                    <a:pt x="398" y="116"/>
                    <a:pt x="395" y="112"/>
                  </a:cubicBezTo>
                  <a:cubicBezTo>
                    <a:pt x="392" y="109"/>
                    <a:pt x="392" y="110"/>
                    <a:pt x="390" y="108"/>
                  </a:cubicBezTo>
                  <a:cubicBezTo>
                    <a:pt x="388" y="105"/>
                    <a:pt x="385" y="105"/>
                    <a:pt x="388" y="105"/>
                  </a:cubicBezTo>
                  <a:cubicBezTo>
                    <a:pt x="391" y="105"/>
                    <a:pt x="395" y="106"/>
                    <a:pt x="397" y="108"/>
                  </a:cubicBezTo>
                  <a:cubicBezTo>
                    <a:pt x="399" y="109"/>
                    <a:pt x="399" y="111"/>
                    <a:pt x="402" y="110"/>
                  </a:cubicBezTo>
                  <a:cubicBezTo>
                    <a:pt x="406" y="110"/>
                    <a:pt x="405" y="112"/>
                    <a:pt x="409" y="108"/>
                  </a:cubicBezTo>
                  <a:cubicBezTo>
                    <a:pt x="413" y="104"/>
                    <a:pt x="414" y="104"/>
                    <a:pt x="414" y="102"/>
                  </a:cubicBezTo>
                  <a:cubicBezTo>
                    <a:pt x="414" y="99"/>
                    <a:pt x="411" y="101"/>
                    <a:pt x="411" y="98"/>
                  </a:cubicBezTo>
                  <a:cubicBezTo>
                    <a:pt x="411" y="95"/>
                    <a:pt x="411" y="95"/>
                    <a:pt x="414" y="94"/>
                  </a:cubicBezTo>
                  <a:cubicBezTo>
                    <a:pt x="417" y="93"/>
                    <a:pt x="419" y="93"/>
                    <a:pt x="416" y="89"/>
                  </a:cubicBezTo>
                  <a:cubicBezTo>
                    <a:pt x="414" y="86"/>
                    <a:pt x="415" y="85"/>
                    <a:pt x="408" y="85"/>
                  </a:cubicBezTo>
                  <a:cubicBezTo>
                    <a:pt x="401" y="85"/>
                    <a:pt x="403" y="86"/>
                    <a:pt x="397" y="84"/>
                  </a:cubicBezTo>
                  <a:cubicBezTo>
                    <a:pt x="391" y="83"/>
                    <a:pt x="386" y="85"/>
                    <a:pt x="385" y="82"/>
                  </a:cubicBezTo>
                  <a:cubicBezTo>
                    <a:pt x="385" y="79"/>
                    <a:pt x="392" y="81"/>
                    <a:pt x="399" y="81"/>
                  </a:cubicBezTo>
                  <a:cubicBezTo>
                    <a:pt x="405" y="80"/>
                    <a:pt x="405" y="83"/>
                    <a:pt x="407" y="79"/>
                  </a:cubicBezTo>
                  <a:cubicBezTo>
                    <a:pt x="409" y="76"/>
                    <a:pt x="407" y="71"/>
                    <a:pt x="409" y="74"/>
                  </a:cubicBezTo>
                  <a:cubicBezTo>
                    <a:pt x="411" y="77"/>
                    <a:pt x="409" y="79"/>
                    <a:pt x="413" y="79"/>
                  </a:cubicBezTo>
                  <a:cubicBezTo>
                    <a:pt x="416" y="79"/>
                    <a:pt x="414" y="74"/>
                    <a:pt x="418" y="77"/>
                  </a:cubicBezTo>
                  <a:cubicBezTo>
                    <a:pt x="422" y="79"/>
                    <a:pt x="421" y="81"/>
                    <a:pt x="425" y="81"/>
                  </a:cubicBezTo>
                  <a:cubicBezTo>
                    <a:pt x="429" y="81"/>
                    <a:pt x="434" y="82"/>
                    <a:pt x="437" y="75"/>
                  </a:cubicBezTo>
                  <a:cubicBezTo>
                    <a:pt x="441" y="68"/>
                    <a:pt x="442" y="67"/>
                    <a:pt x="443" y="64"/>
                  </a:cubicBezTo>
                  <a:cubicBezTo>
                    <a:pt x="443" y="60"/>
                    <a:pt x="444" y="58"/>
                    <a:pt x="445" y="59"/>
                  </a:cubicBezTo>
                  <a:cubicBezTo>
                    <a:pt x="447" y="60"/>
                    <a:pt x="448" y="62"/>
                    <a:pt x="449" y="58"/>
                  </a:cubicBezTo>
                  <a:cubicBezTo>
                    <a:pt x="450" y="54"/>
                    <a:pt x="449" y="55"/>
                    <a:pt x="449" y="50"/>
                  </a:cubicBezTo>
                  <a:cubicBezTo>
                    <a:pt x="449" y="45"/>
                    <a:pt x="452" y="45"/>
                    <a:pt x="448" y="42"/>
                  </a:cubicBezTo>
                  <a:cubicBezTo>
                    <a:pt x="445" y="39"/>
                    <a:pt x="446" y="36"/>
                    <a:pt x="444" y="36"/>
                  </a:cubicBezTo>
                  <a:cubicBezTo>
                    <a:pt x="442" y="36"/>
                    <a:pt x="443" y="36"/>
                    <a:pt x="442" y="38"/>
                  </a:cubicBezTo>
                  <a:cubicBezTo>
                    <a:pt x="440" y="41"/>
                    <a:pt x="440" y="40"/>
                    <a:pt x="438" y="41"/>
                  </a:cubicBezTo>
                  <a:cubicBezTo>
                    <a:pt x="436" y="42"/>
                    <a:pt x="435" y="42"/>
                    <a:pt x="435" y="45"/>
                  </a:cubicBezTo>
                  <a:cubicBezTo>
                    <a:pt x="435" y="48"/>
                    <a:pt x="436" y="45"/>
                    <a:pt x="435" y="50"/>
                  </a:cubicBezTo>
                  <a:cubicBezTo>
                    <a:pt x="435" y="55"/>
                    <a:pt x="436" y="58"/>
                    <a:pt x="433" y="57"/>
                  </a:cubicBezTo>
                  <a:cubicBezTo>
                    <a:pt x="430" y="56"/>
                    <a:pt x="429" y="57"/>
                    <a:pt x="431" y="55"/>
                  </a:cubicBezTo>
                  <a:cubicBezTo>
                    <a:pt x="433" y="53"/>
                    <a:pt x="435" y="54"/>
                    <a:pt x="433" y="53"/>
                  </a:cubicBezTo>
                  <a:cubicBezTo>
                    <a:pt x="431" y="51"/>
                    <a:pt x="430" y="52"/>
                    <a:pt x="430" y="50"/>
                  </a:cubicBezTo>
                  <a:cubicBezTo>
                    <a:pt x="430" y="47"/>
                    <a:pt x="432" y="41"/>
                    <a:pt x="431" y="39"/>
                  </a:cubicBezTo>
                  <a:cubicBezTo>
                    <a:pt x="431" y="37"/>
                    <a:pt x="427" y="36"/>
                    <a:pt x="424" y="38"/>
                  </a:cubicBezTo>
                  <a:cubicBezTo>
                    <a:pt x="420" y="39"/>
                    <a:pt x="420" y="38"/>
                    <a:pt x="419" y="42"/>
                  </a:cubicBezTo>
                  <a:cubicBezTo>
                    <a:pt x="418" y="45"/>
                    <a:pt x="416" y="45"/>
                    <a:pt x="414" y="44"/>
                  </a:cubicBezTo>
                  <a:cubicBezTo>
                    <a:pt x="412" y="43"/>
                    <a:pt x="412" y="41"/>
                    <a:pt x="408" y="43"/>
                  </a:cubicBezTo>
                  <a:cubicBezTo>
                    <a:pt x="405" y="45"/>
                    <a:pt x="401" y="49"/>
                    <a:pt x="399" y="48"/>
                  </a:cubicBezTo>
                  <a:cubicBezTo>
                    <a:pt x="397" y="47"/>
                    <a:pt x="397" y="48"/>
                    <a:pt x="395" y="44"/>
                  </a:cubicBezTo>
                  <a:cubicBezTo>
                    <a:pt x="393" y="41"/>
                    <a:pt x="392" y="40"/>
                    <a:pt x="392" y="37"/>
                  </a:cubicBezTo>
                  <a:cubicBezTo>
                    <a:pt x="392" y="35"/>
                    <a:pt x="391" y="32"/>
                    <a:pt x="391" y="31"/>
                  </a:cubicBezTo>
                  <a:cubicBezTo>
                    <a:pt x="391" y="30"/>
                    <a:pt x="391" y="29"/>
                    <a:pt x="391" y="28"/>
                  </a:cubicBezTo>
                  <a:cubicBezTo>
                    <a:pt x="391" y="27"/>
                    <a:pt x="391" y="28"/>
                    <a:pt x="391" y="31"/>
                  </a:cubicBezTo>
                  <a:cubicBezTo>
                    <a:pt x="392" y="34"/>
                    <a:pt x="395" y="39"/>
                    <a:pt x="396" y="39"/>
                  </a:cubicBezTo>
                  <a:cubicBezTo>
                    <a:pt x="399" y="40"/>
                    <a:pt x="399" y="40"/>
                    <a:pt x="402" y="40"/>
                  </a:cubicBezTo>
                  <a:cubicBezTo>
                    <a:pt x="406" y="40"/>
                    <a:pt x="407" y="37"/>
                    <a:pt x="410" y="35"/>
                  </a:cubicBezTo>
                  <a:cubicBezTo>
                    <a:pt x="414" y="33"/>
                    <a:pt x="410" y="31"/>
                    <a:pt x="415" y="30"/>
                  </a:cubicBezTo>
                  <a:cubicBezTo>
                    <a:pt x="419" y="30"/>
                    <a:pt x="419" y="30"/>
                    <a:pt x="421" y="29"/>
                  </a:cubicBezTo>
                  <a:cubicBezTo>
                    <a:pt x="423" y="28"/>
                    <a:pt x="428" y="31"/>
                    <a:pt x="425" y="26"/>
                  </a:cubicBezTo>
                  <a:cubicBezTo>
                    <a:pt x="422" y="22"/>
                    <a:pt x="421" y="21"/>
                    <a:pt x="419" y="20"/>
                  </a:cubicBezTo>
                  <a:cubicBezTo>
                    <a:pt x="417" y="19"/>
                    <a:pt x="424" y="18"/>
                    <a:pt x="427" y="21"/>
                  </a:cubicBezTo>
                  <a:cubicBezTo>
                    <a:pt x="429" y="23"/>
                    <a:pt x="430" y="25"/>
                    <a:pt x="432" y="23"/>
                  </a:cubicBezTo>
                  <a:cubicBezTo>
                    <a:pt x="434" y="22"/>
                    <a:pt x="437" y="21"/>
                    <a:pt x="438" y="23"/>
                  </a:cubicBezTo>
                  <a:cubicBezTo>
                    <a:pt x="437" y="22"/>
                    <a:pt x="434" y="15"/>
                    <a:pt x="432" y="13"/>
                  </a:cubicBezTo>
                  <a:cubicBezTo>
                    <a:pt x="430" y="9"/>
                    <a:pt x="430" y="9"/>
                    <a:pt x="428" y="8"/>
                  </a:cubicBezTo>
                  <a:cubicBezTo>
                    <a:pt x="425" y="8"/>
                    <a:pt x="425" y="8"/>
                    <a:pt x="424" y="5"/>
                  </a:cubicBezTo>
                  <a:cubicBezTo>
                    <a:pt x="422" y="2"/>
                    <a:pt x="420" y="1"/>
                    <a:pt x="422" y="0"/>
                  </a:cubicBezTo>
                  <a:cubicBezTo>
                    <a:pt x="384" y="8"/>
                    <a:pt x="290" y="27"/>
                    <a:pt x="275" y="30"/>
                  </a:cubicBezTo>
                  <a:cubicBezTo>
                    <a:pt x="256" y="34"/>
                    <a:pt x="155" y="51"/>
                    <a:pt x="146" y="52"/>
                  </a:cubicBezTo>
                  <a:cubicBezTo>
                    <a:pt x="139" y="53"/>
                    <a:pt x="132" y="53"/>
                    <a:pt x="126" y="53"/>
                  </a:cubicBezTo>
                  <a:cubicBezTo>
                    <a:pt x="126" y="59"/>
                    <a:pt x="124" y="67"/>
                    <a:pt x="122" y="71"/>
                  </a:cubicBezTo>
                  <a:cubicBezTo>
                    <a:pt x="120" y="75"/>
                    <a:pt x="117" y="75"/>
                    <a:pt x="115" y="79"/>
                  </a:cubicBezTo>
                  <a:cubicBezTo>
                    <a:pt x="114" y="84"/>
                    <a:pt x="113" y="86"/>
                    <a:pt x="111" y="89"/>
                  </a:cubicBezTo>
                  <a:cubicBezTo>
                    <a:pt x="110" y="92"/>
                    <a:pt x="108" y="90"/>
                    <a:pt x="107" y="88"/>
                  </a:cubicBezTo>
                  <a:cubicBezTo>
                    <a:pt x="106" y="86"/>
                    <a:pt x="98" y="89"/>
                    <a:pt x="94" y="92"/>
                  </a:cubicBezTo>
                  <a:cubicBezTo>
                    <a:pt x="90" y="94"/>
                    <a:pt x="90" y="99"/>
                    <a:pt x="86" y="101"/>
                  </a:cubicBezTo>
                  <a:cubicBezTo>
                    <a:pt x="83" y="104"/>
                    <a:pt x="83" y="100"/>
                    <a:pt x="79" y="99"/>
                  </a:cubicBezTo>
                  <a:cubicBezTo>
                    <a:pt x="75" y="98"/>
                    <a:pt x="75" y="103"/>
                    <a:pt x="74" y="105"/>
                  </a:cubicBezTo>
                  <a:cubicBezTo>
                    <a:pt x="74" y="107"/>
                    <a:pt x="72" y="107"/>
                    <a:pt x="69" y="106"/>
                  </a:cubicBezTo>
                  <a:cubicBezTo>
                    <a:pt x="66" y="105"/>
                    <a:pt x="67" y="111"/>
                    <a:pt x="66" y="116"/>
                  </a:cubicBezTo>
                  <a:cubicBezTo>
                    <a:pt x="64" y="121"/>
                    <a:pt x="62" y="118"/>
                    <a:pt x="58" y="121"/>
                  </a:cubicBezTo>
                  <a:cubicBezTo>
                    <a:pt x="53" y="124"/>
                    <a:pt x="45" y="130"/>
                    <a:pt x="40" y="135"/>
                  </a:cubicBezTo>
                  <a:cubicBezTo>
                    <a:pt x="34" y="140"/>
                    <a:pt x="35" y="138"/>
                    <a:pt x="30" y="138"/>
                  </a:cubicBezTo>
                  <a:cubicBezTo>
                    <a:pt x="24" y="139"/>
                    <a:pt x="25" y="140"/>
                    <a:pt x="20" y="143"/>
                  </a:cubicBezTo>
                  <a:cubicBezTo>
                    <a:pt x="14" y="147"/>
                    <a:pt x="15" y="151"/>
                    <a:pt x="13" y="157"/>
                  </a:cubicBezTo>
                  <a:cubicBezTo>
                    <a:pt x="10" y="164"/>
                    <a:pt x="2" y="162"/>
                    <a:pt x="1" y="166"/>
                  </a:cubicBezTo>
                  <a:cubicBezTo>
                    <a:pt x="0" y="169"/>
                    <a:pt x="0" y="176"/>
                    <a:pt x="0" y="181"/>
                  </a:cubicBezTo>
                  <a:cubicBezTo>
                    <a:pt x="25" y="178"/>
                    <a:pt x="44" y="175"/>
                    <a:pt x="47" y="174"/>
                  </a:cubicBezTo>
                  <a:cubicBezTo>
                    <a:pt x="56" y="172"/>
                    <a:pt x="61" y="174"/>
                    <a:pt x="65" y="172"/>
                  </a:cubicBezTo>
                  <a:cubicBezTo>
                    <a:pt x="66" y="171"/>
                    <a:pt x="67" y="170"/>
                    <a:pt x="68" y="169"/>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51">
              <a:extLst>
                <a:ext uri="{FF2B5EF4-FFF2-40B4-BE49-F238E27FC236}">
                  <a16:creationId xmlns:a16="http://schemas.microsoft.com/office/drawing/2014/main" id="{60742601-BF06-4B8C-BC31-6FD12F467A23}"/>
                </a:ext>
              </a:extLst>
            </p:cNvPr>
            <p:cNvSpPr>
              <a:spLocks/>
            </p:cNvSpPr>
            <p:nvPr userDrawn="1"/>
          </p:nvSpPr>
          <p:spPr bwMode="auto">
            <a:xfrm>
              <a:off x="7632450" y="3461543"/>
              <a:ext cx="1082432" cy="494243"/>
            </a:xfrm>
            <a:custGeom>
              <a:avLst/>
              <a:gdLst>
                <a:gd name="T0" fmla="*/ 80 w 452"/>
                <a:gd name="T1" fmla="*/ 165 h 206"/>
                <a:gd name="T2" fmla="*/ 103 w 452"/>
                <a:gd name="T3" fmla="*/ 153 h 206"/>
                <a:gd name="T4" fmla="*/ 167 w 452"/>
                <a:gd name="T5" fmla="*/ 145 h 206"/>
                <a:gd name="T6" fmla="*/ 186 w 452"/>
                <a:gd name="T7" fmla="*/ 149 h 206"/>
                <a:gd name="T8" fmla="*/ 202 w 452"/>
                <a:gd name="T9" fmla="*/ 162 h 206"/>
                <a:gd name="T10" fmla="*/ 324 w 452"/>
                <a:gd name="T11" fmla="*/ 206 h 206"/>
                <a:gd name="T12" fmla="*/ 335 w 452"/>
                <a:gd name="T13" fmla="*/ 200 h 206"/>
                <a:gd name="T14" fmla="*/ 347 w 452"/>
                <a:gd name="T15" fmla="*/ 197 h 206"/>
                <a:gd name="T16" fmla="*/ 357 w 452"/>
                <a:gd name="T17" fmla="*/ 186 h 206"/>
                <a:gd name="T18" fmla="*/ 366 w 452"/>
                <a:gd name="T19" fmla="*/ 160 h 206"/>
                <a:gd name="T20" fmla="*/ 377 w 452"/>
                <a:gd name="T21" fmla="*/ 144 h 206"/>
                <a:gd name="T22" fmla="*/ 380 w 452"/>
                <a:gd name="T23" fmla="*/ 146 h 206"/>
                <a:gd name="T24" fmla="*/ 390 w 452"/>
                <a:gd name="T25" fmla="*/ 133 h 206"/>
                <a:gd name="T26" fmla="*/ 406 w 452"/>
                <a:gd name="T27" fmla="*/ 129 h 206"/>
                <a:gd name="T28" fmla="*/ 415 w 452"/>
                <a:gd name="T29" fmla="*/ 127 h 206"/>
                <a:gd name="T30" fmla="*/ 421 w 452"/>
                <a:gd name="T31" fmla="*/ 125 h 206"/>
                <a:gd name="T32" fmla="*/ 431 w 452"/>
                <a:gd name="T33" fmla="*/ 109 h 206"/>
                <a:gd name="T34" fmla="*/ 426 w 452"/>
                <a:gd name="T35" fmla="*/ 109 h 206"/>
                <a:gd name="T36" fmla="*/ 422 w 452"/>
                <a:gd name="T37" fmla="*/ 102 h 206"/>
                <a:gd name="T38" fmla="*/ 416 w 452"/>
                <a:gd name="T39" fmla="*/ 109 h 206"/>
                <a:gd name="T40" fmla="*/ 410 w 452"/>
                <a:gd name="T41" fmla="*/ 114 h 206"/>
                <a:gd name="T42" fmla="*/ 400 w 452"/>
                <a:gd name="T43" fmla="*/ 115 h 206"/>
                <a:gd name="T44" fmla="*/ 390 w 452"/>
                <a:gd name="T45" fmla="*/ 108 h 206"/>
                <a:gd name="T46" fmla="*/ 397 w 452"/>
                <a:gd name="T47" fmla="*/ 108 h 206"/>
                <a:gd name="T48" fmla="*/ 409 w 452"/>
                <a:gd name="T49" fmla="*/ 108 h 206"/>
                <a:gd name="T50" fmla="*/ 411 w 452"/>
                <a:gd name="T51" fmla="*/ 98 h 206"/>
                <a:gd name="T52" fmla="*/ 416 w 452"/>
                <a:gd name="T53" fmla="*/ 89 h 206"/>
                <a:gd name="T54" fmla="*/ 397 w 452"/>
                <a:gd name="T55" fmla="*/ 84 h 206"/>
                <a:gd name="T56" fmla="*/ 399 w 452"/>
                <a:gd name="T57" fmla="*/ 81 h 206"/>
                <a:gd name="T58" fmla="*/ 409 w 452"/>
                <a:gd name="T59" fmla="*/ 74 h 206"/>
                <a:gd name="T60" fmla="*/ 418 w 452"/>
                <a:gd name="T61" fmla="*/ 77 h 206"/>
                <a:gd name="T62" fmla="*/ 437 w 452"/>
                <a:gd name="T63" fmla="*/ 75 h 206"/>
                <a:gd name="T64" fmla="*/ 445 w 452"/>
                <a:gd name="T65" fmla="*/ 59 h 206"/>
                <a:gd name="T66" fmla="*/ 449 w 452"/>
                <a:gd name="T67" fmla="*/ 50 h 206"/>
                <a:gd name="T68" fmla="*/ 444 w 452"/>
                <a:gd name="T69" fmla="*/ 36 h 206"/>
                <a:gd name="T70" fmla="*/ 438 w 452"/>
                <a:gd name="T71" fmla="*/ 41 h 206"/>
                <a:gd name="T72" fmla="*/ 435 w 452"/>
                <a:gd name="T73" fmla="*/ 50 h 206"/>
                <a:gd name="T74" fmla="*/ 431 w 452"/>
                <a:gd name="T75" fmla="*/ 55 h 206"/>
                <a:gd name="T76" fmla="*/ 430 w 452"/>
                <a:gd name="T77" fmla="*/ 50 h 206"/>
                <a:gd name="T78" fmla="*/ 424 w 452"/>
                <a:gd name="T79" fmla="*/ 38 h 206"/>
                <a:gd name="T80" fmla="*/ 414 w 452"/>
                <a:gd name="T81" fmla="*/ 44 h 206"/>
                <a:gd name="T82" fmla="*/ 399 w 452"/>
                <a:gd name="T83" fmla="*/ 48 h 206"/>
                <a:gd name="T84" fmla="*/ 392 w 452"/>
                <a:gd name="T85" fmla="*/ 37 h 206"/>
                <a:gd name="T86" fmla="*/ 391 w 452"/>
                <a:gd name="T87" fmla="*/ 28 h 206"/>
                <a:gd name="T88" fmla="*/ 396 w 452"/>
                <a:gd name="T89" fmla="*/ 39 h 206"/>
                <a:gd name="T90" fmla="*/ 410 w 452"/>
                <a:gd name="T91" fmla="*/ 35 h 206"/>
                <a:gd name="T92" fmla="*/ 421 w 452"/>
                <a:gd name="T93" fmla="*/ 29 h 206"/>
                <a:gd name="T94" fmla="*/ 419 w 452"/>
                <a:gd name="T95" fmla="*/ 20 h 206"/>
                <a:gd name="T96" fmla="*/ 432 w 452"/>
                <a:gd name="T97" fmla="*/ 23 h 206"/>
                <a:gd name="T98" fmla="*/ 432 w 452"/>
                <a:gd name="T99" fmla="*/ 13 h 206"/>
                <a:gd name="T100" fmla="*/ 424 w 452"/>
                <a:gd name="T101" fmla="*/ 5 h 206"/>
                <a:gd name="T102" fmla="*/ 275 w 452"/>
                <a:gd name="T103" fmla="*/ 30 h 206"/>
                <a:gd name="T104" fmla="*/ 126 w 452"/>
                <a:gd name="T105" fmla="*/ 53 h 206"/>
                <a:gd name="T106" fmla="*/ 115 w 452"/>
                <a:gd name="T107" fmla="*/ 79 h 206"/>
                <a:gd name="T108" fmla="*/ 107 w 452"/>
                <a:gd name="T109" fmla="*/ 88 h 206"/>
                <a:gd name="T110" fmla="*/ 86 w 452"/>
                <a:gd name="T111" fmla="*/ 101 h 206"/>
                <a:gd name="T112" fmla="*/ 74 w 452"/>
                <a:gd name="T113" fmla="*/ 105 h 206"/>
                <a:gd name="T114" fmla="*/ 66 w 452"/>
                <a:gd name="T115" fmla="*/ 116 h 206"/>
                <a:gd name="T116" fmla="*/ 40 w 452"/>
                <a:gd name="T117" fmla="*/ 135 h 206"/>
                <a:gd name="T118" fmla="*/ 20 w 452"/>
                <a:gd name="T119" fmla="*/ 143 h 206"/>
                <a:gd name="T120" fmla="*/ 1 w 452"/>
                <a:gd name="T121" fmla="*/ 166 h 206"/>
                <a:gd name="T122" fmla="*/ 47 w 452"/>
                <a:gd name="T123" fmla="*/ 174 h 206"/>
                <a:gd name="T124" fmla="*/ 68 w 452"/>
                <a:gd name="T125" fmla="*/ 16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206">
                  <a:moveTo>
                    <a:pt x="68" y="169"/>
                  </a:moveTo>
                  <a:cubicBezTo>
                    <a:pt x="72" y="167"/>
                    <a:pt x="77" y="165"/>
                    <a:pt x="80" y="165"/>
                  </a:cubicBezTo>
                  <a:cubicBezTo>
                    <a:pt x="84" y="164"/>
                    <a:pt x="85" y="164"/>
                    <a:pt x="87" y="162"/>
                  </a:cubicBezTo>
                  <a:cubicBezTo>
                    <a:pt x="89" y="160"/>
                    <a:pt x="98" y="156"/>
                    <a:pt x="103" y="153"/>
                  </a:cubicBezTo>
                  <a:cubicBezTo>
                    <a:pt x="107" y="150"/>
                    <a:pt x="115" y="150"/>
                    <a:pt x="129" y="149"/>
                  </a:cubicBezTo>
                  <a:cubicBezTo>
                    <a:pt x="143" y="147"/>
                    <a:pt x="160" y="145"/>
                    <a:pt x="167" y="145"/>
                  </a:cubicBezTo>
                  <a:cubicBezTo>
                    <a:pt x="174" y="144"/>
                    <a:pt x="172" y="144"/>
                    <a:pt x="176" y="146"/>
                  </a:cubicBezTo>
                  <a:cubicBezTo>
                    <a:pt x="181" y="148"/>
                    <a:pt x="182" y="146"/>
                    <a:pt x="186" y="149"/>
                  </a:cubicBezTo>
                  <a:cubicBezTo>
                    <a:pt x="189" y="152"/>
                    <a:pt x="191" y="155"/>
                    <a:pt x="192" y="159"/>
                  </a:cubicBezTo>
                  <a:cubicBezTo>
                    <a:pt x="193" y="163"/>
                    <a:pt x="192" y="164"/>
                    <a:pt x="202" y="162"/>
                  </a:cubicBezTo>
                  <a:cubicBezTo>
                    <a:pt x="213" y="161"/>
                    <a:pt x="252" y="154"/>
                    <a:pt x="254" y="155"/>
                  </a:cubicBezTo>
                  <a:cubicBezTo>
                    <a:pt x="255" y="156"/>
                    <a:pt x="305" y="192"/>
                    <a:pt x="324" y="206"/>
                  </a:cubicBezTo>
                  <a:cubicBezTo>
                    <a:pt x="324" y="204"/>
                    <a:pt x="323" y="204"/>
                    <a:pt x="326" y="203"/>
                  </a:cubicBezTo>
                  <a:cubicBezTo>
                    <a:pt x="329" y="203"/>
                    <a:pt x="332" y="201"/>
                    <a:pt x="335" y="200"/>
                  </a:cubicBezTo>
                  <a:cubicBezTo>
                    <a:pt x="338" y="198"/>
                    <a:pt x="336" y="199"/>
                    <a:pt x="339" y="199"/>
                  </a:cubicBezTo>
                  <a:cubicBezTo>
                    <a:pt x="342" y="198"/>
                    <a:pt x="344" y="198"/>
                    <a:pt x="347" y="197"/>
                  </a:cubicBezTo>
                  <a:cubicBezTo>
                    <a:pt x="350" y="196"/>
                    <a:pt x="353" y="200"/>
                    <a:pt x="354" y="195"/>
                  </a:cubicBezTo>
                  <a:cubicBezTo>
                    <a:pt x="356" y="190"/>
                    <a:pt x="356" y="191"/>
                    <a:pt x="357" y="186"/>
                  </a:cubicBezTo>
                  <a:cubicBezTo>
                    <a:pt x="357" y="181"/>
                    <a:pt x="358" y="178"/>
                    <a:pt x="360" y="173"/>
                  </a:cubicBezTo>
                  <a:cubicBezTo>
                    <a:pt x="361" y="169"/>
                    <a:pt x="361" y="167"/>
                    <a:pt x="366" y="160"/>
                  </a:cubicBezTo>
                  <a:cubicBezTo>
                    <a:pt x="371" y="154"/>
                    <a:pt x="377" y="155"/>
                    <a:pt x="377" y="150"/>
                  </a:cubicBezTo>
                  <a:cubicBezTo>
                    <a:pt x="377" y="145"/>
                    <a:pt x="377" y="147"/>
                    <a:pt x="377" y="144"/>
                  </a:cubicBezTo>
                  <a:cubicBezTo>
                    <a:pt x="378" y="141"/>
                    <a:pt x="378" y="137"/>
                    <a:pt x="379" y="140"/>
                  </a:cubicBezTo>
                  <a:cubicBezTo>
                    <a:pt x="380" y="142"/>
                    <a:pt x="378" y="147"/>
                    <a:pt x="380" y="146"/>
                  </a:cubicBezTo>
                  <a:cubicBezTo>
                    <a:pt x="382" y="145"/>
                    <a:pt x="384" y="145"/>
                    <a:pt x="386" y="142"/>
                  </a:cubicBezTo>
                  <a:cubicBezTo>
                    <a:pt x="387" y="139"/>
                    <a:pt x="388" y="134"/>
                    <a:pt x="390" y="133"/>
                  </a:cubicBezTo>
                  <a:cubicBezTo>
                    <a:pt x="393" y="132"/>
                    <a:pt x="388" y="134"/>
                    <a:pt x="394" y="134"/>
                  </a:cubicBezTo>
                  <a:cubicBezTo>
                    <a:pt x="400" y="134"/>
                    <a:pt x="402" y="131"/>
                    <a:pt x="406" y="129"/>
                  </a:cubicBezTo>
                  <a:cubicBezTo>
                    <a:pt x="410" y="126"/>
                    <a:pt x="409" y="124"/>
                    <a:pt x="411" y="125"/>
                  </a:cubicBezTo>
                  <a:cubicBezTo>
                    <a:pt x="414" y="126"/>
                    <a:pt x="413" y="129"/>
                    <a:pt x="415" y="127"/>
                  </a:cubicBezTo>
                  <a:cubicBezTo>
                    <a:pt x="416" y="124"/>
                    <a:pt x="414" y="124"/>
                    <a:pt x="416" y="124"/>
                  </a:cubicBezTo>
                  <a:cubicBezTo>
                    <a:pt x="419" y="124"/>
                    <a:pt x="420" y="127"/>
                    <a:pt x="421" y="125"/>
                  </a:cubicBezTo>
                  <a:cubicBezTo>
                    <a:pt x="423" y="124"/>
                    <a:pt x="421" y="125"/>
                    <a:pt x="425" y="119"/>
                  </a:cubicBezTo>
                  <a:cubicBezTo>
                    <a:pt x="429" y="113"/>
                    <a:pt x="431" y="113"/>
                    <a:pt x="431" y="109"/>
                  </a:cubicBezTo>
                  <a:cubicBezTo>
                    <a:pt x="431" y="106"/>
                    <a:pt x="432" y="103"/>
                    <a:pt x="430" y="105"/>
                  </a:cubicBezTo>
                  <a:cubicBezTo>
                    <a:pt x="428" y="107"/>
                    <a:pt x="428" y="110"/>
                    <a:pt x="426" y="109"/>
                  </a:cubicBezTo>
                  <a:cubicBezTo>
                    <a:pt x="425" y="108"/>
                    <a:pt x="425" y="109"/>
                    <a:pt x="424" y="106"/>
                  </a:cubicBezTo>
                  <a:cubicBezTo>
                    <a:pt x="424" y="103"/>
                    <a:pt x="424" y="101"/>
                    <a:pt x="422" y="102"/>
                  </a:cubicBezTo>
                  <a:cubicBezTo>
                    <a:pt x="420" y="104"/>
                    <a:pt x="421" y="104"/>
                    <a:pt x="419" y="106"/>
                  </a:cubicBezTo>
                  <a:cubicBezTo>
                    <a:pt x="418" y="109"/>
                    <a:pt x="418" y="109"/>
                    <a:pt x="416" y="109"/>
                  </a:cubicBezTo>
                  <a:cubicBezTo>
                    <a:pt x="414" y="110"/>
                    <a:pt x="416" y="108"/>
                    <a:pt x="414" y="110"/>
                  </a:cubicBezTo>
                  <a:cubicBezTo>
                    <a:pt x="412" y="112"/>
                    <a:pt x="412" y="113"/>
                    <a:pt x="410" y="114"/>
                  </a:cubicBezTo>
                  <a:cubicBezTo>
                    <a:pt x="408" y="115"/>
                    <a:pt x="407" y="116"/>
                    <a:pt x="405" y="116"/>
                  </a:cubicBezTo>
                  <a:cubicBezTo>
                    <a:pt x="403" y="116"/>
                    <a:pt x="403" y="117"/>
                    <a:pt x="400" y="115"/>
                  </a:cubicBezTo>
                  <a:cubicBezTo>
                    <a:pt x="397" y="113"/>
                    <a:pt x="398" y="116"/>
                    <a:pt x="395" y="112"/>
                  </a:cubicBezTo>
                  <a:cubicBezTo>
                    <a:pt x="392" y="109"/>
                    <a:pt x="392" y="110"/>
                    <a:pt x="390" y="108"/>
                  </a:cubicBezTo>
                  <a:cubicBezTo>
                    <a:pt x="388" y="105"/>
                    <a:pt x="385" y="105"/>
                    <a:pt x="388" y="105"/>
                  </a:cubicBezTo>
                  <a:cubicBezTo>
                    <a:pt x="391" y="105"/>
                    <a:pt x="395" y="106"/>
                    <a:pt x="397" y="108"/>
                  </a:cubicBezTo>
                  <a:cubicBezTo>
                    <a:pt x="399" y="109"/>
                    <a:pt x="399" y="111"/>
                    <a:pt x="402" y="110"/>
                  </a:cubicBezTo>
                  <a:cubicBezTo>
                    <a:pt x="406" y="110"/>
                    <a:pt x="405" y="112"/>
                    <a:pt x="409" y="108"/>
                  </a:cubicBezTo>
                  <a:cubicBezTo>
                    <a:pt x="413" y="104"/>
                    <a:pt x="414" y="104"/>
                    <a:pt x="414" y="102"/>
                  </a:cubicBezTo>
                  <a:cubicBezTo>
                    <a:pt x="414" y="99"/>
                    <a:pt x="411" y="101"/>
                    <a:pt x="411" y="98"/>
                  </a:cubicBezTo>
                  <a:cubicBezTo>
                    <a:pt x="411" y="95"/>
                    <a:pt x="411" y="95"/>
                    <a:pt x="414" y="94"/>
                  </a:cubicBezTo>
                  <a:cubicBezTo>
                    <a:pt x="417" y="93"/>
                    <a:pt x="419" y="93"/>
                    <a:pt x="416" y="89"/>
                  </a:cubicBezTo>
                  <a:cubicBezTo>
                    <a:pt x="414" y="86"/>
                    <a:pt x="415" y="85"/>
                    <a:pt x="408" y="85"/>
                  </a:cubicBezTo>
                  <a:cubicBezTo>
                    <a:pt x="401" y="85"/>
                    <a:pt x="403" y="86"/>
                    <a:pt x="397" y="84"/>
                  </a:cubicBezTo>
                  <a:cubicBezTo>
                    <a:pt x="391" y="83"/>
                    <a:pt x="386" y="85"/>
                    <a:pt x="385" y="82"/>
                  </a:cubicBezTo>
                  <a:cubicBezTo>
                    <a:pt x="385" y="79"/>
                    <a:pt x="392" y="81"/>
                    <a:pt x="399" y="81"/>
                  </a:cubicBezTo>
                  <a:cubicBezTo>
                    <a:pt x="405" y="80"/>
                    <a:pt x="405" y="83"/>
                    <a:pt x="407" y="79"/>
                  </a:cubicBezTo>
                  <a:cubicBezTo>
                    <a:pt x="409" y="76"/>
                    <a:pt x="407" y="71"/>
                    <a:pt x="409" y="74"/>
                  </a:cubicBezTo>
                  <a:cubicBezTo>
                    <a:pt x="411" y="77"/>
                    <a:pt x="409" y="79"/>
                    <a:pt x="413" y="79"/>
                  </a:cubicBezTo>
                  <a:cubicBezTo>
                    <a:pt x="416" y="79"/>
                    <a:pt x="414" y="74"/>
                    <a:pt x="418" y="77"/>
                  </a:cubicBezTo>
                  <a:cubicBezTo>
                    <a:pt x="422" y="79"/>
                    <a:pt x="421" y="81"/>
                    <a:pt x="425" y="81"/>
                  </a:cubicBezTo>
                  <a:cubicBezTo>
                    <a:pt x="429" y="81"/>
                    <a:pt x="434" y="82"/>
                    <a:pt x="437" y="75"/>
                  </a:cubicBezTo>
                  <a:cubicBezTo>
                    <a:pt x="441" y="68"/>
                    <a:pt x="442" y="67"/>
                    <a:pt x="443" y="64"/>
                  </a:cubicBezTo>
                  <a:cubicBezTo>
                    <a:pt x="443" y="60"/>
                    <a:pt x="444" y="58"/>
                    <a:pt x="445" y="59"/>
                  </a:cubicBezTo>
                  <a:cubicBezTo>
                    <a:pt x="447" y="60"/>
                    <a:pt x="448" y="62"/>
                    <a:pt x="449" y="58"/>
                  </a:cubicBezTo>
                  <a:cubicBezTo>
                    <a:pt x="450" y="54"/>
                    <a:pt x="449" y="55"/>
                    <a:pt x="449" y="50"/>
                  </a:cubicBezTo>
                  <a:cubicBezTo>
                    <a:pt x="449" y="45"/>
                    <a:pt x="452" y="45"/>
                    <a:pt x="448" y="42"/>
                  </a:cubicBezTo>
                  <a:cubicBezTo>
                    <a:pt x="445" y="39"/>
                    <a:pt x="446" y="36"/>
                    <a:pt x="444" y="36"/>
                  </a:cubicBezTo>
                  <a:cubicBezTo>
                    <a:pt x="442" y="36"/>
                    <a:pt x="443" y="36"/>
                    <a:pt x="442" y="38"/>
                  </a:cubicBezTo>
                  <a:cubicBezTo>
                    <a:pt x="440" y="41"/>
                    <a:pt x="440" y="40"/>
                    <a:pt x="438" y="41"/>
                  </a:cubicBezTo>
                  <a:cubicBezTo>
                    <a:pt x="436" y="42"/>
                    <a:pt x="435" y="42"/>
                    <a:pt x="435" y="45"/>
                  </a:cubicBezTo>
                  <a:cubicBezTo>
                    <a:pt x="435" y="48"/>
                    <a:pt x="436" y="45"/>
                    <a:pt x="435" y="50"/>
                  </a:cubicBezTo>
                  <a:cubicBezTo>
                    <a:pt x="435" y="55"/>
                    <a:pt x="436" y="58"/>
                    <a:pt x="433" y="57"/>
                  </a:cubicBezTo>
                  <a:cubicBezTo>
                    <a:pt x="430" y="56"/>
                    <a:pt x="429" y="57"/>
                    <a:pt x="431" y="55"/>
                  </a:cubicBezTo>
                  <a:cubicBezTo>
                    <a:pt x="433" y="53"/>
                    <a:pt x="435" y="54"/>
                    <a:pt x="433" y="53"/>
                  </a:cubicBezTo>
                  <a:cubicBezTo>
                    <a:pt x="431" y="51"/>
                    <a:pt x="430" y="52"/>
                    <a:pt x="430" y="50"/>
                  </a:cubicBezTo>
                  <a:cubicBezTo>
                    <a:pt x="430" y="47"/>
                    <a:pt x="432" y="41"/>
                    <a:pt x="431" y="39"/>
                  </a:cubicBezTo>
                  <a:cubicBezTo>
                    <a:pt x="431" y="37"/>
                    <a:pt x="427" y="36"/>
                    <a:pt x="424" y="38"/>
                  </a:cubicBezTo>
                  <a:cubicBezTo>
                    <a:pt x="420" y="39"/>
                    <a:pt x="420" y="38"/>
                    <a:pt x="419" y="42"/>
                  </a:cubicBezTo>
                  <a:cubicBezTo>
                    <a:pt x="418" y="45"/>
                    <a:pt x="416" y="45"/>
                    <a:pt x="414" y="44"/>
                  </a:cubicBezTo>
                  <a:cubicBezTo>
                    <a:pt x="412" y="43"/>
                    <a:pt x="412" y="41"/>
                    <a:pt x="408" y="43"/>
                  </a:cubicBezTo>
                  <a:cubicBezTo>
                    <a:pt x="405" y="45"/>
                    <a:pt x="401" y="49"/>
                    <a:pt x="399" y="48"/>
                  </a:cubicBezTo>
                  <a:cubicBezTo>
                    <a:pt x="397" y="47"/>
                    <a:pt x="397" y="48"/>
                    <a:pt x="395" y="44"/>
                  </a:cubicBezTo>
                  <a:cubicBezTo>
                    <a:pt x="393" y="41"/>
                    <a:pt x="392" y="40"/>
                    <a:pt x="392" y="37"/>
                  </a:cubicBezTo>
                  <a:cubicBezTo>
                    <a:pt x="392" y="35"/>
                    <a:pt x="391" y="32"/>
                    <a:pt x="391" y="31"/>
                  </a:cubicBezTo>
                  <a:cubicBezTo>
                    <a:pt x="391" y="30"/>
                    <a:pt x="391" y="29"/>
                    <a:pt x="391" y="28"/>
                  </a:cubicBezTo>
                  <a:cubicBezTo>
                    <a:pt x="391" y="27"/>
                    <a:pt x="391" y="28"/>
                    <a:pt x="391" y="31"/>
                  </a:cubicBezTo>
                  <a:cubicBezTo>
                    <a:pt x="392" y="34"/>
                    <a:pt x="395" y="39"/>
                    <a:pt x="396" y="39"/>
                  </a:cubicBezTo>
                  <a:cubicBezTo>
                    <a:pt x="399" y="40"/>
                    <a:pt x="399" y="40"/>
                    <a:pt x="402" y="40"/>
                  </a:cubicBezTo>
                  <a:cubicBezTo>
                    <a:pt x="406" y="40"/>
                    <a:pt x="407" y="37"/>
                    <a:pt x="410" y="35"/>
                  </a:cubicBezTo>
                  <a:cubicBezTo>
                    <a:pt x="414" y="33"/>
                    <a:pt x="410" y="31"/>
                    <a:pt x="415" y="30"/>
                  </a:cubicBezTo>
                  <a:cubicBezTo>
                    <a:pt x="419" y="30"/>
                    <a:pt x="419" y="30"/>
                    <a:pt x="421" y="29"/>
                  </a:cubicBezTo>
                  <a:cubicBezTo>
                    <a:pt x="423" y="28"/>
                    <a:pt x="428" y="31"/>
                    <a:pt x="425" y="26"/>
                  </a:cubicBezTo>
                  <a:cubicBezTo>
                    <a:pt x="422" y="22"/>
                    <a:pt x="421" y="21"/>
                    <a:pt x="419" y="20"/>
                  </a:cubicBezTo>
                  <a:cubicBezTo>
                    <a:pt x="417" y="19"/>
                    <a:pt x="424" y="18"/>
                    <a:pt x="427" y="21"/>
                  </a:cubicBezTo>
                  <a:cubicBezTo>
                    <a:pt x="429" y="23"/>
                    <a:pt x="430" y="25"/>
                    <a:pt x="432" y="23"/>
                  </a:cubicBezTo>
                  <a:cubicBezTo>
                    <a:pt x="434" y="22"/>
                    <a:pt x="437" y="21"/>
                    <a:pt x="438" y="23"/>
                  </a:cubicBezTo>
                  <a:cubicBezTo>
                    <a:pt x="437" y="22"/>
                    <a:pt x="434" y="15"/>
                    <a:pt x="432" y="13"/>
                  </a:cubicBezTo>
                  <a:cubicBezTo>
                    <a:pt x="430" y="9"/>
                    <a:pt x="430" y="9"/>
                    <a:pt x="428" y="8"/>
                  </a:cubicBezTo>
                  <a:cubicBezTo>
                    <a:pt x="425" y="8"/>
                    <a:pt x="425" y="8"/>
                    <a:pt x="424" y="5"/>
                  </a:cubicBezTo>
                  <a:cubicBezTo>
                    <a:pt x="422" y="2"/>
                    <a:pt x="420" y="1"/>
                    <a:pt x="422" y="0"/>
                  </a:cubicBezTo>
                  <a:cubicBezTo>
                    <a:pt x="384" y="8"/>
                    <a:pt x="290" y="27"/>
                    <a:pt x="275" y="30"/>
                  </a:cubicBezTo>
                  <a:cubicBezTo>
                    <a:pt x="256" y="34"/>
                    <a:pt x="155" y="51"/>
                    <a:pt x="146" y="52"/>
                  </a:cubicBezTo>
                  <a:cubicBezTo>
                    <a:pt x="139" y="53"/>
                    <a:pt x="132" y="53"/>
                    <a:pt x="126" y="53"/>
                  </a:cubicBezTo>
                  <a:cubicBezTo>
                    <a:pt x="126" y="59"/>
                    <a:pt x="124" y="67"/>
                    <a:pt x="122" y="71"/>
                  </a:cubicBezTo>
                  <a:cubicBezTo>
                    <a:pt x="120" y="75"/>
                    <a:pt x="117" y="75"/>
                    <a:pt x="115" y="79"/>
                  </a:cubicBezTo>
                  <a:cubicBezTo>
                    <a:pt x="114" y="84"/>
                    <a:pt x="113" y="86"/>
                    <a:pt x="111" y="89"/>
                  </a:cubicBezTo>
                  <a:cubicBezTo>
                    <a:pt x="110" y="92"/>
                    <a:pt x="108" y="90"/>
                    <a:pt x="107" y="88"/>
                  </a:cubicBezTo>
                  <a:cubicBezTo>
                    <a:pt x="106" y="86"/>
                    <a:pt x="98" y="89"/>
                    <a:pt x="94" y="92"/>
                  </a:cubicBezTo>
                  <a:cubicBezTo>
                    <a:pt x="90" y="94"/>
                    <a:pt x="90" y="99"/>
                    <a:pt x="86" y="101"/>
                  </a:cubicBezTo>
                  <a:cubicBezTo>
                    <a:pt x="83" y="104"/>
                    <a:pt x="83" y="100"/>
                    <a:pt x="79" y="99"/>
                  </a:cubicBezTo>
                  <a:cubicBezTo>
                    <a:pt x="75" y="98"/>
                    <a:pt x="75" y="103"/>
                    <a:pt x="74" y="105"/>
                  </a:cubicBezTo>
                  <a:cubicBezTo>
                    <a:pt x="74" y="107"/>
                    <a:pt x="72" y="107"/>
                    <a:pt x="69" y="106"/>
                  </a:cubicBezTo>
                  <a:cubicBezTo>
                    <a:pt x="66" y="105"/>
                    <a:pt x="67" y="111"/>
                    <a:pt x="66" y="116"/>
                  </a:cubicBezTo>
                  <a:cubicBezTo>
                    <a:pt x="64" y="121"/>
                    <a:pt x="62" y="118"/>
                    <a:pt x="58" y="121"/>
                  </a:cubicBezTo>
                  <a:cubicBezTo>
                    <a:pt x="53" y="124"/>
                    <a:pt x="45" y="130"/>
                    <a:pt x="40" y="135"/>
                  </a:cubicBezTo>
                  <a:cubicBezTo>
                    <a:pt x="34" y="140"/>
                    <a:pt x="35" y="138"/>
                    <a:pt x="30" y="138"/>
                  </a:cubicBezTo>
                  <a:cubicBezTo>
                    <a:pt x="24" y="139"/>
                    <a:pt x="25" y="140"/>
                    <a:pt x="20" y="143"/>
                  </a:cubicBezTo>
                  <a:cubicBezTo>
                    <a:pt x="14" y="147"/>
                    <a:pt x="15" y="151"/>
                    <a:pt x="13" y="157"/>
                  </a:cubicBezTo>
                  <a:cubicBezTo>
                    <a:pt x="10" y="164"/>
                    <a:pt x="2" y="162"/>
                    <a:pt x="1" y="166"/>
                  </a:cubicBezTo>
                  <a:cubicBezTo>
                    <a:pt x="0" y="169"/>
                    <a:pt x="0" y="176"/>
                    <a:pt x="0" y="181"/>
                  </a:cubicBezTo>
                  <a:cubicBezTo>
                    <a:pt x="25" y="178"/>
                    <a:pt x="44" y="175"/>
                    <a:pt x="47" y="174"/>
                  </a:cubicBezTo>
                  <a:cubicBezTo>
                    <a:pt x="56" y="172"/>
                    <a:pt x="61" y="174"/>
                    <a:pt x="65" y="172"/>
                  </a:cubicBezTo>
                  <a:cubicBezTo>
                    <a:pt x="66" y="171"/>
                    <a:pt x="67" y="170"/>
                    <a:pt x="68" y="169"/>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52">
              <a:extLst>
                <a:ext uri="{FF2B5EF4-FFF2-40B4-BE49-F238E27FC236}">
                  <a16:creationId xmlns:a16="http://schemas.microsoft.com/office/drawing/2014/main" id="{7F5AF3FD-C324-478D-A9A4-51F380DFE9AF}"/>
                </a:ext>
              </a:extLst>
            </p:cNvPr>
            <p:cNvSpPr>
              <a:spLocks/>
            </p:cNvSpPr>
            <p:nvPr userDrawn="1"/>
          </p:nvSpPr>
          <p:spPr bwMode="auto">
            <a:xfrm>
              <a:off x="2707726" y="2409067"/>
              <a:ext cx="1047032" cy="1745506"/>
            </a:xfrm>
            <a:custGeom>
              <a:avLst/>
              <a:gdLst>
                <a:gd name="T0" fmla="*/ 397 w 437"/>
                <a:gd name="T1" fmla="*/ 715 h 728"/>
                <a:gd name="T2" fmla="*/ 393 w 437"/>
                <a:gd name="T3" fmla="*/ 686 h 728"/>
                <a:gd name="T4" fmla="*/ 410 w 437"/>
                <a:gd name="T5" fmla="*/ 649 h 728"/>
                <a:gd name="T6" fmla="*/ 430 w 437"/>
                <a:gd name="T7" fmla="*/ 623 h 728"/>
                <a:gd name="T8" fmla="*/ 414 w 437"/>
                <a:gd name="T9" fmla="*/ 586 h 728"/>
                <a:gd name="T10" fmla="*/ 191 w 437"/>
                <a:gd name="T11" fmla="*/ 253 h 728"/>
                <a:gd name="T12" fmla="*/ 39 w 437"/>
                <a:gd name="T13" fmla="*/ 0 h 728"/>
                <a:gd name="T14" fmla="*/ 41 w 437"/>
                <a:gd name="T15" fmla="*/ 9 h 728"/>
                <a:gd name="T16" fmla="*/ 38 w 437"/>
                <a:gd name="T17" fmla="*/ 27 h 728"/>
                <a:gd name="T18" fmla="*/ 32 w 437"/>
                <a:gd name="T19" fmla="*/ 53 h 728"/>
                <a:gd name="T20" fmla="*/ 24 w 437"/>
                <a:gd name="T21" fmla="*/ 73 h 728"/>
                <a:gd name="T22" fmla="*/ 15 w 437"/>
                <a:gd name="T23" fmla="*/ 86 h 728"/>
                <a:gd name="T24" fmla="*/ 3 w 437"/>
                <a:gd name="T25" fmla="*/ 106 h 728"/>
                <a:gd name="T26" fmla="*/ 9 w 437"/>
                <a:gd name="T27" fmla="*/ 126 h 728"/>
                <a:gd name="T28" fmla="*/ 15 w 437"/>
                <a:gd name="T29" fmla="*/ 142 h 728"/>
                <a:gd name="T30" fmla="*/ 18 w 437"/>
                <a:gd name="T31" fmla="*/ 167 h 728"/>
                <a:gd name="T32" fmla="*/ 11 w 437"/>
                <a:gd name="T33" fmla="*/ 195 h 728"/>
                <a:gd name="T34" fmla="*/ 8 w 437"/>
                <a:gd name="T35" fmla="*/ 210 h 728"/>
                <a:gd name="T36" fmla="*/ 22 w 437"/>
                <a:gd name="T37" fmla="*/ 242 h 728"/>
                <a:gd name="T38" fmla="*/ 31 w 437"/>
                <a:gd name="T39" fmla="*/ 261 h 728"/>
                <a:gd name="T40" fmla="*/ 30 w 437"/>
                <a:gd name="T41" fmla="*/ 269 h 728"/>
                <a:gd name="T42" fmla="*/ 32 w 437"/>
                <a:gd name="T43" fmla="*/ 280 h 728"/>
                <a:gd name="T44" fmla="*/ 43 w 437"/>
                <a:gd name="T45" fmla="*/ 292 h 728"/>
                <a:gd name="T46" fmla="*/ 52 w 437"/>
                <a:gd name="T47" fmla="*/ 291 h 728"/>
                <a:gd name="T48" fmla="*/ 56 w 437"/>
                <a:gd name="T49" fmla="*/ 280 h 728"/>
                <a:gd name="T50" fmla="*/ 70 w 437"/>
                <a:gd name="T51" fmla="*/ 287 h 728"/>
                <a:gd name="T52" fmla="*/ 86 w 437"/>
                <a:gd name="T53" fmla="*/ 291 h 728"/>
                <a:gd name="T54" fmla="*/ 92 w 437"/>
                <a:gd name="T55" fmla="*/ 293 h 728"/>
                <a:gd name="T56" fmla="*/ 78 w 437"/>
                <a:gd name="T57" fmla="*/ 289 h 728"/>
                <a:gd name="T58" fmla="*/ 59 w 437"/>
                <a:gd name="T59" fmla="*/ 288 h 728"/>
                <a:gd name="T60" fmla="*/ 58 w 437"/>
                <a:gd name="T61" fmla="*/ 303 h 728"/>
                <a:gd name="T62" fmla="*/ 64 w 437"/>
                <a:gd name="T63" fmla="*/ 322 h 728"/>
                <a:gd name="T64" fmla="*/ 52 w 437"/>
                <a:gd name="T65" fmla="*/ 315 h 728"/>
                <a:gd name="T66" fmla="*/ 43 w 437"/>
                <a:gd name="T67" fmla="*/ 317 h 728"/>
                <a:gd name="T68" fmla="*/ 44 w 437"/>
                <a:gd name="T69" fmla="*/ 335 h 728"/>
                <a:gd name="T70" fmla="*/ 51 w 437"/>
                <a:gd name="T71" fmla="*/ 357 h 728"/>
                <a:gd name="T72" fmla="*/ 65 w 437"/>
                <a:gd name="T73" fmla="*/ 364 h 728"/>
                <a:gd name="T74" fmla="*/ 64 w 437"/>
                <a:gd name="T75" fmla="*/ 381 h 728"/>
                <a:gd name="T76" fmla="*/ 54 w 437"/>
                <a:gd name="T77" fmla="*/ 394 h 728"/>
                <a:gd name="T78" fmla="*/ 63 w 437"/>
                <a:gd name="T79" fmla="*/ 421 h 728"/>
                <a:gd name="T80" fmla="*/ 69 w 437"/>
                <a:gd name="T81" fmla="*/ 435 h 728"/>
                <a:gd name="T82" fmla="*/ 74 w 437"/>
                <a:gd name="T83" fmla="*/ 455 h 728"/>
                <a:gd name="T84" fmla="*/ 83 w 437"/>
                <a:gd name="T85" fmla="*/ 467 h 728"/>
                <a:gd name="T86" fmla="*/ 91 w 437"/>
                <a:gd name="T87" fmla="*/ 485 h 728"/>
                <a:gd name="T88" fmla="*/ 95 w 437"/>
                <a:gd name="T89" fmla="*/ 495 h 728"/>
                <a:gd name="T90" fmla="*/ 95 w 437"/>
                <a:gd name="T91" fmla="*/ 509 h 728"/>
                <a:gd name="T92" fmla="*/ 93 w 437"/>
                <a:gd name="T93" fmla="*/ 522 h 728"/>
                <a:gd name="T94" fmla="*/ 91 w 437"/>
                <a:gd name="T95" fmla="*/ 537 h 728"/>
                <a:gd name="T96" fmla="*/ 112 w 437"/>
                <a:gd name="T97" fmla="*/ 547 h 728"/>
                <a:gd name="T98" fmla="*/ 136 w 437"/>
                <a:gd name="T99" fmla="*/ 558 h 728"/>
                <a:gd name="T100" fmla="*/ 153 w 437"/>
                <a:gd name="T101" fmla="*/ 570 h 728"/>
                <a:gd name="T102" fmla="*/ 163 w 437"/>
                <a:gd name="T103" fmla="*/ 585 h 728"/>
                <a:gd name="T104" fmla="*/ 196 w 437"/>
                <a:gd name="T105" fmla="*/ 597 h 728"/>
                <a:gd name="T106" fmla="*/ 198 w 437"/>
                <a:gd name="T107" fmla="*/ 619 h 728"/>
                <a:gd name="T108" fmla="*/ 212 w 437"/>
                <a:gd name="T109" fmla="*/ 624 h 728"/>
                <a:gd name="T110" fmla="*/ 237 w 437"/>
                <a:gd name="T111" fmla="*/ 654 h 728"/>
                <a:gd name="T112" fmla="*/ 244 w 437"/>
                <a:gd name="T113" fmla="*/ 695 h 728"/>
                <a:gd name="T114" fmla="*/ 246 w 437"/>
                <a:gd name="T115" fmla="*/ 701 h 728"/>
                <a:gd name="T116" fmla="*/ 247 w 437"/>
                <a:gd name="T117" fmla="*/ 715 h 728"/>
                <a:gd name="T118" fmla="*/ 396 w 437"/>
                <a:gd name="T119" fmla="*/ 72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7" h="728">
                  <a:moveTo>
                    <a:pt x="396" y="726"/>
                  </a:moveTo>
                  <a:cubicBezTo>
                    <a:pt x="403" y="725"/>
                    <a:pt x="397" y="720"/>
                    <a:pt x="397" y="715"/>
                  </a:cubicBezTo>
                  <a:cubicBezTo>
                    <a:pt x="397" y="709"/>
                    <a:pt x="392" y="707"/>
                    <a:pt x="389" y="702"/>
                  </a:cubicBezTo>
                  <a:cubicBezTo>
                    <a:pt x="386" y="696"/>
                    <a:pt x="390" y="690"/>
                    <a:pt x="393" y="686"/>
                  </a:cubicBezTo>
                  <a:cubicBezTo>
                    <a:pt x="396" y="682"/>
                    <a:pt x="399" y="677"/>
                    <a:pt x="400" y="672"/>
                  </a:cubicBezTo>
                  <a:cubicBezTo>
                    <a:pt x="402" y="666"/>
                    <a:pt x="407" y="654"/>
                    <a:pt x="410" y="649"/>
                  </a:cubicBezTo>
                  <a:cubicBezTo>
                    <a:pt x="413" y="643"/>
                    <a:pt x="420" y="637"/>
                    <a:pt x="429" y="634"/>
                  </a:cubicBezTo>
                  <a:cubicBezTo>
                    <a:pt x="437" y="632"/>
                    <a:pt x="433" y="629"/>
                    <a:pt x="430" y="623"/>
                  </a:cubicBezTo>
                  <a:cubicBezTo>
                    <a:pt x="427" y="617"/>
                    <a:pt x="422" y="610"/>
                    <a:pt x="419" y="604"/>
                  </a:cubicBezTo>
                  <a:cubicBezTo>
                    <a:pt x="416" y="599"/>
                    <a:pt x="414" y="591"/>
                    <a:pt x="414" y="586"/>
                  </a:cubicBezTo>
                  <a:cubicBezTo>
                    <a:pt x="414" y="582"/>
                    <a:pt x="415" y="579"/>
                    <a:pt x="415" y="577"/>
                  </a:cubicBezTo>
                  <a:cubicBezTo>
                    <a:pt x="191" y="253"/>
                    <a:pt x="191" y="253"/>
                    <a:pt x="191" y="253"/>
                  </a:cubicBezTo>
                  <a:cubicBezTo>
                    <a:pt x="244" y="56"/>
                    <a:pt x="244" y="56"/>
                    <a:pt x="244" y="56"/>
                  </a:cubicBezTo>
                  <a:cubicBezTo>
                    <a:pt x="139" y="29"/>
                    <a:pt x="61" y="7"/>
                    <a:pt x="39" y="0"/>
                  </a:cubicBezTo>
                  <a:cubicBezTo>
                    <a:pt x="39" y="0"/>
                    <a:pt x="39" y="1"/>
                    <a:pt x="39" y="1"/>
                  </a:cubicBezTo>
                  <a:cubicBezTo>
                    <a:pt x="41" y="4"/>
                    <a:pt x="42" y="6"/>
                    <a:pt x="41" y="9"/>
                  </a:cubicBezTo>
                  <a:cubicBezTo>
                    <a:pt x="39" y="11"/>
                    <a:pt x="35" y="15"/>
                    <a:pt x="36" y="17"/>
                  </a:cubicBezTo>
                  <a:cubicBezTo>
                    <a:pt x="36" y="19"/>
                    <a:pt x="38" y="22"/>
                    <a:pt x="38" y="27"/>
                  </a:cubicBezTo>
                  <a:cubicBezTo>
                    <a:pt x="38" y="32"/>
                    <a:pt x="37" y="39"/>
                    <a:pt x="37" y="41"/>
                  </a:cubicBezTo>
                  <a:cubicBezTo>
                    <a:pt x="37" y="43"/>
                    <a:pt x="34" y="50"/>
                    <a:pt x="32" y="53"/>
                  </a:cubicBezTo>
                  <a:cubicBezTo>
                    <a:pt x="30" y="55"/>
                    <a:pt x="27" y="59"/>
                    <a:pt x="27" y="63"/>
                  </a:cubicBezTo>
                  <a:cubicBezTo>
                    <a:pt x="27" y="67"/>
                    <a:pt x="26" y="71"/>
                    <a:pt x="24" y="73"/>
                  </a:cubicBezTo>
                  <a:cubicBezTo>
                    <a:pt x="22" y="75"/>
                    <a:pt x="21" y="79"/>
                    <a:pt x="21" y="81"/>
                  </a:cubicBezTo>
                  <a:cubicBezTo>
                    <a:pt x="21" y="83"/>
                    <a:pt x="17" y="84"/>
                    <a:pt x="15" y="86"/>
                  </a:cubicBezTo>
                  <a:cubicBezTo>
                    <a:pt x="12" y="88"/>
                    <a:pt x="9" y="94"/>
                    <a:pt x="7" y="96"/>
                  </a:cubicBezTo>
                  <a:cubicBezTo>
                    <a:pt x="5" y="98"/>
                    <a:pt x="2" y="103"/>
                    <a:pt x="3" y="106"/>
                  </a:cubicBezTo>
                  <a:cubicBezTo>
                    <a:pt x="3" y="109"/>
                    <a:pt x="0" y="112"/>
                    <a:pt x="2" y="115"/>
                  </a:cubicBezTo>
                  <a:cubicBezTo>
                    <a:pt x="4" y="118"/>
                    <a:pt x="8" y="123"/>
                    <a:pt x="9" y="126"/>
                  </a:cubicBezTo>
                  <a:cubicBezTo>
                    <a:pt x="10" y="129"/>
                    <a:pt x="9" y="129"/>
                    <a:pt x="11" y="133"/>
                  </a:cubicBezTo>
                  <a:cubicBezTo>
                    <a:pt x="13" y="138"/>
                    <a:pt x="15" y="139"/>
                    <a:pt x="15" y="142"/>
                  </a:cubicBezTo>
                  <a:cubicBezTo>
                    <a:pt x="16" y="146"/>
                    <a:pt x="18" y="148"/>
                    <a:pt x="17" y="151"/>
                  </a:cubicBezTo>
                  <a:cubicBezTo>
                    <a:pt x="17" y="154"/>
                    <a:pt x="20" y="165"/>
                    <a:pt x="18" y="167"/>
                  </a:cubicBezTo>
                  <a:cubicBezTo>
                    <a:pt x="17" y="169"/>
                    <a:pt x="13" y="171"/>
                    <a:pt x="12" y="175"/>
                  </a:cubicBezTo>
                  <a:cubicBezTo>
                    <a:pt x="11" y="179"/>
                    <a:pt x="11" y="191"/>
                    <a:pt x="11" y="195"/>
                  </a:cubicBezTo>
                  <a:cubicBezTo>
                    <a:pt x="11" y="199"/>
                    <a:pt x="13" y="202"/>
                    <a:pt x="11" y="203"/>
                  </a:cubicBezTo>
                  <a:cubicBezTo>
                    <a:pt x="8" y="205"/>
                    <a:pt x="6" y="205"/>
                    <a:pt x="8" y="210"/>
                  </a:cubicBezTo>
                  <a:cubicBezTo>
                    <a:pt x="10" y="214"/>
                    <a:pt x="13" y="221"/>
                    <a:pt x="16" y="226"/>
                  </a:cubicBezTo>
                  <a:cubicBezTo>
                    <a:pt x="18" y="231"/>
                    <a:pt x="19" y="239"/>
                    <a:pt x="22" y="242"/>
                  </a:cubicBezTo>
                  <a:cubicBezTo>
                    <a:pt x="24" y="245"/>
                    <a:pt x="28" y="249"/>
                    <a:pt x="28" y="252"/>
                  </a:cubicBezTo>
                  <a:cubicBezTo>
                    <a:pt x="29" y="256"/>
                    <a:pt x="30" y="258"/>
                    <a:pt x="31" y="261"/>
                  </a:cubicBezTo>
                  <a:cubicBezTo>
                    <a:pt x="32" y="263"/>
                    <a:pt x="36" y="271"/>
                    <a:pt x="34" y="269"/>
                  </a:cubicBezTo>
                  <a:cubicBezTo>
                    <a:pt x="32" y="268"/>
                    <a:pt x="30" y="267"/>
                    <a:pt x="30" y="269"/>
                  </a:cubicBezTo>
                  <a:cubicBezTo>
                    <a:pt x="30" y="271"/>
                    <a:pt x="29" y="276"/>
                    <a:pt x="27" y="278"/>
                  </a:cubicBezTo>
                  <a:cubicBezTo>
                    <a:pt x="26" y="280"/>
                    <a:pt x="30" y="277"/>
                    <a:pt x="32" y="280"/>
                  </a:cubicBezTo>
                  <a:cubicBezTo>
                    <a:pt x="35" y="283"/>
                    <a:pt x="38" y="284"/>
                    <a:pt x="38" y="287"/>
                  </a:cubicBezTo>
                  <a:cubicBezTo>
                    <a:pt x="38" y="289"/>
                    <a:pt x="42" y="289"/>
                    <a:pt x="43" y="292"/>
                  </a:cubicBezTo>
                  <a:cubicBezTo>
                    <a:pt x="45" y="295"/>
                    <a:pt x="45" y="297"/>
                    <a:pt x="49" y="297"/>
                  </a:cubicBezTo>
                  <a:cubicBezTo>
                    <a:pt x="52" y="296"/>
                    <a:pt x="52" y="294"/>
                    <a:pt x="52" y="291"/>
                  </a:cubicBezTo>
                  <a:cubicBezTo>
                    <a:pt x="52" y="289"/>
                    <a:pt x="53" y="290"/>
                    <a:pt x="53" y="287"/>
                  </a:cubicBezTo>
                  <a:cubicBezTo>
                    <a:pt x="53" y="284"/>
                    <a:pt x="52" y="280"/>
                    <a:pt x="56" y="280"/>
                  </a:cubicBezTo>
                  <a:cubicBezTo>
                    <a:pt x="60" y="279"/>
                    <a:pt x="61" y="279"/>
                    <a:pt x="62" y="282"/>
                  </a:cubicBezTo>
                  <a:cubicBezTo>
                    <a:pt x="63" y="284"/>
                    <a:pt x="68" y="288"/>
                    <a:pt x="70" y="287"/>
                  </a:cubicBezTo>
                  <a:cubicBezTo>
                    <a:pt x="73" y="286"/>
                    <a:pt x="77" y="285"/>
                    <a:pt x="78" y="287"/>
                  </a:cubicBezTo>
                  <a:cubicBezTo>
                    <a:pt x="80" y="288"/>
                    <a:pt x="82" y="290"/>
                    <a:pt x="86" y="291"/>
                  </a:cubicBezTo>
                  <a:cubicBezTo>
                    <a:pt x="90" y="291"/>
                    <a:pt x="92" y="290"/>
                    <a:pt x="93" y="289"/>
                  </a:cubicBezTo>
                  <a:cubicBezTo>
                    <a:pt x="94" y="289"/>
                    <a:pt x="94" y="291"/>
                    <a:pt x="92" y="293"/>
                  </a:cubicBezTo>
                  <a:cubicBezTo>
                    <a:pt x="90" y="294"/>
                    <a:pt x="92" y="299"/>
                    <a:pt x="89" y="296"/>
                  </a:cubicBezTo>
                  <a:cubicBezTo>
                    <a:pt x="86" y="294"/>
                    <a:pt x="81" y="290"/>
                    <a:pt x="78" y="289"/>
                  </a:cubicBezTo>
                  <a:cubicBezTo>
                    <a:pt x="74" y="289"/>
                    <a:pt x="70" y="290"/>
                    <a:pt x="68" y="289"/>
                  </a:cubicBezTo>
                  <a:cubicBezTo>
                    <a:pt x="65" y="288"/>
                    <a:pt x="61" y="286"/>
                    <a:pt x="59" y="288"/>
                  </a:cubicBezTo>
                  <a:cubicBezTo>
                    <a:pt x="56" y="290"/>
                    <a:pt x="56" y="291"/>
                    <a:pt x="57" y="294"/>
                  </a:cubicBezTo>
                  <a:cubicBezTo>
                    <a:pt x="57" y="296"/>
                    <a:pt x="57" y="301"/>
                    <a:pt x="58" y="303"/>
                  </a:cubicBezTo>
                  <a:cubicBezTo>
                    <a:pt x="60" y="306"/>
                    <a:pt x="64" y="312"/>
                    <a:pt x="64" y="315"/>
                  </a:cubicBezTo>
                  <a:cubicBezTo>
                    <a:pt x="64" y="318"/>
                    <a:pt x="63" y="319"/>
                    <a:pt x="64" y="322"/>
                  </a:cubicBezTo>
                  <a:cubicBezTo>
                    <a:pt x="65" y="326"/>
                    <a:pt x="66" y="329"/>
                    <a:pt x="63" y="327"/>
                  </a:cubicBezTo>
                  <a:cubicBezTo>
                    <a:pt x="60" y="326"/>
                    <a:pt x="53" y="318"/>
                    <a:pt x="52" y="315"/>
                  </a:cubicBezTo>
                  <a:cubicBezTo>
                    <a:pt x="50" y="313"/>
                    <a:pt x="49" y="309"/>
                    <a:pt x="46" y="311"/>
                  </a:cubicBezTo>
                  <a:cubicBezTo>
                    <a:pt x="44" y="312"/>
                    <a:pt x="42" y="314"/>
                    <a:pt x="43" y="317"/>
                  </a:cubicBezTo>
                  <a:cubicBezTo>
                    <a:pt x="44" y="320"/>
                    <a:pt x="47" y="323"/>
                    <a:pt x="45" y="329"/>
                  </a:cubicBezTo>
                  <a:cubicBezTo>
                    <a:pt x="45" y="329"/>
                    <a:pt x="44" y="334"/>
                    <a:pt x="44" y="335"/>
                  </a:cubicBezTo>
                  <a:cubicBezTo>
                    <a:pt x="43" y="336"/>
                    <a:pt x="42" y="342"/>
                    <a:pt x="44" y="346"/>
                  </a:cubicBezTo>
                  <a:cubicBezTo>
                    <a:pt x="46" y="350"/>
                    <a:pt x="50" y="355"/>
                    <a:pt x="51" y="357"/>
                  </a:cubicBezTo>
                  <a:cubicBezTo>
                    <a:pt x="53" y="360"/>
                    <a:pt x="55" y="362"/>
                    <a:pt x="59" y="362"/>
                  </a:cubicBezTo>
                  <a:cubicBezTo>
                    <a:pt x="62" y="363"/>
                    <a:pt x="64" y="361"/>
                    <a:pt x="65" y="364"/>
                  </a:cubicBezTo>
                  <a:cubicBezTo>
                    <a:pt x="66" y="367"/>
                    <a:pt x="68" y="372"/>
                    <a:pt x="67" y="376"/>
                  </a:cubicBezTo>
                  <a:cubicBezTo>
                    <a:pt x="66" y="379"/>
                    <a:pt x="65" y="379"/>
                    <a:pt x="64" y="381"/>
                  </a:cubicBezTo>
                  <a:cubicBezTo>
                    <a:pt x="62" y="384"/>
                    <a:pt x="59" y="384"/>
                    <a:pt x="57" y="386"/>
                  </a:cubicBezTo>
                  <a:cubicBezTo>
                    <a:pt x="55" y="387"/>
                    <a:pt x="53" y="388"/>
                    <a:pt x="54" y="394"/>
                  </a:cubicBezTo>
                  <a:cubicBezTo>
                    <a:pt x="54" y="401"/>
                    <a:pt x="52" y="404"/>
                    <a:pt x="55" y="408"/>
                  </a:cubicBezTo>
                  <a:cubicBezTo>
                    <a:pt x="57" y="412"/>
                    <a:pt x="63" y="419"/>
                    <a:pt x="63" y="421"/>
                  </a:cubicBezTo>
                  <a:cubicBezTo>
                    <a:pt x="63" y="423"/>
                    <a:pt x="64" y="427"/>
                    <a:pt x="66" y="428"/>
                  </a:cubicBezTo>
                  <a:cubicBezTo>
                    <a:pt x="68" y="429"/>
                    <a:pt x="69" y="433"/>
                    <a:pt x="69" y="435"/>
                  </a:cubicBezTo>
                  <a:cubicBezTo>
                    <a:pt x="68" y="438"/>
                    <a:pt x="68" y="440"/>
                    <a:pt x="71" y="443"/>
                  </a:cubicBezTo>
                  <a:cubicBezTo>
                    <a:pt x="73" y="447"/>
                    <a:pt x="74" y="452"/>
                    <a:pt x="74" y="455"/>
                  </a:cubicBezTo>
                  <a:cubicBezTo>
                    <a:pt x="74" y="457"/>
                    <a:pt x="78" y="458"/>
                    <a:pt x="80" y="460"/>
                  </a:cubicBezTo>
                  <a:cubicBezTo>
                    <a:pt x="82" y="461"/>
                    <a:pt x="82" y="465"/>
                    <a:pt x="83" y="467"/>
                  </a:cubicBezTo>
                  <a:cubicBezTo>
                    <a:pt x="83" y="469"/>
                    <a:pt x="88" y="474"/>
                    <a:pt x="89" y="476"/>
                  </a:cubicBezTo>
                  <a:cubicBezTo>
                    <a:pt x="91" y="479"/>
                    <a:pt x="93" y="483"/>
                    <a:pt x="91" y="485"/>
                  </a:cubicBezTo>
                  <a:cubicBezTo>
                    <a:pt x="89" y="486"/>
                    <a:pt x="88" y="488"/>
                    <a:pt x="89" y="491"/>
                  </a:cubicBezTo>
                  <a:cubicBezTo>
                    <a:pt x="91" y="494"/>
                    <a:pt x="93" y="494"/>
                    <a:pt x="95" y="495"/>
                  </a:cubicBezTo>
                  <a:cubicBezTo>
                    <a:pt x="97" y="497"/>
                    <a:pt x="99" y="498"/>
                    <a:pt x="98" y="502"/>
                  </a:cubicBezTo>
                  <a:cubicBezTo>
                    <a:pt x="97" y="506"/>
                    <a:pt x="95" y="506"/>
                    <a:pt x="95" y="509"/>
                  </a:cubicBezTo>
                  <a:cubicBezTo>
                    <a:pt x="95" y="511"/>
                    <a:pt x="97" y="516"/>
                    <a:pt x="96" y="518"/>
                  </a:cubicBezTo>
                  <a:cubicBezTo>
                    <a:pt x="94" y="520"/>
                    <a:pt x="93" y="519"/>
                    <a:pt x="93" y="522"/>
                  </a:cubicBezTo>
                  <a:cubicBezTo>
                    <a:pt x="93" y="525"/>
                    <a:pt x="93" y="528"/>
                    <a:pt x="91" y="530"/>
                  </a:cubicBezTo>
                  <a:cubicBezTo>
                    <a:pt x="89" y="533"/>
                    <a:pt x="88" y="535"/>
                    <a:pt x="91" y="537"/>
                  </a:cubicBezTo>
                  <a:cubicBezTo>
                    <a:pt x="93" y="539"/>
                    <a:pt x="94" y="542"/>
                    <a:pt x="98" y="544"/>
                  </a:cubicBezTo>
                  <a:cubicBezTo>
                    <a:pt x="102" y="547"/>
                    <a:pt x="107" y="544"/>
                    <a:pt x="112" y="547"/>
                  </a:cubicBezTo>
                  <a:cubicBezTo>
                    <a:pt x="117" y="550"/>
                    <a:pt x="121" y="551"/>
                    <a:pt x="125" y="553"/>
                  </a:cubicBezTo>
                  <a:cubicBezTo>
                    <a:pt x="129" y="556"/>
                    <a:pt x="132" y="558"/>
                    <a:pt x="136" y="558"/>
                  </a:cubicBezTo>
                  <a:cubicBezTo>
                    <a:pt x="140" y="558"/>
                    <a:pt x="142" y="559"/>
                    <a:pt x="146" y="562"/>
                  </a:cubicBezTo>
                  <a:cubicBezTo>
                    <a:pt x="149" y="566"/>
                    <a:pt x="151" y="568"/>
                    <a:pt x="153" y="570"/>
                  </a:cubicBezTo>
                  <a:cubicBezTo>
                    <a:pt x="155" y="571"/>
                    <a:pt x="156" y="573"/>
                    <a:pt x="157" y="575"/>
                  </a:cubicBezTo>
                  <a:cubicBezTo>
                    <a:pt x="157" y="578"/>
                    <a:pt x="155" y="579"/>
                    <a:pt x="163" y="585"/>
                  </a:cubicBezTo>
                  <a:cubicBezTo>
                    <a:pt x="170" y="590"/>
                    <a:pt x="177" y="594"/>
                    <a:pt x="182" y="595"/>
                  </a:cubicBezTo>
                  <a:cubicBezTo>
                    <a:pt x="188" y="596"/>
                    <a:pt x="193" y="594"/>
                    <a:pt x="196" y="597"/>
                  </a:cubicBezTo>
                  <a:cubicBezTo>
                    <a:pt x="198" y="600"/>
                    <a:pt x="199" y="601"/>
                    <a:pt x="198" y="605"/>
                  </a:cubicBezTo>
                  <a:cubicBezTo>
                    <a:pt x="197" y="608"/>
                    <a:pt x="196" y="618"/>
                    <a:pt x="198" y="619"/>
                  </a:cubicBezTo>
                  <a:cubicBezTo>
                    <a:pt x="200" y="621"/>
                    <a:pt x="199" y="620"/>
                    <a:pt x="202" y="619"/>
                  </a:cubicBezTo>
                  <a:cubicBezTo>
                    <a:pt x="205" y="619"/>
                    <a:pt x="210" y="620"/>
                    <a:pt x="212" y="624"/>
                  </a:cubicBezTo>
                  <a:cubicBezTo>
                    <a:pt x="215" y="628"/>
                    <a:pt x="221" y="634"/>
                    <a:pt x="223" y="636"/>
                  </a:cubicBezTo>
                  <a:cubicBezTo>
                    <a:pt x="225" y="638"/>
                    <a:pt x="233" y="649"/>
                    <a:pt x="237" y="654"/>
                  </a:cubicBezTo>
                  <a:cubicBezTo>
                    <a:pt x="240" y="659"/>
                    <a:pt x="245" y="671"/>
                    <a:pt x="245" y="678"/>
                  </a:cubicBezTo>
                  <a:cubicBezTo>
                    <a:pt x="245" y="685"/>
                    <a:pt x="245" y="693"/>
                    <a:pt x="244" y="695"/>
                  </a:cubicBezTo>
                  <a:cubicBezTo>
                    <a:pt x="243" y="698"/>
                    <a:pt x="241" y="700"/>
                    <a:pt x="243" y="701"/>
                  </a:cubicBezTo>
                  <a:cubicBezTo>
                    <a:pt x="244" y="702"/>
                    <a:pt x="244" y="699"/>
                    <a:pt x="246" y="701"/>
                  </a:cubicBezTo>
                  <a:cubicBezTo>
                    <a:pt x="248" y="703"/>
                    <a:pt x="247" y="705"/>
                    <a:pt x="247" y="709"/>
                  </a:cubicBezTo>
                  <a:cubicBezTo>
                    <a:pt x="247" y="713"/>
                    <a:pt x="247" y="715"/>
                    <a:pt x="247" y="715"/>
                  </a:cubicBezTo>
                  <a:cubicBezTo>
                    <a:pt x="381" y="728"/>
                    <a:pt x="381" y="728"/>
                    <a:pt x="381" y="728"/>
                  </a:cubicBezTo>
                  <a:cubicBezTo>
                    <a:pt x="383" y="725"/>
                    <a:pt x="389" y="728"/>
                    <a:pt x="396" y="726"/>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53">
              <a:extLst>
                <a:ext uri="{FF2B5EF4-FFF2-40B4-BE49-F238E27FC236}">
                  <a16:creationId xmlns:a16="http://schemas.microsoft.com/office/drawing/2014/main" id="{CFB3A475-0E5A-4840-9A9D-2F7B84AB9B02}"/>
                </a:ext>
              </a:extLst>
            </p:cNvPr>
            <p:cNvSpPr>
              <a:spLocks/>
            </p:cNvSpPr>
            <p:nvPr userDrawn="1"/>
          </p:nvSpPr>
          <p:spPr bwMode="auto">
            <a:xfrm>
              <a:off x="3602264" y="3488774"/>
              <a:ext cx="864584" cy="1002100"/>
            </a:xfrm>
            <a:custGeom>
              <a:avLst/>
              <a:gdLst>
                <a:gd name="T0" fmla="*/ 42 w 361"/>
                <a:gd name="T1" fmla="*/ 127 h 418"/>
                <a:gd name="T2" fmla="*/ 41 w 361"/>
                <a:gd name="T3" fmla="*/ 136 h 418"/>
                <a:gd name="T4" fmla="*/ 46 w 361"/>
                <a:gd name="T5" fmla="*/ 154 h 418"/>
                <a:gd name="T6" fmla="*/ 57 w 361"/>
                <a:gd name="T7" fmla="*/ 173 h 418"/>
                <a:gd name="T8" fmla="*/ 56 w 361"/>
                <a:gd name="T9" fmla="*/ 184 h 418"/>
                <a:gd name="T10" fmla="*/ 37 w 361"/>
                <a:gd name="T11" fmla="*/ 199 h 418"/>
                <a:gd name="T12" fmla="*/ 27 w 361"/>
                <a:gd name="T13" fmla="*/ 222 h 418"/>
                <a:gd name="T14" fmla="*/ 20 w 361"/>
                <a:gd name="T15" fmla="*/ 236 h 418"/>
                <a:gd name="T16" fmla="*/ 16 w 361"/>
                <a:gd name="T17" fmla="*/ 252 h 418"/>
                <a:gd name="T18" fmla="*/ 24 w 361"/>
                <a:gd name="T19" fmla="*/ 265 h 418"/>
                <a:gd name="T20" fmla="*/ 23 w 361"/>
                <a:gd name="T21" fmla="*/ 276 h 418"/>
                <a:gd name="T22" fmla="*/ 8 w 361"/>
                <a:gd name="T23" fmla="*/ 278 h 418"/>
                <a:gd name="T24" fmla="*/ 0 w 361"/>
                <a:gd name="T25" fmla="*/ 290 h 418"/>
                <a:gd name="T26" fmla="*/ 197 w 361"/>
                <a:gd name="T27" fmla="*/ 403 h 418"/>
                <a:gd name="T28" fmla="*/ 311 w 361"/>
                <a:gd name="T29" fmla="*/ 418 h 418"/>
                <a:gd name="T30" fmla="*/ 361 w 361"/>
                <a:gd name="T31" fmla="*/ 43 h 418"/>
                <a:gd name="T32" fmla="*/ 96 w 361"/>
                <a:gd name="T33" fmla="*/ 0 h 418"/>
                <a:gd name="T34" fmla="*/ 86 w 361"/>
                <a:gd name="T35" fmla="*/ 53 h 418"/>
                <a:gd name="T36" fmla="*/ 79 w 361"/>
                <a:gd name="T37" fmla="*/ 64 h 418"/>
                <a:gd name="T38" fmla="*/ 70 w 361"/>
                <a:gd name="T39" fmla="*/ 57 h 418"/>
                <a:gd name="T40" fmla="*/ 59 w 361"/>
                <a:gd name="T41" fmla="*/ 53 h 418"/>
                <a:gd name="T42" fmla="*/ 50 w 361"/>
                <a:gd name="T43" fmla="*/ 64 h 418"/>
                <a:gd name="T44" fmla="*/ 50 w 361"/>
                <a:gd name="T45" fmla="*/ 83 h 418"/>
                <a:gd name="T46" fmla="*/ 47 w 361"/>
                <a:gd name="T47" fmla="*/ 103 h 418"/>
                <a:gd name="T48" fmla="*/ 44 w 361"/>
                <a:gd name="T49" fmla="*/ 121 h 418"/>
                <a:gd name="T50" fmla="*/ 42 w 361"/>
                <a:gd name="T51" fmla="*/ 12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1" h="418">
                  <a:moveTo>
                    <a:pt x="42" y="127"/>
                  </a:moveTo>
                  <a:cubicBezTo>
                    <a:pt x="42" y="129"/>
                    <a:pt x="41" y="132"/>
                    <a:pt x="41" y="136"/>
                  </a:cubicBezTo>
                  <a:cubicBezTo>
                    <a:pt x="41" y="141"/>
                    <a:pt x="43" y="149"/>
                    <a:pt x="46" y="154"/>
                  </a:cubicBezTo>
                  <a:cubicBezTo>
                    <a:pt x="49" y="160"/>
                    <a:pt x="54" y="167"/>
                    <a:pt x="57" y="173"/>
                  </a:cubicBezTo>
                  <a:cubicBezTo>
                    <a:pt x="60" y="179"/>
                    <a:pt x="64" y="182"/>
                    <a:pt x="56" y="184"/>
                  </a:cubicBezTo>
                  <a:cubicBezTo>
                    <a:pt x="47" y="187"/>
                    <a:pt x="40" y="193"/>
                    <a:pt x="37" y="199"/>
                  </a:cubicBezTo>
                  <a:cubicBezTo>
                    <a:pt x="34" y="204"/>
                    <a:pt x="29" y="216"/>
                    <a:pt x="27" y="222"/>
                  </a:cubicBezTo>
                  <a:cubicBezTo>
                    <a:pt x="26" y="227"/>
                    <a:pt x="23" y="232"/>
                    <a:pt x="20" y="236"/>
                  </a:cubicBezTo>
                  <a:cubicBezTo>
                    <a:pt x="17" y="240"/>
                    <a:pt x="13" y="246"/>
                    <a:pt x="16" y="252"/>
                  </a:cubicBezTo>
                  <a:cubicBezTo>
                    <a:pt x="19" y="257"/>
                    <a:pt x="24" y="259"/>
                    <a:pt x="24" y="265"/>
                  </a:cubicBezTo>
                  <a:cubicBezTo>
                    <a:pt x="24" y="270"/>
                    <a:pt x="30" y="275"/>
                    <a:pt x="23" y="276"/>
                  </a:cubicBezTo>
                  <a:cubicBezTo>
                    <a:pt x="16" y="278"/>
                    <a:pt x="10" y="275"/>
                    <a:pt x="8" y="278"/>
                  </a:cubicBezTo>
                  <a:cubicBezTo>
                    <a:pt x="0" y="290"/>
                    <a:pt x="0" y="290"/>
                    <a:pt x="0" y="290"/>
                  </a:cubicBezTo>
                  <a:cubicBezTo>
                    <a:pt x="197" y="403"/>
                    <a:pt x="197" y="403"/>
                    <a:pt x="197" y="403"/>
                  </a:cubicBezTo>
                  <a:cubicBezTo>
                    <a:pt x="311" y="418"/>
                    <a:pt x="311" y="418"/>
                    <a:pt x="311" y="418"/>
                  </a:cubicBezTo>
                  <a:cubicBezTo>
                    <a:pt x="321" y="352"/>
                    <a:pt x="342" y="190"/>
                    <a:pt x="361" y="43"/>
                  </a:cubicBezTo>
                  <a:cubicBezTo>
                    <a:pt x="217" y="25"/>
                    <a:pt x="124" y="6"/>
                    <a:pt x="96" y="0"/>
                  </a:cubicBezTo>
                  <a:cubicBezTo>
                    <a:pt x="91" y="30"/>
                    <a:pt x="87" y="51"/>
                    <a:pt x="86" y="53"/>
                  </a:cubicBezTo>
                  <a:cubicBezTo>
                    <a:pt x="83" y="61"/>
                    <a:pt x="84" y="65"/>
                    <a:pt x="79" y="64"/>
                  </a:cubicBezTo>
                  <a:cubicBezTo>
                    <a:pt x="73" y="63"/>
                    <a:pt x="76" y="61"/>
                    <a:pt x="70" y="57"/>
                  </a:cubicBezTo>
                  <a:cubicBezTo>
                    <a:pt x="64" y="53"/>
                    <a:pt x="64" y="50"/>
                    <a:pt x="59" y="53"/>
                  </a:cubicBezTo>
                  <a:cubicBezTo>
                    <a:pt x="53" y="55"/>
                    <a:pt x="50" y="60"/>
                    <a:pt x="50" y="64"/>
                  </a:cubicBezTo>
                  <a:cubicBezTo>
                    <a:pt x="50" y="68"/>
                    <a:pt x="51" y="75"/>
                    <a:pt x="50" y="83"/>
                  </a:cubicBezTo>
                  <a:cubicBezTo>
                    <a:pt x="49" y="90"/>
                    <a:pt x="47" y="93"/>
                    <a:pt x="47" y="103"/>
                  </a:cubicBezTo>
                  <a:cubicBezTo>
                    <a:pt x="47" y="113"/>
                    <a:pt x="47" y="117"/>
                    <a:pt x="44" y="121"/>
                  </a:cubicBezTo>
                  <a:cubicBezTo>
                    <a:pt x="43" y="123"/>
                    <a:pt x="43" y="125"/>
                    <a:pt x="42" y="127"/>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54">
              <a:extLst>
                <a:ext uri="{FF2B5EF4-FFF2-40B4-BE49-F238E27FC236}">
                  <a16:creationId xmlns:a16="http://schemas.microsoft.com/office/drawing/2014/main" id="{17EEF5C0-5968-4F7A-839F-8EF00760F4DE}"/>
                </a:ext>
              </a:extLst>
            </p:cNvPr>
            <p:cNvSpPr>
              <a:spLocks/>
            </p:cNvSpPr>
            <p:nvPr userDrawn="1"/>
          </p:nvSpPr>
          <p:spPr bwMode="auto">
            <a:xfrm>
              <a:off x="3602264" y="3488774"/>
              <a:ext cx="864584" cy="1002100"/>
            </a:xfrm>
            <a:custGeom>
              <a:avLst/>
              <a:gdLst>
                <a:gd name="T0" fmla="*/ 42 w 361"/>
                <a:gd name="T1" fmla="*/ 127 h 418"/>
                <a:gd name="T2" fmla="*/ 41 w 361"/>
                <a:gd name="T3" fmla="*/ 136 h 418"/>
                <a:gd name="T4" fmla="*/ 46 w 361"/>
                <a:gd name="T5" fmla="*/ 154 h 418"/>
                <a:gd name="T6" fmla="*/ 57 w 361"/>
                <a:gd name="T7" fmla="*/ 173 h 418"/>
                <a:gd name="T8" fmla="*/ 56 w 361"/>
                <a:gd name="T9" fmla="*/ 184 h 418"/>
                <a:gd name="T10" fmla="*/ 37 w 361"/>
                <a:gd name="T11" fmla="*/ 199 h 418"/>
                <a:gd name="T12" fmla="*/ 27 w 361"/>
                <a:gd name="T13" fmla="*/ 222 h 418"/>
                <a:gd name="T14" fmla="*/ 20 w 361"/>
                <a:gd name="T15" fmla="*/ 236 h 418"/>
                <a:gd name="T16" fmla="*/ 16 w 361"/>
                <a:gd name="T17" fmla="*/ 252 h 418"/>
                <a:gd name="T18" fmla="*/ 24 w 361"/>
                <a:gd name="T19" fmla="*/ 265 h 418"/>
                <a:gd name="T20" fmla="*/ 23 w 361"/>
                <a:gd name="T21" fmla="*/ 276 h 418"/>
                <a:gd name="T22" fmla="*/ 8 w 361"/>
                <a:gd name="T23" fmla="*/ 278 h 418"/>
                <a:gd name="T24" fmla="*/ 0 w 361"/>
                <a:gd name="T25" fmla="*/ 290 h 418"/>
                <a:gd name="T26" fmla="*/ 197 w 361"/>
                <a:gd name="T27" fmla="*/ 403 h 418"/>
                <a:gd name="T28" fmla="*/ 311 w 361"/>
                <a:gd name="T29" fmla="*/ 418 h 418"/>
                <a:gd name="T30" fmla="*/ 361 w 361"/>
                <a:gd name="T31" fmla="*/ 43 h 418"/>
                <a:gd name="T32" fmla="*/ 96 w 361"/>
                <a:gd name="T33" fmla="*/ 0 h 418"/>
                <a:gd name="T34" fmla="*/ 86 w 361"/>
                <a:gd name="T35" fmla="*/ 53 h 418"/>
                <a:gd name="T36" fmla="*/ 79 w 361"/>
                <a:gd name="T37" fmla="*/ 64 h 418"/>
                <a:gd name="T38" fmla="*/ 70 w 361"/>
                <a:gd name="T39" fmla="*/ 57 h 418"/>
                <a:gd name="T40" fmla="*/ 59 w 361"/>
                <a:gd name="T41" fmla="*/ 53 h 418"/>
                <a:gd name="T42" fmla="*/ 50 w 361"/>
                <a:gd name="T43" fmla="*/ 64 h 418"/>
                <a:gd name="T44" fmla="*/ 50 w 361"/>
                <a:gd name="T45" fmla="*/ 83 h 418"/>
                <a:gd name="T46" fmla="*/ 47 w 361"/>
                <a:gd name="T47" fmla="*/ 103 h 418"/>
                <a:gd name="T48" fmla="*/ 44 w 361"/>
                <a:gd name="T49" fmla="*/ 121 h 418"/>
                <a:gd name="T50" fmla="*/ 42 w 361"/>
                <a:gd name="T51" fmla="*/ 12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1" h="418">
                  <a:moveTo>
                    <a:pt x="42" y="127"/>
                  </a:moveTo>
                  <a:cubicBezTo>
                    <a:pt x="42" y="129"/>
                    <a:pt x="41" y="132"/>
                    <a:pt x="41" y="136"/>
                  </a:cubicBezTo>
                  <a:cubicBezTo>
                    <a:pt x="41" y="141"/>
                    <a:pt x="43" y="149"/>
                    <a:pt x="46" y="154"/>
                  </a:cubicBezTo>
                  <a:cubicBezTo>
                    <a:pt x="49" y="160"/>
                    <a:pt x="54" y="167"/>
                    <a:pt x="57" y="173"/>
                  </a:cubicBezTo>
                  <a:cubicBezTo>
                    <a:pt x="60" y="179"/>
                    <a:pt x="64" y="182"/>
                    <a:pt x="56" y="184"/>
                  </a:cubicBezTo>
                  <a:cubicBezTo>
                    <a:pt x="47" y="187"/>
                    <a:pt x="40" y="193"/>
                    <a:pt x="37" y="199"/>
                  </a:cubicBezTo>
                  <a:cubicBezTo>
                    <a:pt x="34" y="204"/>
                    <a:pt x="29" y="216"/>
                    <a:pt x="27" y="222"/>
                  </a:cubicBezTo>
                  <a:cubicBezTo>
                    <a:pt x="26" y="227"/>
                    <a:pt x="23" y="232"/>
                    <a:pt x="20" y="236"/>
                  </a:cubicBezTo>
                  <a:cubicBezTo>
                    <a:pt x="17" y="240"/>
                    <a:pt x="13" y="246"/>
                    <a:pt x="16" y="252"/>
                  </a:cubicBezTo>
                  <a:cubicBezTo>
                    <a:pt x="19" y="257"/>
                    <a:pt x="24" y="259"/>
                    <a:pt x="24" y="265"/>
                  </a:cubicBezTo>
                  <a:cubicBezTo>
                    <a:pt x="24" y="270"/>
                    <a:pt x="30" y="275"/>
                    <a:pt x="23" y="276"/>
                  </a:cubicBezTo>
                  <a:cubicBezTo>
                    <a:pt x="16" y="278"/>
                    <a:pt x="10" y="275"/>
                    <a:pt x="8" y="278"/>
                  </a:cubicBezTo>
                  <a:cubicBezTo>
                    <a:pt x="0" y="290"/>
                    <a:pt x="0" y="290"/>
                    <a:pt x="0" y="290"/>
                  </a:cubicBezTo>
                  <a:cubicBezTo>
                    <a:pt x="197" y="403"/>
                    <a:pt x="197" y="403"/>
                    <a:pt x="197" y="403"/>
                  </a:cubicBezTo>
                  <a:cubicBezTo>
                    <a:pt x="311" y="418"/>
                    <a:pt x="311" y="418"/>
                    <a:pt x="311" y="418"/>
                  </a:cubicBezTo>
                  <a:cubicBezTo>
                    <a:pt x="321" y="352"/>
                    <a:pt x="342" y="190"/>
                    <a:pt x="361" y="43"/>
                  </a:cubicBezTo>
                  <a:cubicBezTo>
                    <a:pt x="217" y="25"/>
                    <a:pt x="124" y="6"/>
                    <a:pt x="96" y="0"/>
                  </a:cubicBezTo>
                  <a:cubicBezTo>
                    <a:pt x="91" y="30"/>
                    <a:pt x="87" y="51"/>
                    <a:pt x="86" y="53"/>
                  </a:cubicBezTo>
                  <a:cubicBezTo>
                    <a:pt x="83" y="61"/>
                    <a:pt x="84" y="65"/>
                    <a:pt x="79" y="64"/>
                  </a:cubicBezTo>
                  <a:cubicBezTo>
                    <a:pt x="73" y="63"/>
                    <a:pt x="76" y="61"/>
                    <a:pt x="70" y="57"/>
                  </a:cubicBezTo>
                  <a:cubicBezTo>
                    <a:pt x="64" y="53"/>
                    <a:pt x="64" y="50"/>
                    <a:pt x="59" y="53"/>
                  </a:cubicBezTo>
                  <a:cubicBezTo>
                    <a:pt x="53" y="55"/>
                    <a:pt x="50" y="60"/>
                    <a:pt x="50" y="64"/>
                  </a:cubicBezTo>
                  <a:cubicBezTo>
                    <a:pt x="50" y="68"/>
                    <a:pt x="51" y="75"/>
                    <a:pt x="50" y="83"/>
                  </a:cubicBezTo>
                  <a:cubicBezTo>
                    <a:pt x="49" y="90"/>
                    <a:pt x="47" y="93"/>
                    <a:pt x="47" y="103"/>
                  </a:cubicBezTo>
                  <a:cubicBezTo>
                    <a:pt x="47" y="113"/>
                    <a:pt x="47" y="117"/>
                    <a:pt x="44" y="121"/>
                  </a:cubicBezTo>
                  <a:cubicBezTo>
                    <a:pt x="43" y="123"/>
                    <a:pt x="43" y="125"/>
                    <a:pt x="42" y="127"/>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55">
              <a:extLst>
                <a:ext uri="{FF2B5EF4-FFF2-40B4-BE49-F238E27FC236}">
                  <a16:creationId xmlns:a16="http://schemas.microsoft.com/office/drawing/2014/main" id="{E79612E1-2222-40E1-88C0-464D013B7F56}"/>
                </a:ext>
              </a:extLst>
            </p:cNvPr>
            <p:cNvSpPr>
              <a:spLocks/>
            </p:cNvSpPr>
            <p:nvPr userDrawn="1"/>
          </p:nvSpPr>
          <p:spPr bwMode="auto">
            <a:xfrm>
              <a:off x="2792142" y="1781392"/>
              <a:ext cx="1015716" cy="841437"/>
            </a:xfrm>
            <a:custGeom>
              <a:avLst/>
              <a:gdLst>
                <a:gd name="T0" fmla="*/ 350 w 424"/>
                <a:gd name="T1" fmla="*/ 351 h 351"/>
                <a:gd name="T2" fmla="*/ 383 w 424"/>
                <a:gd name="T3" fmla="*/ 215 h 351"/>
                <a:gd name="T4" fmla="*/ 375 w 424"/>
                <a:gd name="T5" fmla="*/ 191 h 351"/>
                <a:gd name="T6" fmla="*/ 400 w 424"/>
                <a:gd name="T7" fmla="*/ 155 h 351"/>
                <a:gd name="T8" fmla="*/ 419 w 424"/>
                <a:gd name="T9" fmla="*/ 130 h 351"/>
                <a:gd name="T10" fmla="*/ 415 w 424"/>
                <a:gd name="T11" fmla="*/ 100 h 351"/>
                <a:gd name="T12" fmla="*/ 362 w 424"/>
                <a:gd name="T13" fmla="*/ 81 h 351"/>
                <a:gd name="T14" fmla="*/ 315 w 424"/>
                <a:gd name="T15" fmla="*/ 71 h 351"/>
                <a:gd name="T16" fmla="*/ 288 w 424"/>
                <a:gd name="T17" fmla="*/ 70 h 351"/>
                <a:gd name="T18" fmla="*/ 264 w 424"/>
                <a:gd name="T19" fmla="*/ 70 h 351"/>
                <a:gd name="T20" fmla="*/ 239 w 424"/>
                <a:gd name="T21" fmla="*/ 69 h 351"/>
                <a:gd name="T22" fmla="*/ 212 w 424"/>
                <a:gd name="T23" fmla="*/ 69 h 351"/>
                <a:gd name="T24" fmla="*/ 191 w 424"/>
                <a:gd name="T25" fmla="*/ 59 h 351"/>
                <a:gd name="T26" fmla="*/ 166 w 424"/>
                <a:gd name="T27" fmla="*/ 60 h 351"/>
                <a:gd name="T28" fmla="*/ 142 w 424"/>
                <a:gd name="T29" fmla="*/ 46 h 351"/>
                <a:gd name="T30" fmla="*/ 127 w 424"/>
                <a:gd name="T31" fmla="*/ 8 h 351"/>
                <a:gd name="T32" fmla="*/ 124 w 424"/>
                <a:gd name="T33" fmla="*/ 8 h 351"/>
                <a:gd name="T34" fmla="*/ 105 w 424"/>
                <a:gd name="T35" fmla="*/ 1 h 351"/>
                <a:gd name="T36" fmla="*/ 95 w 424"/>
                <a:gd name="T37" fmla="*/ 3 h 351"/>
                <a:gd name="T38" fmla="*/ 88 w 424"/>
                <a:gd name="T39" fmla="*/ 18 h 351"/>
                <a:gd name="T40" fmla="*/ 89 w 424"/>
                <a:gd name="T41" fmla="*/ 32 h 351"/>
                <a:gd name="T42" fmla="*/ 85 w 424"/>
                <a:gd name="T43" fmla="*/ 43 h 351"/>
                <a:gd name="T44" fmla="*/ 77 w 424"/>
                <a:gd name="T45" fmla="*/ 61 h 351"/>
                <a:gd name="T46" fmla="*/ 69 w 424"/>
                <a:gd name="T47" fmla="*/ 78 h 351"/>
                <a:gd name="T48" fmla="*/ 60 w 424"/>
                <a:gd name="T49" fmla="*/ 100 h 351"/>
                <a:gd name="T50" fmla="*/ 50 w 424"/>
                <a:gd name="T51" fmla="*/ 126 h 351"/>
                <a:gd name="T52" fmla="*/ 40 w 424"/>
                <a:gd name="T53" fmla="*/ 154 h 351"/>
                <a:gd name="T54" fmla="*/ 39 w 424"/>
                <a:gd name="T55" fmla="*/ 157 h 351"/>
                <a:gd name="T56" fmla="*/ 29 w 424"/>
                <a:gd name="T57" fmla="*/ 173 h 351"/>
                <a:gd name="T58" fmla="*/ 30 w 424"/>
                <a:gd name="T59" fmla="*/ 175 h 351"/>
                <a:gd name="T60" fmla="*/ 25 w 424"/>
                <a:gd name="T61" fmla="*/ 179 h 351"/>
                <a:gd name="T62" fmla="*/ 16 w 424"/>
                <a:gd name="T63" fmla="*/ 193 h 351"/>
                <a:gd name="T64" fmla="*/ 8 w 424"/>
                <a:gd name="T65" fmla="*/ 222 h 351"/>
                <a:gd name="T66" fmla="*/ 2 w 424"/>
                <a:gd name="T67" fmla="*/ 239 h 351"/>
                <a:gd name="T68" fmla="*/ 4 w 424"/>
                <a:gd name="T69" fmla="*/ 26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351">
                  <a:moveTo>
                    <a:pt x="209" y="318"/>
                  </a:moveTo>
                  <a:cubicBezTo>
                    <a:pt x="252" y="329"/>
                    <a:pt x="300" y="340"/>
                    <a:pt x="350" y="351"/>
                  </a:cubicBezTo>
                  <a:cubicBezTo>
                    <a:pt x="356" y="322"/>
                    <a:pt x="373" y="244"/>
                    <a:pt x="373" y="240"/>
                  </a:cubicBezTo>
                  <a:cubicBezTo>
                    <a:pt x="373" y="234"/>
                    <a:pt x="379" y="223"/>
                    <a:pt x="383" y="215"/>
                  </a:cubicBezTo>
                  <a:cubicBezTo>
                    <a:pt x="387" y="206"/>
                    <a:pt x="389" y="211"/>
                    <a:pt x="379" y="204"/>
                  </a:cubicBezTo>
                  <a:cubicBezTo>
                    <a:pt x="370" y="197"/>
                    <a:pt x="375" y="197"/>
                    <a:pt x="375" y="191"/>
                  </a:cubicBezTo>
                  <a:cubicBezTo>
                    <a:pt x="375" y="184"/>
                    <a:pt x="389" y="171"/>
                    <a:pt x="393" y="169"/>
                  </a:cubicBezTo>
                  <a:cubicBezTo>
                    <a:pt x="397" y="167"/>
                    <a:pt x="399" y="160"/>
                    <a:pt x="400" y="155"/>
                  </a:cubicBezTo>
                  <a:cubicBezTo>
                    <a:pt x="402" y="151"/>
                    <a:pt x="407" y="149"/>
                    <a:pt x="411" y="143"/>
                  </a:cubicBezTo>
                  <a:cubicBezTo>
                    <a:pt x="415" y="137"/>
                    <a:pt x="415" y="133"/>
                    <a:pt x="419" y="130"/>
                  </a:cubicBezTo>
                  <a:cubicBezTo>
                    <a:pt x="422" y="127"/>
                    <a:pt x="424" y="117"/>
                    <a:pt x="424" y="112"/>
                  </a:cubicBezTo>
                  <a:cubicBezTo>
                    <a:pt x="424" y="108"/>
                    <a:pt x="418" y="107"/>
                    <a:pt x="415" y="100"/>
                  </a:cubicBezTo>
                  <a:cubicBezTo>
                    <a:pt x="413" y="96"/>
                    <a:pt x="413" y="94"/>
                    <a:pt x="413" y="92"/>
                  </a:cubicBezTo>
                  <a:cubicBezTo>
                    <a:pt x="400" y="89"/>
                    <a:pt x="374" y="84"/>
                    <a:pt x="362" y="81"/>
                  </a:cubicBezTo>
                  <a:cubicBezTo>
                    <a:pt x="348" y="77"/>
                    <a:pt x="345" y="77"/>
                    <a:pt x="334" y="75"/>
                  </a:cubicBezTo>
                  <a:cubicBezTo>
                    <a:pt x="322" y="73"/>
                    <a:pt x="323" y="70"/>
                    <a:pt x="315" y="71"/>
                  </a:cubicBezTo>
                  <a:cubicBezTo>
                    <a:pt x="308" y="72"/>
                    <a:pt x="310" y="72"/>
                    <a:pt x="301" y="69"/>
                  </a:cubicBezTo>
                  <a:cubicBezTo>
                    <a:pt x="293" y="67"/>
                    <a:pt x="293" y="69"/>
                    <a:pt x="288" y="70"/>
                  </a:cubicBezTo>
                  <a:cubicBezTo>
                    <a:pt x="283" y="72"/>
                    <a:pt x="282" y="70"/>
                    <a:pt x="278" y="69"/>
                  </a:cubicBezTo>
                  <a:cubicBezTo>
                    <a:pt x="274" y="67"/>
                    <a:pt x="271" y="69"/>
                    <a:pt x="264" y="70"/>
                  </a:cubicBezTo>
                  <a:cubicBezTo>
                    <a:pt x="257" y="71"/>
                    <a:pt x="255" y="72"/>
                    <a:pt x="249" y="72"/>
                  </a:cubicBezTo>
                  <a:cubicBezTo>
                    <a:pt x="242" y="72"/>
                    <a:pt x="243" y="71"/>
                    <a:pt x="239" y="69"/>
                  </a:cubicBezTo>
                  <a:cubicBezTo>
                    <a:pt x="235" y="66"/>
                    <a:pt x="230" y="69"/>
                    <a:pt x="225" y="69"/>
                  </a:cubicBezTo>
                  <a:cubicBezTo>
                    <a:pt x="219" y="70"/>
                    <a:pt x="218" y="69"/>
                    <a:pt x="212" y="69"/>
                  </a:cubicBezTo>
                  <a:cubicBezTo>
                    <a:pt x="207" y="69"/>
                    <a:pt x="208" y="68"/>
                    <a:pt x="207" y="64"/>
                  </a:cubicBezTo>
                  <a:cubicBezTo>
                    <a:pt x="207" y="60"/>
                    <a:pt x="199" y="61"/>
                    <a:pt x="191" y="59"/>
                  </a:cubicBezTo>
                  <a:cubicBezTo>
                    <a:pt x="184" y="57"/>
                    <a:pt x="187" y="55"/>
                    <a:pt x="181" y="56"/>
                  </a:cubicBezTo>
                  <a:cubicBezTo>
                    <a:pt x="174" y="57"/>
                    <a:pt x="172" y="59"/>
                    <a:pt x="166" y="60"/>
                  </a:cubicBezTo>
                  <a:cubicBezTo>
                    <a:pt x="161" y="61"/>
                    <a:pt x="157" y="59"/>
                    <a:pt x="151" y="57"/>
                  </a:cubicBezTo>
                  <a:cubicBezTo>
                    <a:pt x="145" y="55"/>
                    <a:pt x="142" y="51"/>
                    <a:pt x="142" y="46"/>
                  </a:cubicBezTo>
                  <a:cubicBezTo>
                    <a:pt x="142" y="40"/>
                    <a:pt x="142" y="29"/>
                    <a:pt x="142" y="25"/>
                  </a:cubicBezTo>
                  <a:cubicBezTo>
                    <a:pt x="142" y="20"/>
                    <a:pt x="133" y="10"/>
                    <a:pt x="127" y="8"/>
                  </a:cubicBezTo>
                  <a:cubicBezTo>
                    <a:pt x="126" y="8"/>
                    <a:pt x="125" y="7"/>
                    <a:pt x="124" y="7"/>
                  </a:cubicBezTo>
                  <a:cubicBezTo>
                    <a:pt x="125" y="8"/>
                    <a:pt x="126" y="9"/>
                    <a:pt x="124" y="8"/>
                  </a:cubicBezTo>
                  <a:cubicBezTo>
                    <a:pt x="120" y="6"/>
                    <a:pt x="119" y="4"/>
                    <a:pt x="113" y="3"/>
                  </a:cubicBezTo>
                  <a:cubicBezTo>
                    <a:pt x="108" y="2"/>
                    <a:pt x="110" y="3"/>
                    <a:pt x="105" y="1"/>
                  </a:cubicBezTo>
                  <a:cubicBezTo>
                    <a:pt x="100" y="0"/>
                    <a:pt x="98" y="0"/>
                    <a:pt x="98" y="0"/>
                  </a:cubicBezTo>
                  <a:cubicBezTo>
                    <a:pt x="98" y="0"/>
                    <a:pt x="95" y="0"/>
                    <a:pt x="95" y="3"/>
                  </a:cubicBezTo>
                  <a:cubicBezTo>
                    <a:pt x="94" y="5"/>
                    <a:pt x="95" y="8"/>
                    <a:pt x="93" y="11"/>
                  </a:cubicBezTo>
                  <a:cubicBezTo>
                    <a:pt x="91" y="13"/>
                    <a:pt x="88" y="15"/>
                    <a:pt x="88" y="18"/>
                  </a:cubicBezTo>
                  <a:cubicBezTo>
                    <a:pt x="88" y="21"/>
                    <a:pt x="87" y="26"/>
                    <a:pt x="88" y="27"/>
                  </a:cubicBezTo>
                  <a:cubicBezTo>
                    <a:pt x="89" y="28"/>
                    <a:pt x="90" y="30"/>
                    <a:pt x="89" y="32"/>
                  </a:cubicBezTo>
                  <a:cubicBezTo>
                    <a:pt x="88" y="34"/>
                    <a:pt x="85" y="34"/>
                    <a:pt x="85" y="36"/>
                  </a:cubicBezTo>
                  <a:cubicBezTo>
                    <a:pt x="84" y="39"/>
                    <a:pt x="87" y="43"/>
                    <a:pt x="85" y="43"/>
                  </a:cubicBezTo>
                  <a:cubicBezTo>
                    <a:pt x="83" y="44"/>
                    <a:pt x="81" y="47"/>
                    <a:pt x="80" y="51"/>
                  </a:cubicBezTo>
                  <a:cubicBezTo>
                    <a:pt x="78" y="55"/>
                    <a:pt x="78" y="58"/>
                    <a:pt x="77" y="61"/>
                  </a:cubicBezTo>
                  <a:cubicBezTo>
                    <a:pt x="77" y="64"/>
                    <a:pt x="76" y="66"/>
                    <a:pt x="74" y="69"/>
                  </a:cubicBezTo>
                  <a:cubicBezTo>
                    <a:pt x="72" y="71"/>
                    <a:pt x="70" y="76"/>
                    <a:pt x="69" y="78"/>
                  </a:cubicBezTo>
                  <a:cubicBezTo>
                    <a:pt x="68" y="80"/>
                    <a:pt x="63" y="87"/>
                    <a:pt x="63" y="91"/>
                  </a:cubicBezTo>
                  <a:cubicBezTo>
                    <a:pt x="63" y="95"/>
                    <a:pt x="60" y="97"/>
                    <a:pt x="60" y="100"/>
                  </a:cubicBezTo>
                  <a:cubicBezTo>
                    <a:pt x="59" y="103"/>
                    <a:pt x="59" y="110"/>
                    <a:pt x="57" y="112"/>
                  </a:cubicBezTo>
                  <a:cubicBezTo>
                    <a:pt x="56" y="115"/>
                    <a:pt x="52" y="122"/>
                    <a:pt x="50" y="126"/>
                  </a:cubicBezTo>
                  <a:cubicBezTo>
                    <a:pt x="49" y="130"/>
                    <a:pt x="45" y="144"/>
                    <a:pt x="43" y="146"/>
                  </a:cubicBezTo>
                  <a:cubicBezTo>
                    <a:pt x="41" y="149"/>
                    <a:pt x="38" y="154"/>
                    <a:pt x="40" y="154"/>
                  </a:cubicBezTo>
                  <a:cubicBezTo>
                    <a:pt x="42" y="154"/>
                    <a:pt x="44" y="154"/>
                    <a:pt x="43" y="156"/>
                  </a:cubicBezTo>
                  <a:cubicBezTo>
                    <a:pt x="41" y="157"/>
                    <a:pt x="41" y="156"/>
                    <a:pt x="39" y="157"/>
                  </a:cubicBezTo>
                  <a:cubicBezTo>
                    <a:pt x="36" y="159"/>
                    <a:pt x="33" y="165"/>
                    <a:pt x="32" y="167"/>
                  </a:cubicBezTo>
                  <a:cubicBezTo>
                    <a:pt x="30" y="170"/>
                    <a:pt x="27" y="173"/>
                    <a:pt x="29" y="173"/>
                  </a:cubicBezTo>
                  <a:cubicBezTo>
                    <a:pt x="31" y="173"/>
                    <a:pt x="31" y="171"/>
                    <a:pt x="31" y="173"/>
                  </a:cubicBezTo>
                  <a:cubicBezTo>
                    <a:pt x="31" y="176"/>
                    <a:pt x="31" y="176"/>
                    <a:pt x="30" y="175"/>
                  </a:cubicBezTo>
                  <a:cubicBezTo>
                    <a:pt x="28" y="175"/>
                    <a:pt x="27" y="174"/>
                    <a:pt x="27" y="176"/>
                  </a:cubicBezTo>
                  <a:cubicBezTo>
                    <a:pt x="26" y="177"/>
                    <a:pt x="25" y="180"/>
                    <a:pt x="25" y="179"/>
                  </a:cubicBezTo>
                  <a:cubicBezTo>
                    <a:pt x="25" y="177"/>
                    <a:pt x="23" y="175"/>
                    <a:pt x="22" y="177"/>
                  </a:cubicBezTo>
                  <a:cubicBezTo>
                    <a:pt x="21" y="179"/>
                    <a:pt x="18" y="190"/>
                    <a:pt x="16" y="193"/>
                  </a:cubicBezTo>
                  <a:cubicBezTo>
                    <a:pt x="14" y="196"/>
                    <a:pt x="8" y="200"/>
                    <a:pt x="7" y="204"/>
                  </a:cubicBezTo>
                  <a:cubicBezTo>
                    <a:pt x="6" y="207"/>
                    <a:pt x="8" y="219"/>
                    <a:pt x="8" y="222"/>
                  </a:cubicBezTo>
                  <a:cubicBezTo>
                    <a:pt x="8" y="226"/>
                    <a:pt x="6" y="227"/>
                    <a:pt x="5" y="229"/>
                  </a:cubicBezTo>
                  <a:cubicBezTo>
                    <a:pt x="4" y="232"/>
                    <a:pt x="2" y="236"/>
                    <a:pt x="2" y="239"/>
                  </a:cubicBezTo>
                  <a:cubicBezTo>
                    <a:pt x="2" y="241"/>
                    <a:pt x="0" y="245"/>
                    <a:pt x="1" y="250"/>
                  </a:cubicBezTo>
                  <a:cubicBezTo>
                    <a:pt x="2" y="254"/>
                    <a:pt x="2" y="259"/>
                    <a:pt x="4" y="262"/>
                  </a:cubicBezTo>
                  <a:cubicBezTo>
                    <a:pt x="26" y="269"/>
                    <a:pt x="104" y="291"/>
                    <a:pt x="209" y="318"/>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56">
              <a:extLst>
                <a:ext uri="{FF2B5EF4-FFF2-40B4-BE49-F238E27FC236}">
                  <a16:creationId xmlns:a16="http://schemas.microsoft.com/office/drawing/2014/main" id="{49C98F24-63A6-4EB5-BEEA-C7EDA6307F42}"/>
                </a:ext>
              </a:extLst>
            </p:cNvPr>
            <p:cNvSpPr>
              <a:spLocks/>
            </p:cNvSpPr>
            <p:nvPr userDrawn="1"/>
          </p:nvSpPr>
          <p:spPr bwMode="auto">
            <a:xfrm>
              <a:off x="2792142" y="1781392"/>
              <a:ext cx="1015716" cy="841437"/>
            </a:xfrm>
            <a:custGeom>
              <a:avLst/>
              <a:gdLst>
                <a:gd name="T0" fmla="*/ 350 w 424"/>
                <a:gd name="T1" fmla="*/ 351 h 351"/>
                <a:gd name="T2" fmla="*/ 383 w 424"/>
                <a:gd name="T3" fmla="*/ 215 h 351"/>
                <a:gd name="T4" fmla="*/ 375 w 424"/>
                <a:gd name="T5" fmla="*/ 191 h 351"/>
                <a:gd name="T6" fmla="*/ 400 w 424"/>
                <a:gd name="T7" fmla="*/ 155 h 351"/>
                <a:gd name="T8" fmla="*/ 419 w 424"/>
                <a:gd name="T9" fmla="*/ 130 h 351"/>
                <a:gd name="T10" fmla="*/ 415 w 424"/>
                <a:gd name="T11" fmla="*/ 100 h 351"/>
                <a:gd name="T12" fmla="*/ 362 w 424"/>
                <a:gd name="T13" fmla="*/ 81 h 351"/>
                <a:gd name="T14" fmla="*/ 315 w 424"/>
                <a:gd name="T15" fmla="*/ 71 h 351"/>
                <a:gd name="T16" fmla="*/ 288 w 424"/>
                <a:gd name="T17" fmla="*/ 70 h 351"/>
                <a:gd name="T18" fmla="*/ 264 w 424"/>
                <a:gd name="T19" fmla="*/ 70 h 351"/>
                <a:gd name="T20" fmla="*/ 239 w 424"/>
                <a:gd name="T21" fmla="*/ 69 h 351"/>
                <a:gd name="T22" fmla="*/ 212 w 424"/>
                <a:gd name="T23" fmla="*/ 69 h 351"/>
                <a:gd name="T24" fmla="*/ 191 w 424"/>
                <a:gd name="T25" fmla="*/ 59 h 351"/>
                <a:gd name="T26" fmla="*/ 166 w 424"/>
                <a:gd name="T27" fmla="*/ 60 h 351"/>
                <a:gd name="T28" fmla="*/ 142 w 424"/>
                <a:gd name="T29" fmla="*/ 46 h 351"/>
                <a:gd name="T30" fmla="*/ 127 w 424"/>
                <a:gd name="T31" fmla="*/ 8 h 351"/>
                <a:gd name="T32" fmla="*/ 124 w 424"/>
                <a:gd name="T33" fmla="*/ 8 h 351"/>
                <a:gd name="T34" fmla="*/ 105 w 424"/>
                <a:gd name="T35" fmla="*/ 1 h 351"/>
                <a:gd name="T36" fmla="*/ 95 w 424"/>
                <a:gd name="T37" fmla="*/ 3 h 351"/>
                <a:gd name="T38" fmla="*/ 88 w 424"/>
                <a:gd name="T39" fmla="*/ 18 h 351"/>
                <a:gd name="T40" fmla="*/ 89 w 424"/>
                <a:gd name="T41" fmla="*/ 32 h 351"/>
                <a:gd name="T42" fmla="*/ 85 w 424"/>
                <a:gd name="T43" fmla="*/ 43 h 351"/>
                <a:gd name="T44" fmla="*/ 77 w 424"/>
                <a:gd name="T45" fmla="*/ 61 h 351"/>
                <a:gd name="T46" fmla="*/ 69 w 424"/>
                <a:gd name="T47" fmla="*/ 78 h 351"/>
                <a:gd name="T48" fmla="*/ 60 w 424"/>
                <a:gd name="T49" fmla="*/ 100 h 351"/>
                <a:gd name="T50" fmla="*/ 50 w 424"/>
                <a:gd name="T51" fmla="*/ 126 h 351"/>
                <a:gd name="T52" fmla="*/ 40 w 424"/>
                <a:gd name="T53" fmla="*/ 154 h 351"/>
                <a:gd name="T54" fmla="*/ 39 w 424"/>
                <a:gd name="T55" fmla="*/ 157 h 351"/>
                <a:gd name="T56" fmla="*/ 29 w 424"/>
                <a:gd name="T57" fmla="*/ 173 h 351"/>
                <a:gd name="T58" fmla="*/ 30 w 424"/>
                <a:gd name="T59" fmla="*/ 175 h 351"/>
                <a:gd name="T60" fmla="*/ 25 w 424"/>
                <a:gd name="T61" fmla="*/ 179 h 351"/>
                <a:gd name="T62" fmla="*/ 16 w 424"/>
                <a:gd name="T63" fmla="*/ 193 h 351"/>
                <a:gd name="T64" fmla="*/ 8 w 424"/>
                <a:gd name="T65" fmla="*/ 222 h 351"/>
                <a:gd name="T66" fmla="*/ 2 w 424"/>
                <a:gd name="T67" fmla="*/ 239 h 351"/>
                <a:gd name="T68" fmla="*/ 4 w 424"/>
                <a:gd name="T69" fmla="*/ 26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351">
                  <a:moveTo>
                    <a:pt x="209" y="318"/>
                  </a:moveTo>
                  <a:cubicBezTo>
                    <a:pt x="252" y="329"/>
                    <a:pt x="300" y="340"/>
                    <a:pt x="350" y="351"/>
                  </a:cubicBezTo>
                  <a:cubicBezTo>
                    <a:pt x="356" y="322"/>
                    <a:pt x="373" y="244"/>
                    <a:pt x="373" y="240"/>
                  </a:cubicBezTo>
                  <a:cubicBezTo>
                    <a:pt x="373" y="234"/>
                    <a:pt x="379" y="223"/>
                    <a:pt x="383" y="215"/>
                  </a:cubicBezTo>
                  <a:cubicBezTo>
                    <a:pt x="387" y="206"/>
                    <a:pt x="389" y="211"/>
                    <a:pt x="379" y="204"/>
                  </a:cubicBezTo>
                  <a:cubicBezTo>
                    <a:pt x="370" y="197"/>
                    <a:pt x="375" y="197"/>
                    <a:pt x="375" y="191"/>
                  </a:cubicBezTo>
                  <a:cubicBezTo>
                    <a:pt x="375" y="184"/>
                    <a:pt x="389" y="171"/>
                    <a:pt x="393" y="169"/>
                  </a:cubicBezTo>
                  <a:cubicBezTo>
                    <a:pt x="397" y="167"/>
                    <a:pt x="399" y="160"/>
                    <a:pt x="400" y="155"/>
                  </a:cubicBezTo>
                  <a:cubicBezTo>
                    <a:pt x="402" y="151"/>
                    <a:pt x="407" y="149"/>
                    <a:pt x="411" y="143"/>
                  </a:cubicBezTo>
                  <a:cubicBezTo>
                    <a:pt x="415" y="137"/>
                    <a:pt x="415" y="133"/>
                    <a:pt x="419" y="130"/>
                  </a:cubicBezTo>
                  <a:cubicBezTo>
                    <a:pt x="422" y="127"/>
                    <a:pt x="424" y="117"/>
                    <a:pt x="424" y="112"/>
                  </a:cubicBezTo>
                  <a:cubicBezTo>
                    <a:pt x="424" y="108"/>
                    <a:pt x="418" y="107"/>
                    <a:pt x="415" y="100"/>
                  </a:cubicBezTo>
                  <a:cubicBezTo>
                    <a:pt x="413" y="96"/>
                    <a:pt x="413" y="94"/>
                    <a:pt x="413" y="92"/>
                  </a:cubicBezTo>
                  <a:cubicBezTo>
                    <a:pt x="400" y="89"/>
                    <a:pt x="374" y="84"/>
                    <a:pt x="362" y="81"/>
                  </a:cubicBezTo>
                  <a:cubicBezTo>
                    <a:pt x="348" y="77"/>
                    <a:pt x="345" y="77"/>
                    <a:pt x="334" y="75"/>
                  </a:cubicBezTo>
                  <a:cubicBezTo>
                    <a:pt x="322" y="73"/>
                    <a:pt x="323" y="70"/>
                    <a:pt x="315" y="71"/>
                  </a:cubicBezTo>
                  <a:cubicBezTo>
                    <a:pt x="308" y="72"/>
                    <a:pt x="310" y="72"/>
                    <a:pt x="301" y="69"/>
                  </a:cubicBezTo>
                  <a:cubicBezTo>
                    <a:pt x="293" y="67"/>
                    <a:pt x="293" y="69"/>
                    <a:pt x="288" y="70"/>
                  </a:cubicBezTo>
                  <a:cubicBezTo>
                    <a:pt x="283" y="72"/>
                    <a:pt x="282" y="70"/>
                    <a:pt x="278" y="69"/>
                  </a:cubicBezTo>
                  <a:cubicBezTo>
                    <a:pt x="274" y="67"/>
                    <a:pt x="271" y="69"/>
                    <a:pt x="264" y="70"/>
                  </a:cubicBezTo>
                  <a:cubicBezTo>
                    <a:pt x="257" y="71"/>
                    <a:pt x="255" y="72"/>
                    <a:pt x="249" y="72"/>
                  </a:cubicBezTo>
                  <a:cubicBezTo>
                    <a:pt x="242" y="72"/>
                    <a:pt x="243" y="71"/>
                    <a:pt x="239" y="69"/>
                  </a:cubicBezTo>
                  <a:cubicBezTo>
                    <a:pt x="235" y="66"/>
                    <a:pt x="230" y="69"/>
                    <a:pt x="225" y="69"/>
                  </a:cubicBezTo>
                  <a:cubicBezTo>
                    <a:pt x="219" y="70"/>
                    <a:pt x="218" y="69"/>
                    <a:pt x="212" y="69"/>
                  </a:cubicBezTo>
                  <a:cubicBezTo>
                    <a:pt x="207" y="69"/>
                    <a:pt x="208" y="68"/>
                    <a:pt x="207" y="64"/>
                  </a:cubicBezTo>
                  <a:cubicBezTo>
                    <a:pt x="207" y="60"/>
                    <a:pt x="199" y="61"/>
                    <a:pt x="191" y="59"/>
                  </a:cubicBezTo>
                  <a:cubicBezTo>
                    <a:pt x="184" y="57"/>
                    <a:pt x="187" y="55"/>
                    <a:pt x="181" y="56"/>
                  </a:cubicBezTo>
                  <a:cubicBezTo>
                    <a:pt x="174" y="57"/>
                    <a:pt x="172" y="59"/>
                    <a:pt x="166" y="60"/>
                  </a:cubicBezTo>
                  <a:cubicBezTo>
                    <a:pt x="161" y="61"/>
                    <a:pt x="157" y="59"/>
                    <a:pt x="151" y="57"/>
                  </a:cubicBezTo>
                  <a:cubicBezTo>
                    <a:pt x="145" y="55"/>
                    <a:pt x="142" y="51"/>
                    <a:pt x="142" y="46"/>
                  </a:cubicBezTo>
                  <a:cubicBezTo>
                    <a:pt x="142" y="40"/>
                    <a:pt x="142" y="29"/>
                    <a:pt x="142" y="25"/>
                  </a:cubicBezTo>
                  <a:cubicBezTo>
                    <a:pt x="142" y="20"/>
                    <a:pt x="133" y="10"/>
                    <a:pt x="127" y="8"/>
                  </a:cubicBezTo>
                  <a:cubicBezTo>
                    <a:pt x="126" y="8"/>
                    <a:pt x="125" y="7"/>
                    <a:pt x="124" y="7"/>
                  </a:cubicBezTo>
                  <a:cubicBezTo>
                    <a:pt x="125" y="8"/>
                    <a:pt x="126" y="9"/>
                    <a:pt x="124" y="8"/>
                  </a:cubicBezTo>
                  <a:cubicBezTo>
                    <a:pt x="120" y="6"/>
                    <a:pt x="119" y="4"/>
                    <a:pt x="113" y="3"/>
                  </a:cubicBezTo>
                  <a:cubicBezTo>
                    <a:pt x="108" y="2"/>
                    <a:pt x="110" y="3"/>
                    <a:pt x="105" y="1"/>
                  </a:cubicBezTo>
                  <a:cubicBezTo>
                    <a:pt x="100" y="0"/>
                    <a:pt x="98" y="0"/>
                    <a:pt x="98" y="0"/>
                  </a:cubicBezTo>
                  <a:cubicBezTo>
                    <a:pt x="98" y="0"/>
                    <a:pt x="95" y="0"/>
                    <a:pt x="95" y="3"/>
                  </a:cubicBezTo>
                  <a:cubicBezTo>
                    <a:pt x="94" y="5"/>
                    <a:pt x="95" y="8"/>
                    <a:pt x="93" y="11"/>
                  </a:cubicBezTo>
                  <a:cubicBezTo>
                    <a:pt x="91" y="13"/>
                    <a:pt x="88" y="15"/>
                    <a:pt x="88" y="18"/>
                  </a:cubicBezTo>
                  <a:cubicBezTo>
                    <a:pt x="88" y="21"/>
                    <a:pt x="87" y="26"/>
                    <a:pt x="88" y="27"/>
                  </a:cubicBezTo>
                  <a:cubicBezTo>
                    <a:pt x="89" y="28"/>
                    <a:pt x="90" y="30"/>
                    <a:pt x="89" y="32"/>
                  </a:cubicBezTo>
                  <a:cubicBezTo>
                    <a:pt x="88" y="34"/>
                    <a:pt x="85" y="34"/>
                    <a:pt x="85" y="36"/>
                  </a:cubicBezTo>
                  <a:cubicBezTo>
                    <a:pt x="84" y="39"/>
                    <a:pt x="87" y="43"/>
                    <a:pt x="85" y="43"/>
                  </a:cubicBezTo>
                  <a:cubicBezTo>
                    <a:pt x="83" y="44"/>
                    <a:pt x="81" y="47"/>
                    <a:pt x="80" y="51"/>
                  </a:cubicBezTo>
                  <a:cubicBezTo>
                    <a:pt x="78" y="55"/>
                    <a:pt x="78" y="58"/>
                    <a:pt x="77" y="61"/>
                  </a:cubicBezTo>
                  <a:cubicBezTo>
                    <a:pt x="77" y="64"/>
                    <a:pt x="76" y="66"/>
                    <a:pt x="74" y="69"/>
                  </a:cubicBezTo>
                  <a:cubicBezTo>
                    <a:pt x="72" y="71"/>
                    <a:pt x="70" y="76"/>
                    <a:pt x="69" y="78"/>
                  </a:cubicBezTo>
                  <a:cubicBezTo>
                    <a:pt x="68" y="80"/>
                    <a:pt x="63" y="87"/>
                    <a:pt x="63" y="91"/>
                  </a:cubicBezTo>
                  <a:cubicBezTo>
                    <a:pt x="63" y="95"/>
                    <a:pt x="60" y="97"/>
                    <a:pt x="60" y="100"/>
                  </a:cubicBezTo>
                  <a:cubicBezTo>
                    <a:pt x="59" y="103"/>
                    <a:pt x="59" y="110"/>
                    <a:pt x="57" y="112"/>
                  </a:cubicBezTo>
                  <a:cubicBezTo>
                    <a:pt x="56" y="115"/>
                    <a:pt x="52" y="122"/>
                    <a:pt x="50" y="126"/>
                  </a:cubicBezTo>
                  <a:cubicBezTo>
                    <a:pt x="49" y="130"/>
                    <a:pt x="45" y="144"/>
                    <a:pt x="43" y="146"/>
                  </a:cubicBezTo>
                  <a:cubicBezTo>
                    <a:pt x="41" y="149"/>
                    <a:pt x="38" y="154"/>
                    <a:pt x="40" y="154"/>
                  </a:cubicBezTo>
                  <a:cubicBezTo>
                    <a:pt x="42" y="154"/>
                    <a:pt x="44" y="154"/>
                    <a:pt x="43" y="156"/>
                  </a:cubicBezTo>
                  <a:cubicBezTo>
                    <a:pt x="41" y="157"/>
                    <a:pt x="41" y="156"/>
                    <a:pt x="39" y="157"/>
                  </a:cubicBezTo>
                  <a:cubicBezTo>
                    <a:pt x="36" y="159"/>
                    <a:pt x="33" y="165"/>
                    <a:pt x="32" y="167"/>
                  </a:cubicBezTo>
                  <a:cubicBezTo>
                    <a:pt x="30" y="170"/>
                    <a:pt x="27" y="173"/>
                    <a:pt x="29" y="173"/>
                  </a:cubicBezTo>
                  <a:cubicBezTo>
                    <a:pt x="31" y="173"/>
                    <a:pt x="31" y="171"/>
                    <a:pt x="31" y="173"/>
                  </a:cubicBezTo>
                  <a:cubicBezTo>
                    <a:pt x="31" y="176"/>
                    <a:pt x="31" y="176"/>
                    <a:pt x="30" y="175"/>
                  </a:cubicBezTo>
                  <a:cubicBezTo>
                    <a:pt x="28" y="175"/>
                    <a:pt x="27" y="174"/>
                    <a:pt x="27" y="176"/>
                  </a:cubicBezTo>
                  <a:cubicBezTo>
                    <a:pt x="26" y="177"/>
                    <a:pt x="25" y="180"/>
                    <a:pt x="25" y="179"/>
                  </a:cubicBezTo>
                  <a:cubicBezTo>
                    <a:pt x="25" y="177"/>
                    <a:pt x="23" y="175"/>
                    <a:pt x="22" y="177"/>
                  </a:cubicBezTo>
                  <a:cubicBezTo>
                    <a:pt x="21" y="179"/>
                    <a:pt x="18" y="190"/>
                    <a:pt x="16" y="193"/>
                  </a:cubicBezTo>
                  <a:cubicBezTo>
                    <a:pt x="14" y="196"/>
                    <a:pt x="8" y="200"/>
                    <a:pt x="7" y="204"/>
                  </a:cubicBezTo>
                  <a:cubicBezTo>
                    <a:pt x="6" y="207"/>
                    <a:pt x="8" y="219"/>
                    <a:pt x="8" y="222"/>
                  </a:cubicBezTo>
                  <a:cubicBezTo>
                    <a:pt x="8" y="226"/>
                    <a:pt x="6" y="227"/>
                    <a:pt x="5" y="229"/>
                  </a:cubicBezTo>
                  <a:cubicBezTo>
                    <a:pt x="4" y="232"/>
                    <a:pt x="2" y="236"/>
                    <a:pt x="2" y="239"/>
                  </a:cubicBezTo>
                  <a:cubicBezTo>
                    <a:pt x="2" y="241"/>
                    <a:pt x="0" y="245"/>
                    <a:pt x="1" y="250"/>
                  </a:cubicBezTo>
                  <a:cubicBezTo>
                    <a:pt x="2" y="254"/>
                    <a:pt x="2" y="259"/>
                    <a:pt x="4" y="262"/>
                  </a:cubicBezTo>
                  <a:cubicBezTo>
                    <a:pt x="26" y="269"/>
                    <a:pt x="104" y="291"/>
                    <a:pt x="209" y="318"/>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57">
              <a:extLst>
                <a:ext uri="{FF2B5EF4-FFF2-40B4-BE49-F238E27FC236}">
                  <a16:creationId xmlns:a16="http://schemas.microsoft.com/office/drawing/2014/main" id="{737065B0-BA3E-4F86-A315-594297C2FC10}"/>
                </a:ext>
              </a:extLst>
            </p:cNvPr>
            <p:cNvSpPr>
              <a:spLocks/>
            </p:cNvSpPr>
            <p:nvPr userDrawn="1"/>
          </p:nvSpPr>
          <p:spPr bwMode="auto">
            <a:xfrm>
              <a:off x="3007267" y="1366120"/>
              <a:ext cx="855053" cy="635844"/>
            </a:xfrm>
            <a:custGeom>
              <a:avLst/>
              <a:gdLst>
                <a:gd name="T0" fmla="*/ 52 w 357"/>
                <a:gd name="T1" fmla="*/ 219 h 265"/>
                <a:gd name="T2" fmla="*/ 76 w 357"/>
                <a:gd name="T3" fmla="*/ 233 h 265"/>
                <a:gd name="T4" fmla="*/ 101 w 357"/>
                <a:gd name="T5" fmla="*/ 232 h 265"/>
                <a:gd name="T6" fmla="*/ 122 w 357"/>
                <a:gd name="T7" fmla="*/ 242 h 265"/>
                <a:gd name="T8" fmla="*/ 149 w 357"/>
                <a:gd name="T9" fmla="*/ 242 h 265"/>
                <a:gd name="T10" fmla="*/ 174 w 357"/>
                <a:gd name="T11" fmla="*/ 243 h 265"/>
                <a:gd name="T12" fmla="*/ 198 w 357"/>
                <a:gd name="T13" fmla="*/ 243 h 265"/>
                <a:gd name="T14" fmla="*/ 225 w 357"/>
                <a:gd name="T15" fmla="*/ 244 h 265"/>
                <a:gd name="T16" fmla="*/ 272 w 357"/>
                <a:gd name="T17" fmla="*/ 254 h 265"/>
                <a:gd name="T18" fmla="*/ 324 w 357"/>
                <a:gd name="T19" fmla="*/ 259 h 265"/>
                <a:gd name="T20" fmla="*/ 322 w 357"/>
                <a:gd name="T21" fmla="*/ 228 h 265"/>
                <a:gd name="T22" fmla="*/ 110 w 357"/>
                <a:gd name="T23" fmla="*/ 7 h 265"/>
                <a:gd name="T24" fmla="*/ 113 w 357"/>
                <a:gd name="T25" fmla="*/ 27 h 265"/>
                <a:gd name="T26" fmla="*/ 111 w 357"/>
                <a:gd name="T27" fmla="*/ 43 h 265"/>
                <a:gd name="T28" fmla="*/ 109 w 357"/>
                <a:gd name="T29" fmla="*/ 54 h 265"/>
                <a:gd name="T30" fmla="*/ 109 w 357"/>
                <a:gd name="T31" fmla="*/ 80 h 265"/>
                <a:gd name="T32" fmla="*/ 101 w 357"/>
                <a:gd name="T33" fmla="*/ 101 h 265"/>
                <a:gd name="T34" fmla="*/ 84 w 357"/>
                <a:gd name="T35" fmla="*/ 123 h 265"/>
                <a:gd name="T36" fmla="*/ 65 w 357"/>
                <a:gd name="T37" fmla="*/ 122 h 265"/>
                <a:gd name="T38" fmla="*/ 78 w 357"/>
                <a:gd name="T39" fmla="*/ 117 h 265"/>
                <a:gd name="T40" fmla="*/ 85 w 357"/>
                <a:gd name="T41" fmla="*/ 115 h 265"/>
                <a:gd name="T42" fmla="*/ 90 w 357"/>
                <a:gd name="T43" fmla="*/ 100 h 265"/>
                <a:gd name="T44" fmla="*/ 92 w 357"/>
                <a:gd name="T45" fmla="*/ 92 h 265"/>
                <a:gd name="T46" fmla="*/ 100 w 357"/>
                <a:gd name="T47" fmla="*/ 80 h 265"/>
                <a:gd name="T48" fmla="*/ 86 w 357"/>
                <a:gd name="T49" fmla="*/ 90 h 265"/>
                <a:gd name="T50" fmla="*/ 69 w 357"/>
                <a:gd name="T51" fmla="*/ 100 h 265"/>
                <a:gd name="T52" fmla="*/ 67 w 357"/>
                <a:gd name="T53" fmla="*/ 106 h 265"/>
                <a:gd name="T54" fmla="*/ 83 w 357"/>
                <a:gd name="T55" fmla="*/ 85 h 265"/>
                <a:gd name="T56" fmla="*/ 93 w 357"/>
                <a:gd name="T57" fmla="*/ 73 h 265"/>
                <a:gd name="T58" fmla="*/ 88 w 357"/>
                <a:gd name="T59" fmla="*/ 64 h 265"/>
                <a:gd name="T60" fmla="*/ 78 w 357"/>
                <a:gd name="T61" fmla="*/ 57 h 265"/>
                <a:gd name="T62" fmla="*/ 67 w 357"/>
                <a:gd name="T63" fmla="*/ 54 h 265"/>
                <a:gd name="T64" fmla="*/ 32 w 357"/>
                <a:gd name="T65" fmla="*/ 37 h 265"/>
                <a:gd name="T66" fmla="*/ 14 w 357"/>
                <a:gd name="T67" fmla="*/ 22 h 265"/>
                <a:gd name="T68" fmla="*/ 7 w 357"/>
                <a:gd name="T69" fmla="*/ 45 h 265"/>
                <a:gd name="T70" fmla="*/ 11 w 357"/>
                <a:gd name="T71" fmla="*/ 81 h 265"/>
                <a:gd name="T72" fmla="*/ 13 w 357"/>
                <a:gd name="T73" fmla="*/ 111 h 265"/>
                <a:gd name="T74" fmla="*/ 17 w 357"/>
                <a:gd name="T75" fmla="*/ 117 h 265"/>
                <a:gd name="T76" fmla="*/ 14 w 357"/>
                <a:gd name="T77" fmla="*/ 127 h 265"/>
                <a:gd name="T78" fmla="*/ 12 w 357"/>
                <a:gd name="T79" fmla="*/ 135 h 265"/>
                <a:gd name="T80" fmla="*/ 17 w 357"/>
                <a:gd name="T81" fmla="*/ 142 h 265"/>
                <a:gd name="T82" fmla="*/ 13 w 357"/>
                <a:gd name="T83" fmla="*/ 154 h 265"/>
                <a:gd name="T84" fmla="*/ 9 w 357"/>
                <a:gd name="T85" fmla="*/ 145 h 265"/>
                <a:gd name="T86" fmla="*/ 4 w 357"/>
                <a:gd name="T87" fmla="*/ 160 h 265"/>
                <a:gd name="T88" fmla="*/ 10 w 357"/>
                <a:gd name="T89" fmla="*/ 170 h 265"/>
                <a:gd name="T90" fmla="*/ 21 w 357"/>
                <a:gd name="T91" fmla="*/ 170 h 265"/>
                <a:gd name="T92" fmla="*/ 34 w 357"/>
                <a:gd name="T93" fmla="*/ 180 h 265"/>
                <a:gd name="T94" fmla="*/ 52 w 357"/>
                <a:gd name="T95" fmla="*/ 19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 h="265">
                  <a:moveTo>
                    <a:pt x="52" y="198"/>
                  </a:moveTo>
                  <a:cubicBezTo>
                    <a:pt x="52" y="202"/>
                    <a:pt x="52" y="213"/>
                    <a:pt x="52" y="219"/>
                  </a:cubicBezTo>
                  <a:cubicBezTo>
                    <a:pt x="52" y="224"/>
                    <a:pt x="55" y="228"/>
                    <a:pt x="61" y="230"/>
                  </a:cubicBezTo>
                  <a:cubicBezTo>
                    <a:pt x="67" y="232"/>
                    <a:pt x="71" y="234"/>
                    <a:pt x="76" y="233"/>
                  </a:cubicBezTo>
                  <a:cubicBezTo>
                    <a:pt x="82" y="232"/>
                    <a:pt x="84" y="230"/>
                    <a:pt x="91" y="229"/>
                  </a:cubicBezTo>
                  <a:cubicBezTo>
                    <a:pt x="97" y="228"/>
                    <a:pt x="94" y="230"/>
                    <a:pt x="101" y="232"/>
                  </a:cubicBezTo>
                  <a:cubicBezTo>
                    <a:pt x="109" y="234"/>
                    <a:pt x="117" y="233"/>
                    <a:pt x="117" y="237"/>
                  </a:cubicBezTo>
                  <a:cubicBezTo>
                    <a:pt x="118" y="241"/>
                    <a:pt x="117" y="242"/>
                    <a:pt x="122" y="242"/>
                  </a:cubicBezTo>
                  <a:cubicBezTo>
                    <a:pt x="128" y="242"/>
                    <a:pt x="129" y="243"/>
                    <a:pt x="135" y="242"/>
                  </a:cubicBezTo>
                  <a:cubicBezTo>
                    <a:pt x="140" y="242"/>
                    <a:pt x="145" y="239"/>
                    <a:pt x="149" y="242"/>
                  </a:cubicBezTo>
                  <a:cubicBezTo>
                    <a:pt x="153" y="244"/>
                    <a:pt x="152" y="245"/>
                    <a:pt x="159" y="245"/>
                  </a:cubicBezTo>
                  <a:cubicBezTo>
                    <a:pt x="165" y="245"/>
                    <a:pt x="167" y="244"/>
                    <a:pt x="174" y="243"/>
                  </a:cubicBezTo>
                  <a:cubicBezTo>
                    <a:pt x="181" y="242"/>
                    <a:pt x="184" y="240"/>
                    <a:pt x="188" y="242"/>
                  </a:cubicBezTo>
                  <a:cubicBezTo>
                    <a:pt x="192" y="243"/>
                    <a:pt x="193" y="245"/>
                    <a:pt x="198" y="243"/>
                  </a:cubicBezTo>
                  <a:cubicBezTo>
                    <a:pt x="203" y="242"/>
                    <a:pt x="203" y="240"/>
                    <a:pt x="211" y="242"/>
                  </a:cubicBezTo>
                  <a:cubicBezTo>
                    <a:pt x="220" y="245"/>
                    <a:pt x="218" y="245"/>
                    <a:pt x="225" y="244"/>
                  </a:cubicBezTo>
                  <a:cubicBezTo>
                    <a:pt x="233" y="243"/>
                    <a:pt x="232" y="246"/>
                    <a:pt x="244" y="248"/>
                  </a:cubicBezTo>
                  <a:cubicBezTo>
                    <a:pt x="255" y="250"/>
                    <a:pt x="258" y="250"/>
                    <a:pt x="272" y="254"/>
                  </a:cubicBezTo>
                  <a:cubicBezTo>
                    <a:pt x="284" y="257"/>
                    <a:pt x="310" y="262"/>
                    <a:pt x="323" y="265"/>
                  </a:cubicBezTo>
                  <a:cubicBezTo>
                    <a:pt x="323" y="263"/>
                    <a:pt x="323" y="261"/>
                    <a:pt x="324" y="259"/>
                  </a:cubicBezTo>
                  <a:cubicBezTo>
                    <a:pt x="325" y="252"/>
                    <a:pt x="321" y="249"/>
                    <a:pt x="320" y="243"/>
                  </a:cubicBezTo>
                  <a:cubicBezTo>
                    <a:pt x="319" y="238"/>
                    <a:pt x="322" y="235"/>
                    <a:pt x="322" y="228"/>
                  </a:cubicBezTo>
                  <a:cubicBezTo>
                    <a:pt x="322" y="222"/>
                    <a:pt x="350" y="97"/>
                    <a:pt x="357" y="65"/>
                  </a:cubicBezTo>
                  <a:cubicBezTo>
                    <a:pt x="218" y="37"/>
                    <a:pt x="120" y="11"/>
                    <a:pt x="110" y="7"/>
                  </a:cubicBezTo>
                  <a:cubicBezTo>
                    <a:pt x="92" y="0"/>
                    <a:pt x="106" y="14"/>
                    <a:pt x="108" y="18"/>
                  </a:cubicBezTo>
                  <a:cubicBezTo>
                    <a:pt x="110" y="23"/>
                    <a:pt x="113" y="23"/>
                    <a:pt x="113" y="27"/>
                  </a:cubicBezTo>
                  <a:cubicBezTo>
                    <a:pt x="113" y="32"/>
                    <a:pt x="113" y="32"/>
                    <a:pt x="112" y="35"/>
                  </a:cubicBezTo>
                  <a:cubicBezTo>
                    <a:pt x="111" y="39"/>
                    <a:pt x="115" y="43"/>
                    <a:pt x="111" y="43"/>
                  </a:cubicBezTo>
                  <a:cubicBezTo>
                    <a:pt x="106" y="43"/>
                    <a:pt x="101" y="37"/>
                    <a:pt x="104" y="43"/>
                  </a:cubicBezTo>
                  <a:cubicBezTo>
                    <a:pt x="106" y="49"/>
                    <a:pt x="109" y="49"/>
                    <a:pt x="109" y="54"/>
                  </a:cubicBezTo>
                  <a:cubicBezTo>
                    <a:pt x="109" y="59"/>
                    <a:pt x="110" y="63"/>
                    <a:pt x="111" y="68"/>
                  </a:cubicBezTo>
                  <a:cubicBezTo>
                    <a:pt x="113" y="73"/>
                    <a:pt x="112" y="77"/>
                    <a:pt x="109" y="80"/>
                  </a:cubicBezTo>
                  <a:cubicBezTo>
                    <a:pt x="107" y="84"/>
                    <a:pt x="102" y="84"/>
                    <a:pt x="102" y="90"/>
                  </a:cubicBezTo>
                  <a:cubicBezTo>
                    <a:pt x="102" y="97"/>
                    <a:pt x="102" y="96"/>
                    <a:pt x="101" y="101"/>
                  </a:cubicBezTo>
                  <a:cubicBezTo>
                    <a:pt x="100" y="106"/>
                    <a:pt x="101" y="112"/>
                    <a:pt x="98" y="115"/>
                  </a:cubicBezTo>
                  <a:cubicBezTo>
                    <a:pt x="94" y="118"/>
                    <a:pt x="91" y="121"/>
                    <a:pt x="84" y="123"/>
                  </a:cubicBezTo>
                  <a:cubicBezTo>
                    <a:pt x="76" y="125"/>
                    <a:pt x="77" y="124"/>
                    <a:pt x="71" y="125"/>
                  </a:cubicBezTo>
                  <a:cubicBezTo>
                    <a:pt x="66" y="126"/>
                    <a:pt x="60" y="126"/>
                    <a:pt x="65" y="122"/>
                  </a:cubicBezTo>
                  <a:cubicBezTo>
                    <a:pt x="70" y="117"/>
                    <a:pt x="74" y="115"/>
                    <a:pt x="76" y="113"/>
                  </a:cubicBezTo>
                  <a:cubicBezTo>
                    <a:pt x="78" y="111"/>
                    <a:pt x="80" y="114"/>
                    <a:pt x="78" y="117"/>
                  </a:cubicBezTo>
                  <a:cubicBezTo>
                    <a:pt x="79" y="116"/>
                    <a:pt x="80" y="114"/>
                    <a:pt x="81" y="114"/>
                  </a:cubicBezTo>
                  <a:cubicBezTo>
                    <a:pt x="84" y="112"/>
                    <a:pt x="82" y="115"/>
                    <a:pt x="85" y="115"/>
                  </a:cubicBezTo>
                  <a:cubicBezTo>
                    <a:pt x="88" y="114"/>
                    <a:pt x="89" y="115"/>
                    <a:pt x="90" y="108"/>
                  </a:cubicBezTo>
                  <a:cubicBezTo>
                    <a:pt x="92" y="101"/>
                    <a:pt x="93" y="103"/>
                    <a:pt x="90" y="100"/>
                  </a:cubicBezTo>
                  <a:cubicBezTo>
                    <a:pt x="88" y="97"/>
                    <a:pt x="87" y="96"/>
                    <a:pt x="89" y="95"/>
                  </a:cubicBezTo>
                  <a:cubicBezTo>
                    <a:pt x="91" y="94"/>
                    <a:pt x="91" y="96"/>
                    <a:pt x="92" y="92"/>
                  </a:cubicBezTo>
                  <a:cubicBezTo>
                    <a:pt x="93" y="87"/>
                    <a:pt x="90" y="91"/>
                    <a:pt x="95" y="87"/>
                  </a:cubicBezTo>
                  <a:cubicBezTo>
                    <a:pt x="100" y="83"/>
                    <a:pt x="102" y="80"/>
                    <a:pt x="100" y="80"/>
                  </a:cubicBezTo>
                  <a:cubicBezTo>
                    <a:pt x="97" y="79"/>
                    <a:pt x="95" y="80"/>
                    <a:pt x="92" y="83"/>
                  </a:cubicBezTo>
                  <a:cubicBezTo>
                    <a:pt x="89" y="86"/>
                    <a:pt x="89" y="89"/>
                    <a:pt x="86" y="90"/>
                  </a:cubicBezTo>
                  <a:cubicBezTo>
                    <a:pt x="84" y="92"/>
                    <a:pt x="83" y="92"/>
                    <a:pt x="78" y="94"/>
                  </a:cubicBezTo>
                  <a:cubicBezTo>
                    <a:pt x="73" y="96"/>
                    <a:pt x="70" y="98"/>
                    <a:pt x="69" y="100"/>
                  </a:cubicBezTo>
                  <a:cubicBezTo>
                    <a:pt x="68" y="103"/>
                    <a:pt x="71" y="106"/>
                    <a:pt x="71" y="106"/>
                  </a:cubicBezTo>
                  <a:cubicBezTo>
                    <a:pt x="71" y="106"/>
                    <a:pt x="68" y="109"/>
                    <a:pt x="67" y="106"/>
                  </a:cubicBezTo>
                  <a:cubicBezTo>
                    <a:pt x="65" y="103"/>
                    <a:pt x="69" y="96"/>
                    <a:pt x="73" y="93"/>
                  </a:cubicBezTo>
                  <a:cubicBezTo>
                    <a:pt x="78" y="89"/>
                    <a:pt x="81" y="87"/>
                    <a:pt x="83" y="85"/>
                  </a:cubicBezTo>
                  <a:cubicBezTo>
                    <a:pt x="85" y="83"/>
                    <a:pt x="81" y="89"/>
                    <a:pt x="85" y="85"/>
                  </a:cubicBezTo>
                  <a:cubicBezTo>
                    <a:pt x="90" y="81"/>
                    <a:pt x="93" y="79"/>
                    <a:pt x="93" y="73"/>
                  </a:cubicBezTo>
                  <a:cubicBezTo>
                    <a:pt x="93" y="68"/>
                    <a:pt x="92" y="65"/>
                    <a:pt x="92" y="62"/>
                  </a:cubicBezTo>
                  <a:cubicBezTo>
                    <a:pt x="92" y="58"/>
                    <a:pt x="91" y="62"/>
                    <a:pt x="88" y="64"/>
                  </a:cubicBezTo>
                  <a:cubicBezTo>
                    <a:pt x="85" y="65"/>
                    <a:pt x="85" y="64"/>
                    <a:pt x="83" y="62"/>
                  </a:cubicBezTo>
                  <a:cubicBezTo>
                    <a:pt x="81" y="59"/>
                    <a:pt x="78" y="60"/>
                    <a:pt x="78" y="57"/>
                  </a:cubicBezTo>
                  <a:cubicBezTo>
                    <a:pt x="78" y="54"/>
                    <a:pt x="78" y="55"/>
                    <a:pt x="74" y="55"/>
                  </a:cubicBezTo>
                  <a:cubicBezTo>
                    <a:pt x="71" y="55"/>
                    <a:pt x="69" y="56"/>
                    <a:pt x="67" y="54"/>
                  </a:cubicBezTo>
                  <a:cubicBezTo>
                    <a:pt x="65" y="52"/>
                    <a:pt x="66" y="53"/>
                    <a:pt x="56" y="50"/>
                  </a:cubicBezTo>
                  <a:cubicBezTo>
                    <a:pt x="47" y="47"/>
                    <a:pt x="37" y="42"/>
                    <a:pt x="32" y="37"/>
                  </a:cubicBezTo>
                  <a:cubicBezTo>
                    <a:pt x="27" y="31"/>
                    <a:pt x="25" y="29"/>
                    <a:pt x="21" y="26"/>
                  </a:cubicBezTo>
                  <a:cubicBezTo>
                    <a:pt x="18" y="24"/>
                    <a:pt x="14" y="22"/>
                    <a:pt x="14" y="22"/>
                  </a:cubicBezTo>
                  <a:cubicBezTo>
                    <a:pt x="14" y="22"/>
                    <a:pt x="16" y="28"/>
                    <a:pt x="13" y="32"/>
                  </a:cubicBezTo>
                  <a:cubicBezTo>
                    <a:pt x="10" y="35"/>
                    <a:pt x="7" y="40"/>
                    <a:pt x="7" y="45"/>
                  </a:cubicBezTo>
                  <a:cubicBezTo>
                    <a:pt x="7" y="51"/>
                    <a:pt x="11" y="58"/>
                    <a:pt x="13" y="63"/>
                  </a:cubicBezTo>
                  <a:cubicBezTo>
                    <a:pt x="15" y="68"/>
                    <a:pt x="11" y="73"/>
                    <a:pt x="11" y="81"/>
                  </a:cubicBezTo>
                  <a:cubicBezTo>
                    <a:pt x="11" y="81"/>
                    <a:pt x="13" y="91"/>
                    <a:pt x="13" y="97"/>
                  </a:cubicBezTo>
                  <a:cubicBezTo>
                    <a:pt x="13" y="102"/>
                    <a:pt x="14" y="107"/>
                    <a:pt x="13" y="111"/>
                  </a:cubicBezTo>
                  <a:cubicBezTo>
                    <a:pt x="11" y="115"/>
                    <a:pt x="10" y="117"/>
                    <a:pt x="11" y="117"/>
                  </a:cubicBezTo>
                  <a:cubicBezTo>
                    <a:pt x="13" y="117"/>
                    <a:pt x="13" y="113"/>
                    <a:pt x="17" y="117"/>
                  </a:cubicBezTo>
                  <a:cubicBezTo>
                    <a:pt x="20" y="120"/>
                    <a:pt x="26" y="122"/>
                    <a:pt x="23" y="124"/>
                  </a:cubicBezTo>
                  <a:cubicBezTo>
                    <a:pt x="20" y="125"/>
                    <a:pt x="17" y="127"/>
                    <a:pt x="14" y="127"/>
                  </a:cubicBezTo>
                  <a:cubicBezTo>
                    <a:pt x="11" y="126"/>
                    <a:pt x="11" y="124"/>
                    <a:pt x="10" y="127"/>
                  </a:cubicBezTo>
                  <a:cubicBezTo>
                    <a:pt x="10" y="130"/>
                    <a:pt x="8" y="134"/>
                    <a:pt x="12" y="135"/>
                  </a:cubicBezTo>
                  <a:cubicBezTo>
                    <a:pt x="16" y="137"/>
                    <a:pt x="20" y="137"/>
                    <a:pt x="20" y="140"/>
                  </a:cubicBezTo>
                  <a:cubicBezTo>
                    <a:pt x="20" y="142"/>
                    <a:pt x="20" y="139"/>
                    <a:pt x="17" y="142"/>
                  </a:cubicBezTo>
                  <a:cubicBezTo>
                    <a:pt x="14" y="145"/>
                    <a:pt x="14" y="144"/>
                    <a:pt x="14" y="147"/>
                  </a:cubicBezTo>
                  <a:cubicBezTo>
                    <a:pt x="14" y="150"/>
                    <a:pt x="12" y="152"/>
                    <a:pt x="13" y="154"/>
                  </a:cubicBezTo>
                  <a:cubicBezTo>
                    <a:pt x="14" y="156"/>
                    <a:pt x="10" y="159"/>
                    <a:pt x="9" y="156"/>
                  </a:cubicBezTo>
                  <a:cubicBezTo>
                    <a:pt x="9" y="153"/>
                    <a:pt x="9" y="145"/>
                    <a:pt x="9" y="145"/>
                  </a:cubicBezTo>
                  <a:cubicBezTo>
                    <a:pt x="9" y="145"/>
                    <a:pt x="6" y="147"/>
                    <a:pt x="6" y="152"/>
                  </a:cubicBezTo>
                  <a:cubicBezTo>
                    <a:pt x="5" y="156"/>
                    <a:pt x="5" y="158"/>
                    <a:pt x="4" y="160"/>
                  </a:cubicBezTo>
                  <a:cubicBezTo>
                    <a:pt x="3" y="162"/>
                    <a:pt x="0" y="163"/>
                    <a:pt x="1" y="164"/>
                  </a:cubicBezTo>
                  <a:cubicBezTo>
                    <a:pt x="3" y="166"/>
                    <a:pt x="7" y="169"/>
                    <a:pt x="10" y="170"/>
                  </a:cubicBezTo>
                  <a:cubicBezTo>
                    <a:pt x="14" y="170"/>
                    <a:pt x="11" y="169"/>
                    <a:pt x="14" y="168"/>
                  </a:cubicBezTo>
                  <a:cubicBezTo>
                    <a:pt x="17" y="167"/>
                    <a:pt x="19" y="167"/>
                    <a:pt x="21" y="170"/>
                  </a:cubicBezTo>
                  <a:cubicBezTo>
                    <a:pt x="23" y="172"/>
                    <a:pt x="24" y="170"/>
                    <a:pt x="27" y="173"/>
                  </a:cubicBezTo>
                  <a:cubicBezTo>
                    <a:pt x="29" y="175"/>
                    <a:pt x="32" y="178"/>
                    <a:pt x="34" y="180"/>
                  </a:cubicBezTo>
                  <a:cubicBezTo>
                    <a:pt x="35" y="180"/>
                    <a:pt x="36" y="181"/>
                    <a:pt x="37" y="181"/>
                  </a:cubicBezTo>
                  <a:cubicBezTo>
                    <a:pt x="43" y="183"/>
                    <a:pt x="52" y="193"/>
                    <a:pt x="52" y="198"/>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58">
              <a:extLst>
                <a:ext uri="{FF2B5EF4-FFF2-40B4-BE49-F238E27FC236}">
                  <a16:creationId xmlns:a16="http://schemas.microsoft.com/office/drawing/2014/main" id="{895893A4-47DF-4BD7-9D94-88DB7A224DD3}"/>
                </a:ext>
              </a:extLst>
            </p:cNvPr>
            <p:cNvSpPr>
              <a:spLocks/>
            </p:cNvSpPr>
            <p:nvPr userDrawn="1"/>
          </p:nvSpPr>
          <p:spPr bwMode="auto">
            <a:xfrm>
              <a:off x="4347031" y="3590891"/>
              <a:ext cx="876838" cy="913600"/>
            </a:xfrm>
            <a:custGeom>
              <a:avLst/>
              <a:gdLst>
                <a:gd name="T0" fmla="*/ 364 w 366"/>
                <a:gd name="T1" fmla="*/ 60 h 381"/>
                <a:gd name="T2" fmla="*/ 366 w 366"/>
                <a:gd name="T3" fmla="*/ 28 h 381"/>
                <a:gd name="T4" fmla="*/ 50 w 366"/>
                <a:gd name="T5" fmla="*/ 0 h 381"/>
                <a:gd name="T6" fmla="*/ 0 w 366"/>
                <a:gd name="T7" fmla="*/ 375 h 381"/>
                <a:gd name="T8" fmla="*/ 46 w 366"/>
                <a:gd name="T9" fmla="*/ 381 h 381"/>
                <a:gd name="T10" fmla="*/ 51 w 366"/>
                <a:gd name="T11" fmla="*/ 351 h 381"/>
                <a:gd name="T12" fmla="*/ 140 w 366"/>
                <a:gd name="T13" fmla="*/ 361 h 381"/>
                <a:gd name="T14" fmla="*/ 137 w 366"/>
                <a:gd name="T15" fmla="*/ 348 h 381"/>
                <a:gd name="T16" fmla="*/ 338 w 366"/>
                <a:gd name="T17" fmla="*/ 362 h 381"/>
                <a:gd name="T18" fmla="*/ 357 w 366"/>
                <a:gd name="T19" fmla="*/ 164 h 381"/>
                <a:gd name="T20" fmla="*/ 364 w 366"/>
                <a:gd name="T21" fmla="*/ 6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381">
                  <a:moveTo>
                    <a:pt x="364" y="60"/>
                  </a:moveTo>
                  <a:cubicBezTo>
                    <a:pt x="364" y="47"/>
                    <a:pt x="365" y="36"/>
                    <a:pt x="366" y="28"/>
                  </a:cubicBezTo>
                  <a:cubicBezTo>
                    <a:pt x="244" y="21"/>
                    <a:pt x="137" y="11"/>
                    <a:pt x="50" y="0"/>
                  </a:cubicBezTo>
                  <a:cubicBezTo>
                    <a:pt x="31" y="147"/>
                    <a:pt x="10" y="309"/>
                    <a:pt x="0" y="375"/>
                  </a:cubicBezTo>
                  <a:cubicBezTo>
                    <a:pt x="46" y="381"/>
                    <a:pt x="46" y="381"/>
                    <a:pt x="46" y="381"/>
                  </a:cubicBezTo>
                  <a:cubicBezTo>
                    <a:pt x="51" y="351"/>
                    <a:pt x="51" y="351"/>
                    <a:pt x="51" y="351"/>
                  </a:cubicBezTo>
                  <a:cubicBezTo>
                    <a:pt x="51" y="351"/>
                    <a:pt x="118" y="358"/>
                    <a:pt x="140" y="361"/>
                  </a:cubicBezTo>
                  <a:cubicBezTo>
                    <a:pt x="138" y="355"/>
                    <a:pt x="135" y="349"/>
                    <a:pt x="137" y="348"/>
                  </a:cubicBezTo>
                  <a:cubicBezTo>
                    <a:pt x="142" y="345"/>
                    <a:pt x="332" y="368"/>
                    <a:pt x="338" y="362"/>
                  </a:cubicBezTo>
                  <a:cubicBezTo>
                    <a:pt x="344" y="356"/>
                    <a:pt x="357" y="183"/>
                    <a:pt x="357" y="164"/>
                  </a:cubicBezTo>
                  <a:cubicBezTo>
                    <a:pt x="357" y="153"/>
                    <a:pt x="361" y="99"/>
                    <a:pt x="364" y="60"/>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59">
              <a:extLst>
                <a:ext uri="{FF2B5EF4-FFF2-40B4-BE49-F238E27FC236}">
                  <a16:creationId xmlns:a16="http://schemas.microsoft.com/office/drawing/2014/main" id="{11C2B980-8A9C-4C58-A885-BC1D6FADA94C}"/>
                </a:ext>
              </a:extLst>
            </p:cNvPr>
            <p:cNvSpPr>
              <a:spLocks/>
            </p:cNvSpPr>
            <p:nvPr userDrawn="1"/>
          </p:nvSpPr>
          <p:spPr bwMode="auto">
            <a:xfrm>
              <a:off x="4347031" y="3590891"/>
              <a:ext cx="876838" cy="913600"/>
            </a:xfrm>
            <a:custGeom>
              <a:avLst/>
              <a:gdLst>
                <a:gd name="T0" fmla="*/ 364 w 366"/>
                <a:gd name="T1" fmla="*/ 60 h 381"/>
                <a:gd name="T2" fmla="*/ 366 w 366"/>
                <a:gd name="T3" fmla="*/ 28 h 381"/>
                <a:gd name="T4" fmla="*/ 50 w 366"/>
                <a:gd name="T5" fmla="*/ 0 h 381"/>
                <a:gd name="T6" fmla="*/ 0 w 366"/>
                <a:gd name="T7" fmla="*/ 375 h 381"/>
                <a:gd name="T8" fmla="*/ 46 w 366"/>
                <a:gd name="T9" fmla="*/ 381 h 381"/>
                <a:gd name="T10" fmla="*/ 51 w 366"/>
                <a:gd name="T11" fmla="*/ 351 h 381"/>
                <a:gd name="T12" fmla="*/ 140 w 366"/>
                <a:gd name="T13" fmla="*/ 361 h 381"/>
                <a:gd name="T14" fmla="*/ 137 w 366"/>
                <a:gd name="T15" fmla="*/ 348 h 381"/>
                <a:gd name="T16" fmla="*/ 338 w 366"/>
                <a:gd name="T17" fmla="*/ 362 h 381"/>
                <a:gd name="T18" fmla="*/ 357 w 366"/>
                <a:gd name="T19" fmla="*/ 164 h 381"/>
                <a:gd name="T20" fmla="*/ 364 w 366"/>
                <a:gd name="T21" fmla="*/ 6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381">
                  <a:moveTo>
                    <a:pt x="364" y="60"/>
                  </a:moveTo>
                  <a:cubicBezTo>
                    <a:pt x="364" y="47"/>
                    <a:pt x="365" y="36"/>
                    <a:pt x="366" y="28"/>
                  </a:cubicBezTo>
                  <a:cubicBezTo>
                    <a:pt x="244" y="21"/>
                    <a:pt x="137" y="11"/>
                    <a:pt x="50" y="0"/>
                  </a:cubicBezTo>
                  <a:cubicBezTo>
                    <a:pt x="31" y="147"/>
                    <a:pt x="10" y="309"/>
                    <a:pt x="0" y="375"/>
                  </a:cubicBezTo>
                  <a:cubicBezTo>
                    <a:pt x="46" y="381"/>
                    <a:pt x="46" y="381"/>
                    <a:pt x="46" y="381"/>
                  </a:cubicBezTo>
                  <a:cubicBezTo>
                    <a:pt x="51" y="351"/>
                    <a:pt x="51" y="351"/>
                    <a:pt x="51" y="351"/>
                  </a:cubicBezTo>
                  <a:cubicBezTo>
                    <a:pt x="51" y="351"/>
                    <a:pt x="118" y="358"/>
                    <a:pt x="140" y="361"/>
                  </a:cubicBezTo>
                  <a:cubicBezTo>
                    <a:pt x="138" y="355"/>
                    <a:pt x="135" y="349"/>
                    <a:pt x="137" y="348"/>
                  </a:cubicBezTo>
                  <a:cubicBezTo>
                    <a:pt x="142" y="345"/>
                    <a:pt x="332" y="368"/>
                    <a:pt x="338" y="362"/>
                  </a:cubicBezTo>
                  <a:cubicBezTo>
                    <a:pt x="344" y="356"/>
                    <a:pt x="357" y="183"/>
                    <a:pt x="357" y="164"/>
                  </a:cubicBezTo>
                  <a:cubicBezTo>
                    <a:pt x="357" y="153"/>
                    <a:pt x="361" y="99"/>
                    <a:pt x="364" y="60"/>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60">
              <a:extLst>
                <a:ext uri="{FF2B5EF4-FFF2-40B4-BE49-F238E27FC236}">
                  <a16:creationId xmlns:a16="http://schemas.microsoft.com/office/drawing/2014/main" id="{FD8DE0C6-19B0-4526-B242-D37C7E5A81AA}"/>
                </a:ext>
              </a:extLst>
            </p:cNvPr>
            <p:cNvSpPr>
              <a:spLocks/>
            </p:cNvSpPr>
            <p:nvPr userDrawn="1"/>
          </p:nvSpPr>
          <p:spPr bwMode="auto">
            <a:xfrm>
              <a:off x="7131400" y="3914940"/>
              <a:ext cx="492881" cy="800591"/>
            </a:xfrm>
            <a:custGeom>
              <a:avLst/>
              <a:gdLst>
                <a:gd name="T0" fmla="*/ 72 w 206"/>
                <a:gd name="T1" fmla="*/ 306 h 334"/>
                <a:gd name="T2" fmla="*/ 67 w 206"/>
                <a:gd name="T3" fmla="*/ 299 h 334"/>
                <a:gd name="T4" fmla="*/ 59 w 206"/>
                <a:gd name="T5" fmla="*/ 289 h 334"/>
                <a:gd name="T6" fmla="*/ 64 w 206"/>
                <a:gd name="T7" fmla="*/ 280 h 334"/>
                <a:gd name="T8" fmla="*/ 206 w 206"/>
                <a:gd name="T9" fmla="*/ 263 h 334"/>
                <a:gd name="T10" fmla="*/ 206 w 206"/>
                <a:gd name="T11" fmla="*/ 262 h 334"/>
                <a:gd name="T12" fmla="*/ 200 w 206"/>
                <a:gd name="T13" fmla="*/ 253 h 334"/>
                <a:gd name="T14" fmla="*/ 198 w 206"/>
                <a:gd name="T15" fmla="*/ 238 h 334"/>
                <a:gd name="T16" fmla="*/ 200 w 206"/>
                <a:gd name="T17" fmla="*/ 222 h 334"/>
                <a:gd name="T18" fmla="*/ 193 w 206"/>
                <a:gd name="T19" fmla="*/ 205 h 334"/>
                <a:gd name="T20" fmla="*/ 194 w 206"/>
                <a:gd name="T21" fmla="*/ 196 h 334"/>
                <a:gd name="T22" fmla="*/ 199 w 206"/>
                <a:gd name="T23" fmla="*/ 184 h 334"/>
                <a:gd name="T24" fmla="*/ 200 w 206"/>
                <a:gd name="T25" fmla="*/ 178 h 334"/>
                <a:gd name="T26" fmla="*/ 197 w 206"/>
                <a:gd name="T27" fmla="*/ 171 h 334"/>
                <a:gd name="T28" fmla="*/ 193 w 206"/>
                <a:gd name="T29" fmla="*/ 162 h 334"/>
                <a:gd name="T30" fmla="*/ 179 w 206"/>
                <a:gd name="T31" fmla="*/ 135 h 334"/>
                <a:gd name="T32" fmla="*/ 139 w 206"/>
                <a:gd name="T33" fmla="*/ 0 h 334"/>
                <a:gd name="T34" fmla="*/ 54 w 206"/>
                <a:gd name="T35" fmla="*/ 10 h 334"/>
                <a:gd name="T36" fmla="*/ 0 w 206"/>
                <a:gd name="T37" fmla="*/ 14 h 334"/>
                <a:gd name="T38" fmla="*/ 6 w 206"/>
                <a:gd name="T39" fmla="*/ 22 h 334"/>
                <a:gd name="T40" fmla="*/ 4 w 206"/>
                <a:gd name="T41" fmla="*/ 139 h 334"/>
                <a:gd name="T42" fmla="*/ 7 w 206"/>
                <a:gd name="T43" fmla="*/ 259 h 334"/>
                <a:gd name="T44" fmla="*/ 17 w 206"/>
                <a:gd name="T45" fmla="*/ 326 h 334"/>
                <a:gd name="T46" fmla="*/ 21 w 206"/>
                <a:gd name="T47" fmla="*/ 324 h 334"/>
                <a:gd name="T48" fmla="*/ 27 w 206"/>
                <a:gd name="T49" fmla="*/ 326 h 334"/>
                <a:gd name="T50" fmla="*/ 34 w 206"/>
                <a:gd name="T51" fmla="*/ 326 h 334"/>
                <a:gd name="T52" fmla="*/ 32 w 206"/>
                <a:gd name="T53" fmla="*/ 318 h 334"/>
                <a:gd name="T54" fmla="*/ 34 w 206"/>
                <a:gd name="T55" fmla="*/ 308 h 334"/>
                <a:gd name="T56" fmla="*/ 36 w 206"/>
                <a:gd name="T57" fmla="*/ 301 h 334"/>
                <a:gd name="T58" fmla="*/ 44 w 206"/>
                <a:gd name="T59" fmla="*/ 305 h 334"/>
                <a:gd name="T60" fmla="*/ 44 w 206"/>
                <a:gd name="T61" fmla="*/ 312 h 334"/>
                <a:gd name="T62" fmla="*/ 46 w 206"/>
                <a:gd name="T63" fmla="*/ 321 h 334"/>
                <a:gd name="T64" fmla="*/ 54 w 206"/>
                <a:gd name="T65" fmla="*/ 325 h 334"/>
                <a:gd name="T66" fmla="*/ 51 w 206"/>
                <a:gd name="T67" fmla="*/ 330 h 334"/>
                <a:gd name="T68" fmla="*/ 44 w 206"/>
                <a:gd name="T69" fmla="*/ 332 h 334"/>
                <a:gd name="T70" fmla="*/ 53 w 206"/>
                <a:gd name="T71" fmla="*/ 332 h 334"/>
                <a:gd name="T72" fmla="*/ 62 w 206"/>
                <a:gd name="T73" fmla="*/ 330 h 334"/>
                <a:gd name="T74" fmla="*/ 65 w 206"/>
                <a:gd name="T75" fmla="*/ 323 h 334"/>
                <a:gd name="T76" fmla="*/ 70 w 206"/>
                <a:gd name="T77" fmla="*/ 322 h 334"/>
                <a:gd name="T78" fmla="*/ 72 w 206"/>
                <a:gd name="T79" fmla="*/ 316 h 334"/>
                <a:gd name="T80" fmla="*/ 72 w 206"/>
                <a:gd name="T81" fmla="*/ 315 h 334"/>
                <a:gd name="T82" fmla="*/ 71 w 206"/>
                <a:gd name="T83" fmla="*/ 313 h 334"/>
                <a:gd name="T84" fmla="*/ 72 w 206"/>
                <a:gd name="T85" fmla="*/ 30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6" h="334">
                  <a:moveTo>
                    <a:pt x="72" y="306"/>
                  </a:moveTo>
                  <a:cubicBezTo>
                    <a:pt x="73" y="302"/>
                    <a:pt x="71" y="301"/>
                    <a:pt x="67" y="299"/>
                  </a:cubicBezTo>
                  <a:cubicBezTo>
                    <a:pt x="63" y="296"/>
                    <a:pt x="61" y="293"/>
                    <a:pt x="59" y="289"/>
                  </a:cubicBezTo>
                  <a:cubicBezTo>
                    <a:pt x="58" y="285"/>
                    <a:pt x="60" y="282"/>
                    <a:pt x="64" y="280"/>
                  </a:cubicBezTo>
                  <a:cubicBezTo>
                    <a:pt x="67" y="278"/>
                    <a:pt x="183" y="265"/>
                    <a:pt x="206" y="263"/>
                  </a:cubicBezTo>
                  <a:cubicBezTo>
                    <a:pt x="206" y="263"/>
                    <a:pt x="206" y="263"/>
                    <a:pt x="206" y="262"/>
                  </a:cubicBezTo>
                  <a:cubicBezTo>
                    <a:pt x="206" y="259"/>
                    <a:pt x="202" y="256"/>
                    <a:pt x="200" y="253"/>
                  </a:cubicBezTo>
                  <a:cubicBezTo>
                    <a:pt x="198" y="250"/>
                    <a:pt x="198" y="244"/>
                    <a:pt x="198" y="238"/>
                  </a:cubicBezTo>
                  <a:cubicBezTo>
                    <a:pt x="199" y="232"/>
                    <a:pt x="202" y="227"/>
                    <a:pt x="200" y="222"/>
                  </a:cubicBezTo>
                  <a:cubicBezTo>
                    <a:pt x="198" y="218"/>
                    <a:pt x="192" y="211"/>
                    <a:pt x="193" y="205"/>
                  </a:cubicBezTo>
                  <a:cubicBezTo>
                    <a:pt x="193" y="198"/>
                    <a:pt x="194" y="200"/>
                    <a:pt x="194" y="196"/>
                  </a:cubicBezTo>
                  <a:cubicBezTo>
                    <a:pt x="194" y="192"/>
                    <a:pt x="196" y="186"/>
                    <a:pt x="199" y="184"/>
                  </a:cubicBezTo>
                  <a:cubicBezTo>
                    <a:pt x="202" y="182"/>
                    <a:pt x="201" y="181"/>
                    <a:pt x="200" y="178"/>
                  </a:cubicBezTo>
                  <a:cubicBezTo>
                    <a:pt x="198" y="176"/>
                    <a:pt x="197" y="174"/>
                    <a:pt x="197" y="171"/>
                  </a:cubicBezTo>
                  <a:cubicBezTo>
                    <a:pt x="198" y="167"/>
                    <a:pt x="196" y="164"/>
                    <a:pt x="193" y="162"/>
                  </a:cubicBezTo>
                  <a:cubicBezTo>
                    <a:pt x="191" y="160"/>
                    <a:pt x="186" y="165"/>
                    <a:pt x="179" y="135"/>
                  </a:cubicBezTo>
                  <a:cubicBezTo>
                    <a:pt x="173" y="110"/>
                    <a:pt x="147" y="25"/>
                    <a:pt x="139" y="0"/>
                  </a:cubicBezTo>
                  <a:cubicBezTo>
                    <a:pt x="104" y="4"/>
                    <a:pt x="71" y="8"/>
                    <a:pt x="54" y="10"/>
                  </a:cubicBezTo>
                  <a:cubicBezTo>
                    <a:pt x="42" y="11"/>
                    <a:pt x="22" y="13"/>
                    <a:pt x="0" y="14"/>
                  </a:cubicBezTo>
                  <a:cubicBezTo>
                    <a:pt x="2" y="17"/>
                    <a:pt x="5" y="20"/>
                    <a:pt x="6" y="22"/>
                  </a:cubicBezTo>
                  <a:cubicBezTo>
                    <a:pt x="9" y="25"/>
                    <a:pt x="4" y="106"/>
                    <a:pt x="4" y="139"/>
                  </a:cubicBezTo>
                  <a:cubicBezTo>
                    <a:pt x="4" y="172"/>
                    <a:pt x="4" y="235"/>
                    <a:pt x="7" y="259"/>
                  </a:cubicBezTo>
                  <a:cubicBezTo>
                    <a:pt x="9" y="279"/>
                    <a:pt x="15" y="313"/>
                    <a:pt x="17" y="326"/>
                  </a:cubicBezTo>
                  <a:cubicBezTo>
                    <a:pt x="18" y="324"/>
                    <a:pt x="18" y="324"/>
                    <a:pt x="21" y="324"/>
                  </a:cubicBezTo>
                  <a:cubicBezTo>
                    <a:pt x="25" y="324"/>
                    <a:pt x="22" y="326"/>
                    <a:pt x="27" y="326"/>
                  </a:cubicBezTo>
                  <a:cubicBezTo>
                    <a:pt x="32" y="326"/>
                    <a:pt x="34" y="326"/>
                    <a:pt x="34" y="326"/>
                  </a:cubicBezTo>
                  <a:cubicBezTo>
                    <a:pt x="34" y="326"/>
                    <a:pt x="34" y="325"/>
                    <a:pt x="32" y="318"/>
                  </a:cubicBezTo>
                  <a:cubicBezTo>
                    <a:pt x="31" y="311"/>
                    <a:pt x="34" y="312"/>
                    <a:pt x="34" y="308"/>
                  </a:cubicBezTo>
                  <a:cubicBezTo>
                    <a:pt x="34" y="304"/>
                    <a:pt x="33" y="300"/>
                    <a:pt x="36" y="301"/>
                  </a:cubicBezTo>
                  <a:cubicBezTo>
                    <a:pt x="40" y="302"/>
                    <a:pt x="43" y="302"/>
                    <a:pt x="44" y="305"/>
                  </a:cubicBezTo>
                  <a:cubicBezTo>
                    <a:pt x="45" y="308"/>
                    <a:pt x="45" y="310"/>
                    <a:pt x="44" y="312"/>
                  </a:cubicBezTo>
                  <a:cubicBezTo>
                    <a:pt x="43" y="315"/>
                    <a:pt x="43" y="320"/>
                    <a:pt x="46" y="321"/>
                  </a:cubicBezTo>
                  <a:cubicBezTo>
                    <a:pt x="49" y="322"/>
                    <a:pt x="54" y="322"/>
                    <a:pt x="54" y="325"/>
                  </a:cubicBezTo>
                  <a:cubicBezTo>
                    <a:pt x="54" y="327"/>
                    <a:pt x="55" y="329"/>
                    <a:pt x="51" y="330"/>
                  </a:cubicBezTo>
                  <a:cubicBezTo>
                    <a:pt x="48" y="331"/>
                    <a:pt x="41" y="331"/>
                    <a:pt x="44" y="332"/>
                  </a:cubicBezTo>
                  <a:cubicBezTo>
                    <a:pt x="46" y="333"/>
                    <a:pt x="49" y="333"/>
                    <a:pt x="53" y="332"/>
                  </a:cubicBezTo>
                  <a:cubicBezTo>
                    <a:pt x="57" y="332"/>
                    <a:pt x="60" y="334"/>
                    <a:pt x="62" y="330"/>
                  </a:cubicBezTo>
                  <a:cubicBezTo>
                    <a:pt x="63" y="326"/>
                    <a:pt x="61" y="324"/>
                    <a:pt x="65" y="323"/>
                  </a:cubicBezTo>
                  <a:cubicBezTo>
                    <a:pt x="68" y="323"/>
                    <a:pt x="68" y="325"/>
                    <a:pt x="70" y="322"/>
                  </a:cubicBezTo>
                  <a:cubicBezTo>
                    <a:pt x="72" y="319"/>
                    <a:pt x="70" y="318"/>
                    <a:pt x="72" y="316"/>
                  </a:cubicBezTo>
                  <a:cubicBezTo>
                    <a:pt x="72" y="315"/>
                    <a:pt x="72" y="315"/>
                    <a:pt x="72" y="315"/>
                  </a:cubicBezTo>
                  <a:cubicBezTo>
                    <a:pt x="72" y="314"/>
                    <a:pt x="72" y="313"/>
                    <a:pt x="71" y="313"/>
                  </a:cubicBezTo>
                  <a:cubicBezTo>
                    <a:pt x="70" y="311"/>
                    <a:pt x="71" y="310"/>
                    <a:pt x="72" y="306"/>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61">
              <a:extLst>
                <a:ext uri="{FF2B5EF4-FFF2-40B4-BE49-F238E27FC236}">
                  <a16:creationId xmlns:a16="http://schemas.microsoft.com/office/drawing/2014/main" id="{495975AD-E83D-4136-A334-00968E23428A}"/>
                </a:ext>
              </a:extLst>
            </p:cNvPr>
            <p:cNvSpPr>
              <a:spLocks/>
            </p:cNvSpPr>
            <p:nvPr userDrawn="1"/>
          </p:nvSpPr>
          <p:spPr bwMode="auto">
            <a:xfrm>
              <a:off x="7464979" y="3867285"/>
              <a:ext cx="701198" cy="724344"/>
            </a:xfrm>
            <a:custGeom>
              <a:avLst/>
              <a:gdLst>
                <a:gd name="T0" fmla="*/ 275 w 293"/>
                <a:gd name="T1" fmla="*/ 177 h 302"/>
                <a:gd name="T2" fmla="*/ 268 w 293"/>
                <a:gd name="T3" fmla="*/ 157 h 302"/>
                <a:gd name="T4" fmla="*/ 252 w 293"/>
                <a:gd name="T5" fmla="*/ 142 h 302"/>
                <a:gd name="T6" fmla="*/ 244 w 293"/>
                <a:gd name="T7" fmla="*/ 122 h 302"/>
                <a:gd name="T8" fmla="*/ 225 w 293"/>
                <a:gd name="T9" fmla="*/ 110 h 302"/>
                <a:gd name="T10" fmla="*/ 217 w 293"/>
                <a:gd name="T11" fmla="*/ 100 h 302"/>
                <a:gd name="T12" fmla="*/ 199 w 293"/>
                <a:gd name="T13" fmla="*/ 87 h 302"/>
                <a:gd name="T14" fmla="*/ 178 w 293"/>
                <a:gd name="T15" fmla="*/ 68 h 302"/>
                <a:gd name="T16" fmla="*/ 157 w 293"/>
                <a:gd name="T17" fmla="*/ 42 h 302"/>
                <a:gd name="T18" fmla="*/ 142 w 293"/>
                <a:gd name="T19" fmla="*/ 34 h 302"/>
                <a:gd name="T20" fmla="*/ 128 w 293"/>
                <a:gd name="T21" fmla="*/ 21 h 302"/>
                <a:gd name="T22" fmla="*/ 138 w 293"/>
                <a:gd name="T23" fmla="*/ 0 h 302"/>
                <a:gd name="T24" fmla="*/ 117 w 293"/>
                <a:gd name="T25" fmla="*/ 5 h 302"/>
                <a:gd name="T26" fmla="*/ 0 w 293"/>
                <a:gd name="T27" fmla="*/ 20 h 302"/>
                <a:gd name="T28" fmla="*/ 54 w 293"/>
                <a:gd name="T29" fmla="*/ 182 h 302"/>
                <a:gd name="T30" fmla="*/ 61 w 293"/>
                <a:gd name="T31" fmla="*/ 198 h 302"/>
                <a:gd name="T32" fmla="*/ 55 w 293"/>
                <a:gd name="T33" fmla="*/ 216 h 302"/>
                <a:gd name="T34" fmla="*/ 61 w 293"/>
                <a:gd name="T35" fmla="*/ 242 h 302"/>
                <a:gd name="T36" fmla="*/ 61 w 293"/>
                <a:gd name="T37" fmla="*/ 273 h 302"/>
                <a:gd name="T38" fmla="*/ 67 w 293"/>
                <a:gd name="T39" fmla="*/ 283 h 302"/>
                <a:gd name="T40" fmla="*/ 78 w 293"/>
                <a:gd name="T41" fmla="*/ 300 h 302"/>
                <a:gd name="T42" fmla="*/ 226 w 293"/>
                <a:gd name="T43" fmla="*/ 292 h 302"/>
                <a:gd name="T44" fmla="*/ 241 w 293"/>
                <a:gd name="T45" fmla="*/ 296 h 302"/>
                <a:gd name="T46" fmla="*/ 241 w 293"/>
                <a:gd name="T47" fmla="*/ 272 h 302"/>
                <a:gd name="T48" fmla="*/ 263 w 293"/>
                <a:gd name="T49" fmla="*/ 274 h 302"/>
                <a:gd name="T50" fmla="*/ 268 w 293"/>
                <a:gd name="T51" fmla="*/ 271 h 302"/>
                <a:gd name="T52" fmla="*/ 266 w 293"/>
                <a:gd name="T53" fmla="*/ 262 h 302"/>
                <a:gd name="T54" fmla="*/ 269 w 293"/>
                <a:gd name="T55" fmla="*/ 257 h 302"/>
                <a:gd name="T56" fmla="*/ 268 w 293"/>
                <a:gd name="T57" fmla="*/ 254 h 302"/>
                <a:gd name="T58" fmla="*/ 267 w 293"/>
                <a:gd name="T59" fmla="*/ 250 h 302"/>
                <a:gd name="T60" fmla="*/ 264 w 293"/>
                <a:gd name="T61" fmla="*/ 246 h 302"/>
                <a:gd name="T62" fmla="*/ 267 w 293"/>
                <a:gd name="T63" fmla="*/ 242 h 302"/>
                <a:gd name="T64" fmla="*/ 271 w 293"/>
                <a:gd name="T65" fmla="*/ 242 h 302"/>
                <a:gd name="T66" fmla="*/ 275 w 293"/>
                <a:gd name="T67" fmla="*/ 238 h 302"/>
                <a:gd name="T68" fmla="*/ 275 w 293"/>
                <a:gd name="T69" fmla="*/ 233 h 302"/>
                <a:gd name="T70" fmla="*/ 269 w 293"/>
                <a:gd name="T71" fmla="*/ 232 h 302"/>
                <a:gd name="T72" fmla="*/ 264 w 293"/>
                <a:gd name="T73" fmla="*/ 231 h 302"/>
                <a:gd name="T74" fmla="*/ 268 w 293"/>
                <a:gd name="T75" fmla="*/ 230 h 302"/>
                <a:gd name="T76" fmla="*/ 272 w 293"/>
                <a:gd name="T77" fmla="*/ 229 h 302"/>
                <a:gd name="T78" fmla="*/ 274 w 293"/>
                <a:gd name="T79" fmla="*/ 226 h 302"/>
                <a:gd name="T80" fmla="*/ 278 w 293"/>
                <a:gd name="T81" fmla="*/ 221 h 302"/>
                <a:gd name="T82" fmla="*/ 277 w 293"/>
                <a:gd name="T83" fmla="*/ 219 h 302"/>
                <a:gd name="T84" fmla="*/ 273 w 293"/>
                <a:gd name="T85" fmla="*/ 218 h 302"/>
                <a:gd name="T86" fmla="*/ 274 w 293"/>
                <a:gd name="T87" fmla="*/ 215 h 302"/>
                <a:gd name="T88" fmla="*/ 279 w 293"/>
                <a:gd name="T89" fmla="*/ 213 h 302"/>
                <a:gd name="T90" fmla="*/ 281 w 293"/>
                <a:gd name="T91" fmla="*/ 208 h 302"/>
                <a:gd name="T92" fmla="*/ 279 w 293"/>
                <a:gd name="T93" fmla="*/ 207 h 302"/>
                <a:gd name="T94" fmla="*/ 275 w 293"/>
                <a:gd name="T95" fmla="*/ 204 h 302"/>
                <a:gd name="T96" fmla="*/ 278 w 293"/>
                <a:gd name="T97" fmla="*/ 202 h 302"/>
                <a:gd name="T98" fmla="*/ 283 w 293"/>
                <a:gd name="T99" fmla="*/ 199 h 302"/>
                <a:gd name="T100" fmla="*/ 279 w 293"/>
                <a:gd name="T101" fmla="*/ 195 h 302"/>
                <a:gd name="T102" fmla="*/ 281 w 293"/>
                <a:gd name="T103" fmla="*/ 191 h 302"/>
                <a:gd name="T104" fmla="*/ 288 w 293"/>
                <a:gd name="T105" fmla="*/ 192 h 302"/>
                <a:gd name="T106" fmla="*/ 289 w 293"/>
                <a:gd name="T107" fmla="*/ 187 h 302"/>
                <a:gd name="T108" fmla="*/ 292 w 293"/>
                <a:gd name="T109" fmla="*/ 18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3" h="302">
                  <a:moveTo>
                    <a:pt x="293" y="184"/>
                  </a:moveTo>
                  <a:cubicBezTo>
                    <a:pt x="287" y="181"/>
                    <a:pt x="278" y="179"/>
                    <a:pt x="275" y="177"/>
                  </a:cubicBezTo>
                  <a:cubicBezTo>
                    <a:pt x="271" y="175"/>
                    <a:pt x="273" y="174"/>
                    <a:pt x="273" y="168"/>
                  </a:cubicBezTo>
                  <a:cubicBezTo>
                    <a:pt x="273" y="163"/>
                    <a:pt x="269" y="162"/>
                    <a:pt x="268" y="157"/>
                  </a:cubicBezTo>
                  <a:cubicBezTo>
                    <a:pt x="267" y="152"/>
                    <a:pt x="262" y="151"/>
                    <a:pt x="257" y="149"/>
                  </a:cubicBezTo>
                  <a:cubicBezTo>
                    <a:pt x="253" y="147"/>
                    <a:pt x="253" y="145"/>
                    <a:pt x="252" y="142"/>
                  </a:cubicBezTo>
                  <a:cubicBezTo>
                    <a:pt x="252" y="139"/>
                    <a:pt x="251" y="133"/>
                    <a:pt x="250" y="131"/>
                  </a:cubicBezTo>
                  <a:cubicBezTo>
                    <a:pt x="248" y="129"/>
                    <a:pt x="245" y="124"/>
                    <a:pt x="244" y="122"/>
                  </a:cubicBezTo>
                  <a:cubicBezTo>
                    <a:pt x="243" y="121"/>
                    <a:pt x="238" y="119"/>
                    <a:pt x="234" y="117"/>
                  </a:cubicBezTo>
                  <a:cubicBezTo>
                    <a:pt x="231" y="116"/>
                    <a:pt x="227" y="112"/>
                    <a:pt x="225" y="110"/>
                  </a:cubicBezTo>
                  <a:cubicBezTo>
                    <a:pt x="223" y="109"/>
                    <a:pt x="223" y="107"/>
                    <a:pt x="221" y="104"/>
                  </a:cubicBezTo>
                  <a:cubicBezTo>
                    <a:pt x="219" y="102"/>
                    <a:pt x="218" y="103"/>
                    <a:pt x="217" y="100"/>
                  </a:cubicBezTo>
                  <a:cubicBezTo>
                    <a:pt x="215" y="97"/>
                    <a:pt x="214" y="93"/>
                    <a:pt x="211" y="91"/>
                  </a:cubicBezTo>
                  <a:cubicBezTo>
                    <a:pt x="208" y="89"/>
                    <a:pt x="204" y="89"/>
                    <a:pt x="199" y="87"/>
                  </a:cubicBezTo>
                  <a:cubicBezTo>
                    <a:pt x="195" y="86"/>
                    <a:pt x="191" y="76"/>
                    <a:pt x="189" y="74"/>
                  </a:cubicBezTo>
                  <a:cubicBezTo>
                    <a:pt x="187" y="71"/>
                    <a:pt x="181" y="69"/>
                    <a:pt x="178" y="68"/>
                  </a:cubicBezTo>
                  <a:cubicBezTo>
                    <a:pt x="175" y="68"/>
                    <a:pt x="174" y="64"/>
                    <a:pt x="169" y="60"/>
                  </a:cubicBezTo>
                  <a:cubicBezTo>
                    <a:pt x="165" y="56"/>
                    <a:pt x="159" y="44"/>
                    <a:pt x="157" y="42"/>
                  </a:cubicBezTo>
                  <a:cubicBezTo>
                    <a:pt x="155" y="39"/>
                    <a:pt x="153" y="36"/>
                    <a:pt x="149" y="36"/>
                  </a:cubicBezTo>
                  <a:cubicBezTo>
                    <a:pt x="145" y="36"/>
                    <a:pt x="144" y="35"/>
                    <a:pt x="142" y="34"/>
                  </a:cubicBezTo>
                  <a:cubicBezTo>
                    <a:pt x="140" y="33"/>
                    <a:pt x="136" y="30"/>
                    <a:pt x="133" y="29"/>
                  </a:cubicBezTo>
                  <a:cubicBezTo>
                    <a:pt x="129" y="27"/>
                    <a:pt x="127" y="26"/>
                    <a:pt x="128" y="21"/>
                  </a:cubicBezTo>
                  <a:cubicBezTo>
                    <a:pt x="128" y="15"/>
                    <a:pt x="132" y="13"/>
                    <a:pt x="134" y="9"/>
                  </a:cubicBezTo>
                  <a:cubicBezTo>
                    <a:pt x="135" y="7"/>
                    <a:pt x="137" y="4"/>
                    <a:pt x="138" y="0"/>
                  </a:cubicBezTo>
                  <a:cubicBezTo>
                    <a:pt x="137" y="1"/>
                    <a:pt x="136" y="2"/>
                    <a:pt x="135" y="3"/>
                  </a:cubicBezTo>
                  <a:cubicBezTo>
                    <a:pt x="131" y="5"/>
                    <a:pt x="126" y="3"/>
                    <a:pt x="117" y="5"/>
                  </a:cubicBezTo>
                  <a:cubicBezTo>
                    <a:pt x="114" y="6"/>
                    <a:pt x="95" y="9"/>
                    <a:pt x="70" y="12"/>
                  </a:cubicBezTo>
                  <a:cubicBezTo>
                    <a:pt x="49" y="14"/>
                    <a:pt x="24" y="17"/>
                    <a:pt x="0" y="20"/>
                  </a:cubicBezTo>
                  <a:cubicBezTo>
                    <a:pt x="8" y="45"/>
                    <a:pt x="34" y="130"/>
                    <a:pt x="40" y="155"/>
                  </a:cubicBezTo>
                  <a:cubicBezTo>
                    <a:pt x="47" y="185"/>
                    <a:pt x="52" y="180"/>
                    <a:pt x="54" y="182"/>
                  </a:cubicBezTo>
                  <a:cubicBezTo>
                    <a:pt x="57" y="184"/>
                    <a:pt x="59" y="187"/>
                    <a:pt x="58" y="191"/>
                  </a:cubicBezTo>
                  <a:cubicBezTo>
                    <a:pt x="58" y="194"/>
                    <a:pt x="59" y="196"/>
                    <a:pt x="61" y="198"/>
                  </a:cubicBezTo>
                  <a:cubicBezTo>
                    <a:pt x="62" y="201"/>
                    <a:pt x="63" y="202"/>
                    <a:pt x="60" y="204"/>
                  </a:cubicBezTo>
                  <a:cubicBezTo>
                    <a:pt x="57" y="206"/>
                    <a:pt x="55" y="212"/>
                    <a:pt x="55" y="216"/>
                  </a:cubicBezTo>
                  <a:cubicBezTo>
                    <a:pt x="55" y="220"/>
                    <a:pt x="54" y="218"/>
                    <a:pt x="54" y="225"/>
                  </a:cubicBezTo>
                  <a:cubicBezTo>
                    <a:pt x="53" y="231"/>
                    <a:pt x="59" y="238"/>
                    <a:pt x="61" y="242"/>
                  </a:cubicBezTo>
                  <a:cubicBezTo>
                    <a:pt x="63" y="247"/>
                    <a:pt x="60" y="252"/>
                    <a:pt x="59" y="258"/>
                  </a:cubicBezTo>
                  <a:cubicBezTo>
                    <a:pt x="59" y="264"/>
                    <a:pt x="59" y="270"/>
                    <a:pt x="61" y="273"/>
                  </a:cubicBezTo>
                  <a:cubicBezTo>
                    <a:pt x="63" y="276"/>
                    <a:pt x="67" y="279"/>
                    <a:pt x="67" y="282"/>
                  </a:cubicBezTo>
                  <a:cubicBezTo>
                    <a:pt x="67" y="283"/>
                    <a:pt x="67" y="283"/>
                    <a:pt x="67" y="283"/>
                  </a:cubicBezTo>
                  <a:cubicBezTo>
                    <a:pt x="68" y="286"/>
                    <a:pt x="72" y="288"/>
                    <a:pt x="73" y="292"/>
                  </a:cubicBezTo>
                  <a:cubicBezTo>
                    <a:pt x="73" y="296"/>
                    <a:pt x="71" y="300"/>
                    <a:pt x="78" y="300"/>
                  </a:cubicBezTo>
                  <a:cubicBezTo>
                    <a:pt x="85" y="300"/>
                    <a:pt x="207" y="292"/>
                    <a:pt x="212" y="292"/>
                  </a:cubicBezTo>
                  <a:cubicBezTo>
                    <a:pt x="217" y="292"/>
                    <a:pt x="224" y="289"/>
                    <a:pt x="226" y="292"/>
                  </a:cubicBezTo>
                  <a:cubicBezTo>
                    <a:pt x="229" y="294"/>
                    <a:pt x="230" y="302"/>
                    <a:pt x="234" y="302"/>
                  </a:cubicBezTo>
                  <a:cubicBezTo>
                    <a:pt x="238" y="301"/>
                    <a:pt x="241" y="301"/>
                    <a:pt x="241" y="296"/>
                  </a:cubicBezTo>
                  <a:cubicBezTo>
                    <a:pt x="241" y="292"/>
                    <a:pt x="240" y="285"/>
                    <a:pt x="239" y="280"/>
                  </a:cubicBezTo>
                  <a:cubicBezTo>
                    <a:pt x="238" y="275"/>
                    <a:pt x="239" y="274"/>
                    <a:pt x="241" y="272"/>
                  </a:cubicBezTo>
                  <a:cubicBezTo>
                    <a:pt x="244" y="270"/>
                    <a:pt x="245" y="270"/>
                    <a:pt x="251" y="271"/>
                  </a:cubicBezTo>
                  <a:cubicBezTo>
                    <a:pt x="256" y="273"/>
                    <a:pt x="261" y="274"/>
                    <a:pt x="263" y="274"/>
                  </a:cubicBezTo>
                  <a:cubicBezTo>
                    <a:pt x="264" y="274"/>
                    <a:pt x="266" y="274"/>
                    <a:pt x="268" y="273"/>
                  </a:cubicBezTo>
                  <a:cubicBezTo>
                    <a:pt x="268" y="273"/>
                    <a:pt x="268" y="272"/>
                    <a:pt x="268" y="271"/>
                  </a:cubicBezTo>
                  <a:cubicBezTo>
                    <a:pt x="268" y="269"/>
                    <a:pt x="268" y="268"/>
                    <a:pt x="267" y="266"/>
                  </a:cubicBezTo>
                  <a:cubicBezTo>
                    <a:pt x="266" y="264"/>
                    <a:pt x="265" y="264"/>
                    <a:pt x="266" y="262"/>
                  </a:cubicBezTo>
                  <a:cubicBezTo>
                    <a:pt x="267" y="260"/>
                    <a:pt x="265" y="263"/>
                    <a:pt x="267" y="260"/>
                  </a:cubicBezTo>
                  <a:cubicBezTo>
                    <a:pt x="269" y="257"/>
                    <a:pt x="269" y="257"/>
                    <a:pt x="269" y="257"/>
                  </a:cubicBezTo>
                  <a:cubicBezTo>
                    <a:pt x="269" y="255"/>
                    <a:pt x="269" y="255"/>
                    <a:pt x="269" y="255"/>
                  </a:cubicBezTo>
                  <a:cubicBezTo>
                    <a:pt x="269" y="255"/>
                    <a:pt x="269" y="255"/>
                    <a:pt x="268" y="254"/>
                  </a:cubicBezTo>
                  <a:cubicBezTo>
                    <a:pt x="266" y="253"/>
                    <a:pt x="266" y="256"/>
                    <a:pt x="266" y="253"/>
                  </a:cubicBezTo>
                  <a:cubicBezTo>
                    <a:pt x="266" y="251"/>
                    <a:pt x="266" y="251"/>
                    <a:pt x="267" y="250"/>
                  </a:cubicBezTo>
                  <a:cubicBezTo>
                    <a:pt x="268" y="249"/>
                    <a:pt x="271" y="251"/>
                    <a:pt x="268" y="249"/>
                  </a:cubicBezTo>
                  <a:cubicBezTo>
                    <a:pt x="264" y="246"/>
                    <a:pt x="263" y="249"/>
                    <a:pt x="264" y="246"/>
                  </a:cubicBezTo>
                  <a:cubicBezTo>
                    <a:pt x="265" y="243"/>
                    <a:pt x="264" y="244"/>
                    <a:pt x="265" y="243"/>
                  </a:cubicBezTo>
                  <a:cubicBezTo>
                    <a:pt x="267" y="242"/>
                    <a:pt x="265" y="243"/>
                    <a:pt x="267" y="242"/>
                  </a:cubicBezTo>
                  <a:cubicBezTo>
                    <a:pt x="268" y="242"/>
                    <a:pt x="266" y="242"/>
                    <a:pt x="268" y="242"/>
                  </a:cubicBezTo>
                  <a:cubicBezTo>
                    <a:pt x="271" y="242"/>
                    <a:pt x="269" y="243"/>
                    <a:pt x="271" y="242"/>
                  </a:cubicBezTo>
                  <a:cubicBezTo>
                    <a:pt x="273" y="241"/>
                    <a:pt x="273" y="242"/>
                    <a:pt x="274" y="240"/>
                  </a:cubicBezTo>
                  <a:cubicBezTo>
                    <a:pt x="275" y="239"/>
                    <a:pt x="275" y="238"/>
                    <a:pt x="275" y="238"/>
                  </a:cubicBezTo>
                  <a:cubicBezTo>
                    <a:pt x="275" y="238"/>
                    <a:pt x="276" y="236"/>
                    <a:pt x="275" y="235"/>
                  </a:cubicBezTo>
                  <a:cubicBezTo>
                    <a:pt x="275" y="233"/>
                    <a:pt x="277" y="234"/>
                    <a:pt x="275" y="233"/>
                  </a:cubicBezTo>
                  <a:cubicBezTo>
                    <a:pt x="273" y="233"/>
                    <a:pt x="275" y="233"/>
                    <a:pt x="273" y="233"/>
                  </a:cubicBezTo>
                  <a:cubicBezTo>
                    <a:pt x="271" y="232"/>
                    <a:pt x="271" y="232"/>
                    <a:pt x="269" y="232"/>
                  </a:cubicBezTo>
                  <a:cubicBezTo>
                    <a:pt x="266" y="232"/>
                    <a:pt x="265" y="234"/>
                    <a:pt x="265" y="232"/>
                  </a:cubicBezTo>
                  <a:cubicBezTo>
                    <a:pt x="264" y="231"/>
                    <a:pt x="264" y="231"/>
                    <a:pt x="264" y="231"/>
                  </a:cubicBezTo>
                  <a:cubicBezTo>
                    <a:pt x="265" y="230"/>
                    <a:pt x="265" y="230"/>
                    <a:pt x="265" y="230"/>
                  </a:cubicBezTo>
                  <a:cubicBezTo>
                    <a:pt x="265" y="230"/>
                    <a:pt x="266" y="230"/>
                    <a:pt x="268" y="230"/>
                  </a:cubicBezTo>
                  <a:cubicBezTo>
                    <a:pt x="270" y="230"/>
                    <a:pt x="271" y="230"/>
                    <a:pt x="271" y="230"/>
                  </a:cubicBezTo>
                  <a:cubicBezTo>
                    <a:pt x="271" y="230"/>
                    <a:pt x="271" y="230"/>
                    <a:pt x="272" y="229"/>
                  </a:cubicBezTo>
                  <a:cubicBezTo>
                    <a:pt x="273" y="228"/>
                    <a:pt x="272" y="230"/>
                    <a:pt x="273" y="228"/>
                  </a:cubicBezTo>
                  <a:cubicBezTo>
                    <a:pt x="274" y="226"/>
                    <a:pt x="274" y="226"/>
                    <a:pt x="274" y="226"/>
                  </a:cubicBezTo>
                  <a:cubicBezTo>
                    <a:pt x="274" y="226"/>
                    <a:pt x="274" y="225"/>
                    <a:pt x="276" y="223"/>
                  </a:cubicBezTo>
                  <a:cubicBezTo>
                    <a:pt x="277" y="222"/>
                    <a:pt x="278" y="221"/>
                    <a:pt x="278" y="221"/>
                  </a:cubicBezTo>
                  <a:cubicBezTo>
                    <a:pt x="278" y="221"/>
                    <a:pt x="280" y="220"/>
                    <a:pt x="279" y="220"/>
                  </a:cubicBezTo>
                  <a:cubicBezTo>
                    <a:pt x="277" y="219"/>
                    <a:pt x="279" y="219"/>
                    <a:pt x="277" y="219"/>
                  </a:cubicBezTo>
                  <a:cubicBezTo>
                    <a:pt x="275" y="219"/>
                    <a:pt x="274" y="219"/>
                    <a:pt x="274" y="219"/>
                  </a:cubicBezTo>
                  <a:cubicBezTo>
                    <a:pt x="274" y="219"/>
                    <a:pt x="273" y="219"/>
                    <a:pt x="273" y="218"/>
                  </a:cubicBezTo>
                  <a:cubicBezTo>
                    <a:pt x="273" y="217"/>
                    <a:pt x="273" y="217"/>
                    <a:pt x="273" y="217"/>
                  </a:cubicBezTo>
                  <a:cubicBezTo>
                    <a:pt x="274" y="215"/>
                    <a:pt x="274" y="215"/>
                    <a:pt x="274" y="215"/>
                  </a:cubicBezTo>
                  <a:cubicBezTo>
                    <a:pt x="274" y="215"/>
                    <a:pt x="275" y="215"/>
                    <a:pt x="276" y="214"/>
                  </a:cubicBezTo>
                  <a:cubicBezTo>
                    <a:pt x="279" y="213"/>
                    <a:pt x="277" y="216"/>
                    <a:pt x="279" y="213"/>
                  </a:cubicBezTo>
                  <a:cubicBezTo>
                    <a:pt x="281" y="210"/>
                    <a:pt x="281" y="211"/>
                    <a:pt x="281" y="210"/>
                  </a:cubicBezTo>
                  <a:cubicBezTo>
                    <a:pt x="281" y="208"/>
                    <a:pt x="281" y="208"/>
                    <a:pt x="281" y="208"/>
                  </a:cubicBezTo>
                  <a:cubicBezTo>
                    <a:pt x="281" y="208"/>
                    <a:pt x="282" y="207"/>
                    <a:pt x="280" y="207"/>
                  </a:cubicBezTo>
                  <a:cubicBezTo>
                    <a:pt x="279" y="207"/>
                    <a:pt x="281" y="207"/>
                    <a:pt x="279" y="207"/>
                  </a:cubicBezTo>
                  <a:cubicBezTo>
                    <a:pt x="276" y="206"/>
                    <a:pt x="276" y="206"/>
                    <a:pt x="276" y="206"/>
                  </a:cubicBezTo>
                  <a:cubicBezTo>
                    <a:pt x="276" y="206"/>
                    <a:pt x="275" y="206"/>
                    <a:pt x="275" y="204"/>
                  </a:cubicBezTo>
                  <a:cubicBezTo>
                    <a:pt x="275" y="202"/>
                    <a:pt x="273" y="203"/>
                    <a:pt x="275" y="202"/>
                  </a:cubicBezTo>
                  <a:cubicBezTo>
                    <a:pt x="278" y="202"/>
                    <a:pt x="275" y="203"/>
                    <a:pt x="278" y="202"/>
                  </a:cubicBezTo>
                  <a:cubicBezTo>
                    <a:pt x="281" y="200"/>
                    <a:pt x="281" y="200"/>
                    <a:pt x="281" y="200"/>
                  </a:cubicBezTo>
                  <a:cubicBezTo>
                    <a:pt x="283" y="199"/>
                    <a:pt x="283" y="199"/>
                    <a:pt x="283" y="199"/>
                  </a:cubicBezTo>
                  <a:cubicBezTo>
                    <a:pt x="283" y="199"/>
                    <a:pt x="284" y="198"/>
                    <a:pt x="281" y="197"/>
                  </a:cubicBezTo>
                  <a:cubicBezTo>
                    <a:pt x="279" y="195"/>
                    <a:pt x="279" y="195"/>
                    <a:pt x="279" y="195"/>
                  </a:cubicBezTo>
                  <a:cubicBezTo>
                    <a:pt x="279" y="195"/>
                    <a:pt x="277" y="194"/>
                    <a:pt x="278" y="192"/>
                  </a:cubicBezTo>
                  <a:cubicBezTo>
                    <a:pt x="280" y="191"/>
                    <a:pt x="281" y="191"/>
                    <a:pt x="281" y="191"/>
                  </a:cubicBezTo>
                  <a:cubicBezTo>
                    <a:pt x="281" y="191"/>
                    <a:pt x="285" y="196"/>
                    <a:pt x="286" y="194"/>
                  </a:cubicBezTo>
                  <a:cubicBezTo>
                    <a:pt x="287" y="193"/>
                    <a:pt x="287" y="194"/>
                    <a:pt x="288" y="192"/>
                  </a:cubicBezTo>
                  <a:cubicBezTo>
                    <a:pt x="289" y="189"/>
                    <a:pt x="289" y="189"/>
                    <a:pt x="289" y="189"/>
                  </a:cubicBezTo>
                  <a:cubicBezTo>
                    <a:pt x="289" y="189"/>
                    <a:pt x="288" y="187"/>
                    <a:pt x="289" y="187"/>
                  </a:cubicBezTo>
                  <a:cubicBezTo>
                    <a:pt x="291" y="186"/>
                    <a:pt x="290" y="187"/>
                    <a:pt x="291" y="186"/>
                  </a:cubicBezTo>
                  <a:cubicBezTo>
                    <a:pt x="292" y="184"/>
                    <a:pt x="291" y="186"/>
                    <a:pt x="292" y="184"/>
                  </a:cubicBezTo>
                  <a:cubicBezTo>
                    <a:pt x="292" y="183"/>
                    <a:pt x="293" y="184"/>
                    <a:pt x="293" y="184"/>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2" name="Freeform 62">
              <a:extLst>
                <a:ext uri="{FF2B5EF4-FFF2-40B4-BE49-F238E27FC236}">
                  <a16:creationId xmlns:a16="http://schemas.microsoft.com/office/drawing/2014/main" id="{EC0AF6F2-C38A-43A8-8AA3-2814DE400D78}"/>
                </a:ext>
              </a:extLst>
            </p:cNvPr>
            <p:cNvSpPr>
              <a:spLocks/>
            </p:cNvSpPr>
            <p:nvPr userDrawn="1"/>
          </p:nvSpPr>
          <p:spPr bwMode="auto">
            <a:xfrm>
              <a:off x="6714766" y="3948978"/>
              <a:ext cx="457481" cy="793783"/>
            </a:xfrm>
            <a:custGeom>
              <a:avLst/>
              <a:gdLst>
                <a:gd name="T0" fmla="*/ 180 w 191"/>
                <a:gd name="T1" fmla="*/ 8 h 331"/>
                <a:gd name="T2" fmla="*/ 61 w 191"/>
                <a:gd name="T3" fmla="*/ 9 h 331"/>
                <a:gd name="T4" fmla="*/ 61 w 191"/>
                <a:gd name="T5" fmla="*/ 18 h 331"/>
                <a:gd name="T6" fmla="*/ 49 w 191"/>
                <a:gd name="T7" fmla="*/ 28 h 331"/>
                <a:gd name="T8" fmla="*/ 49 w 191"/>
                <a:gd name="T9" fmla="*/ 34 h 331"/>
                <a:gd name="T10" fmla="*/ 47 w 191"/>
                <a:gd name="T11" fmla="*/ 43 h 331"/>
                <a:gd name="T12" fmla="*/ 41 w 191"/>
                <a:gd name="T13" fmla="*/ 53 h 331"/>
                <a:gd name="T14" fmla="*/ 37 w 191"/>
                <a:gd name="T15" fmla="*/ 62 h 331"/>
                <a:gd name="T16" fmla="*/ 30 w 191"/>
                <a:gd name="T17" fmla="*/ 70 h 331"/>
                <a:gd name="T18" fmla="*/ 25 w 191"/>
                <a:gd name="T19" fmla="*/ 79 h 331"/>
                <a:gd name="T20" fmla="*/ 24 w 191"/>
                <a:gd name="T21" fmla="*/ 94 h 331"/>
                <a:gd name="T22" fmla="*/ 19 w 191"/>
                <a:gd name="T23" fmla="*/ 101 h 331"/>
                <a:gd name="T24" fmla="*/ 18 w 191"/>
                <a:gd name="T25" fmla="*/ 112 h 331"/>
                <a:gd name="T26" fmla="*/ 23 w 191"/>
                <a:gd name="T27" fmla="*/ 131 h 331"/>
                <a:gd name="T28" fmla="*/ 20 w 191"/>
                <a:gd name="T29" fmla="*/ 151 h 331"/>
                <a:gd name="T30" fmla="*/ 23 w 191"/>
                <a:gd name="T31" fmla="*/ 160 h 331"/>
                <a:gd name="T32" fmla="*/ 23 w 191"/>
                <a:gd name="T33" fmla="*/ 171 h 331"/>
                <a:gd name="T34" fmla="*/ 32 w 191"/>
                <a:gd name="T35" fmla="*/ 175 h 331"/>
                <a:gd name="T36" fmla="*/ 29 w 191"/>
                <a:gd name="T37" fmla="*/ 183 h 331"/>
                <a:gd name="T38" fmla="*/ 37 w 191"/>
                <a:gd name="T39" fmla="*/ 192 h 331"/>
                <a:gd name="T40" fmla="*/ 33 w 191"/>
                <a:gd name="T41" fmla="*/ 204 h 331"/>
                <a:gd name="T42" fmla="*/ 27 w 191"/>
                <a:gd name="T43" fmla="*/ 211 h 331"/>
                <a:gd name="T44" fmla="*/ 25 w 191"/>
                <a:gd name="T45" fmla="*/ 218 h 331"/>
                <a:gd name="T46" fmla="*/ 16 w 191"/>
                <a:gd name="T47" fmla="*/ 226 h 331"/>
                <a:gd name="T48" fmla="*/ 13 w 191"/>
                <a:gd name="T49" fmla="*/ 237 h 331"/>
                <a:gd name="T50" fmla="*/ 10 w 191"/>
                <a:gd name="T51" fmla="*/ 243 h 331"/>
                <a:gd name="T52" fmla="*/ 8 w 191"/>
                <a:gd name="T53" fmla="*/ 254 h 331"/>
                <a:gd name="T54" fmla="*/ 6 w 191"/>
                <a:gd name="T55" fmla="*/ 258 h 331"/>
                <a:gd name="T56" fmla="*/ 7 w 191"/>
                <a:gd name="T57" fmla="*/ 262 h 331"/>
                <a:gd name="T58" fmla="*/ 3 w 191"/>
                <a:gd name="T59" fmla="*/ 265 h 331"/>
                <a:gd name="T60" fmla="*/ 1 w 191"/>
                <a:gd name="T61" fmla="*/ 269 h 331"/>
                <a:gd name="T62" fmla="*/ 6 w 191"/>
                <a:gd name="T63" fmla="*/ 277 h 331"/>
                <a:gd name="T64" fmla="*/ 3 w 191"/>
                <a:gd name="T65" fmla="*/ 283 h 331"/>
                <a:gd name="T66" fmla="*/ 111 w 191"/>
                <a:gd name="T67" fmla="*/ 281 h 331"/>
                <a:gd name="T68" fmla="*/ 119 w 191"/>
                <a:gd name="T69" fmla="*/ 318 h 331"/>
                <a:gd name="T70" fmla="*/ 126 w 191"/>
                <a:gd name="T71" fmla="*/ 330 h 331"/>
                <a:gd name="T72" fmla="*/ 134 w 191"/>
                <a:gd name="T73" fmla="*/ 325 h 331"/>
                <a:gd name="T74" fmla="*/ 148 w 191"/>
                <a:gd name="T75" fmla="*/ 318 h 331"/>
                <a:gd name="T76" fmla="*/ 163 w 191"/>
                <a:gd name="T77" fmla="*/ 312 h 331"/>
                <a:gd name="T78" fmla="*/ 177 w 191"/>
                <a:gd name="T79" fmla="*/ 315 h 331"/>
                <a:gd name="T80" fmla="*/ 189 w 191"/>
                <a:gd name="T81" fmla="*/ 315 h 331"/>
                <a:gd name="T82" fmla="*/ 181 w 191"/>
                <a:gd name="T83" fmla="*/ 24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1" h="331">
                  <a:moveTo>
                    <a:pt x="178" y="125"/>
                  </a:moveTo>
                  <a:cubicBezTo>
                    <a:pt x="178" y="92"/>
                    <a:pt x="183" y="11"/>
                    <a:pt x="180" y="8"/>
                  </a:cubicBezTo>
                  <a:cubicBezTo>
                    <a:pt x="179" y="6"/>
                    <a:pt x="176" y="3"/>
                    <a:pt x="174" y="0"/>
                  </a:cubicBezTo>
                  <a:cubicBezTo>
                    <a:pt x="131" y="4"/>
                    <a:pt x="79" y="8"/>
                    <a:pt x="61" y="9"/>
                  </a:cubicBezTo>
                  <a:cubicBezTo>
                    <a:pt x="61" y="9"/>
                    <a:pt x="61" y="10"/>
                    <a:pt x="61" y="10"/>
                  </a:cubicBezTo>
                  <a:cubicBezTo>
                    <a:pt x="61" y="13"/>
                    <a:pt x="66" y="15"/>
                    <a:pt x="61" y="18"/>
                  </a:cubicBezTo>
                  <a:cubicBezTo>
                    <a:pt x="55" y="20"/>
                    <a:pt x="53" y="20"/>
                    <a:pt x="52" y="23"/>
                  </a:cubicBezTo>
                  <a:cubicBezTo>
                    <a:pt x="50" y="26"/>
                    <a:pt x="50" y="24"/>
                    <a:pt x="49" y="28"/>
                  </a:cubicBezTo>
                  <a:cubicBezTo>
                    <a:pt x="48" y="31"/>
                    <a:pt x="45" y="31"/>
                    <a:pt x="47" y="33"/>
                  </a:cubicBezTo>
                  <a:cubicBezTo>
                    <a:pt x="49" y="34"/>
                    <a:pt x="49" y="31"/>
                    <a:pt x="49" y="34"/>
                  </a:cubicBezTo>
                  <a:cubicBezTo>
                    <a:pt x="48" y="38"/>
                    <a:pt x="48" y="36"/>
                    <a:pt x="48" y="40"/>
                  </a:cubicBezTo>
                  <a:cubicBezTo>
                    <a:pt x="47" y="43"/>
                    <a:pt x="46" y="40"/>
                    <a:pt x="47" y="43"/>
                  </a:cubicBezTo>
                  <a:cubicBezTo>
                    <a:pt x="48" y="46"/>
                    <a:pt x="49" y="47"/>
                    <a:pt x="48" y="48"/>
                  </a:cubicBezTo>
                  <a:cubicBezTo>
                    <a:pt x="46" y="50"/>
                    <a:pt x="43" y="52"/>
                    <a:pt x="41" y="53"/>
                  </a:cubicBezTo>
                  <a:cubicBezTo>
                    <a:pt x="39" y="53"/>
                    <a:pt x="38" y="54"/>
                    <a:pt x="38" y="57"/>
                  </a:cubicBezTo>
                  <a:cubicBezTo>
                    <a:pt x="38" y="60"/>
                    <a:pt x="39" y="60"/>
                    <a:pt x="37" y="62"/>
                  </a:cubicBezTo>
                  <a:cubicBezTo>
                    <a:pt x="34" y="63"/>
                    <a:pt x="32" y="61"/>
                    <a:pt x="31" y="65"/>
                  </a:cubicBezTo>
                  <a:cubicBezTo>
                    <a:pt x="30" y="68"/>
                    <a:pt x="29" y="67"/>
                    <a:pt x="30" y="70"/>
                  </a:cubicBezTo>
                  <a:cubicBezTo>
                    <a:pt x="31" y="73"/>
                    <a:pt x="38" y="74"/>
                    <a:pt x="33" y="76"/>
                  </a:cubicBezTo>
                  <a:cubicBezTo>
                    <a:pt x="28" y="78"/>
                    <a:pt x="27" y="78"/>
                    <a:pt x="25" y="79"/>
                  </a:cubicBezTo>
                  <a:cubicBezTo>
                    <a:pt x="23" y="80"/>
                    <a:pt x="23" y="76"/>
                    <a:pt x="23" y="80"/>
                  </a:cubicBezTo>
                  <a:cubicBezTo>
                    <a:pt x="23" y="85"/>
                    <a:pt x="27" y="93"/>
                    <a:pt x="24" y="94"/>
                  </a:cubicBezTo>
                  <a:cubicBezTo>
                    <a:pt x="21" y="95"/>
                    <a:pt x="18" y="94"/>
                    <a:pt x="19" y="97"/>
                  </a:cubicBezTo>
                  <a:cubicBezTo>
                    <a:pt x="19" y="99"/>
                    <a:pt x="22" y="99"/>
                    <a:pt x="19" y="101"/>
                  </a:cubicBezTo>
                  <a:cubicBezTo>
                    <a:pt x="16" y="103"/>
                    <a:pt x="15" y="104"/>
                    <a:pt x="15" y="106"/>
                  </a:cubicBezTo>
                  <a:cubicBezTo>
                    <a:pt x="15" y="108"/>
                    <a:pt x="17" y="110"/>
                    <a:pt x="18" y="112"/>
                  </a:cubicBezTo>
                  <a:cubicBezTo>
                    <a:pt x="18" y="114"/>
                    <a:pt x="19" y="116"/>
                    <a:pt x="19" y="119"/>
                  </a:cubicBezTo>
                  <a:cubicBezTo>
                    <a:pt x="18" y="121"/>
                    <a:pt x="23" y="128"/>
                    <a:pt x="23" y="131"/>
                  </a:cubicBezTo>
                  <a:cubicBezTo>
                    <a:pt x="23" y="135"/>
                    <a:pt x="23" y="134"/>
                    <a:pt x="22" y="137"/>
                  </a:cubicBezTo>
                  <a:cubicBezTo>
                    <a:pt x="20" y="140"/>
                    <a:pt x="18" y="149"/>
                    <a:pt x="20" y="151"/>
                  </a:cubicBezTo>
                  <a:cubicBezTo>
                    <a:pt x="22" y="152"/>
                    <a:pt x="26" y="150"/>
                    <a:pt x="25" y="153"/>
                  </a:cubicBezTo>
                  <a:cubicBezTo>
                    <a:pt x="24" y="157"/>
                    <a:pt x="22" y="157"/>
                    <a:pt x="23" y="160"/>
                  </a:cubicBezTo>
                  <a:cubicBezTo>
                    <a:pt x="23" y="162"/>
                    <a:pt x="29" y="163"/>
                    <a:pt x="27" y="166"/>
                  </a:cubicBezTo>
                  <a:cubicBezTo>
                    <a:pt x="25" y="170"/>
                    <a:pt x="22" y="169"/>
                    <a:pt x="23" y="171"/>
                  </a:cubicBezTo>
                  <a:cubicBezTo>
                    <a:pt x="24" y="173"/>
                    <a:pt x="24" y="174"/>
                    <a:pt x="28" y="174"/>
                  </a:cubicBezTo>
                  <a:cubicBezTo>
                    <a:pt x="31" y="174"/>
                    <a:pt x="37" y="172"/>
                    <a:pt x="32" y="175"/>
                  </a:cubicBezTo>
                  <a:cubicBezTo>
                    <a:pt x="28" y="179"/>
                    <a:pt x="26" y="175"/>
                    <a:pt x="28" y="179"/>
                  </a:cubicBezTo>
                  <a:cubicBezTo>
                    <a:pt x="29" y="182"/>
                    <a:pt x="27" y="180"/>
                    <a:pt x="29" y="183"/>
                  </a:cubicBezTo>
                  <a:cubicBezTo>
                    <a:pt x="32" y="187"/>
                    <a:pt x="31" y="188"/>
                    <a:pt x="33" y="189"/>
                  </a:cubicBezTo>
                  <a:cubicBezTo>
                    <a:pt x="35" y="190"/>
                    <a:pt x="39" y="190"/>
                    <a:pt x="37" y="192"/>
                  </a:cubicBezTo>
                  <a:cubicBezTo>
                    <a:pt x="35" y="194"/>
                    <a:pt x="25" y="199"/>
                    <a:pt x="25" y="201"/>
                  </a:cubicBezTo>
                  <a:cubicBezTo>
                    <a:pt x="26" y="203"/>
                    <a:pt x="33" y="204"/>
                    <a:pt x="33" y="204"/>
                  </a:cubicBezTo>
                  <a:cubicBezTo>
                    <a:pt x="33" y="204"/>
                    <a:pt x="33" y="205"/>
                    <a:pt x="31" y="207"/>
                  </a:cubicBezTo>
                  <a:cubicBezTo>
                    <a:pt x="29" y="209"/>
                    <a:pt x="26" y="209"/>
                    <a:pt x="27" y="211"/>
                  </a:cubicBezTo>
                  <a:cubicBezTo>
                    <a:pt x="28" y="212"/>
                    <a:pt x="32" y="211"/>
                    <a:pt x="29" y="214"/>
                  </a:cubicBezTo>
                  <a:cubicBezTo>
                    <a:pt x="27" y="217"/>
                    <a:pt x="28" y="216"/>
                    <a:pt x="25" y="218"/>
                  </a:cubicBezTo>
                  <a:cubicBezTo>
                    <a:pt x="23" y="220"/>
                    <a:pt x="22" y="222"/>
                    <a:pt x="20" y="223"/>
                  </a:cubicBezTo>
                  <a:cubicBezTo>
                    <a:pt x="19" y="224"/>
                    <a:pt x="18" y="223"/>
                    <a:pt x="16" y="226"/>
                  </a:cubicBezTo>
                  <a:cubicBezTo>
                    <a:pt x="15" y="228"/>
                    <a:pt x="18" y="230"/>
                    <a:pt x="17" y="232"/>
                  </a:cubicBezTo>
                  <a:cubicBezTo>
                    <a:pt x="16" y="234"/>
                    <a:pt x="13" y="234"/>
                    <a:pt x="13" y="237"/>
                  </a:cubicBezTo>
                  <a:cubicBezTo>
                    <a:pt x="13" y="240"/>
                    <a:pt x="14" y="241"/>
                    <a:pt x="12" y="242"/>
                  </a:cubicBezTo>
                  <a:cubicBezTo>
                    <a:pt x="10" y="243"/>
                    <a:pt x="11" y="240"/>
                    <a:pt x="10" y="243"/>
                  </a:cubicBezTo>
                  <a:cubicBezTo>
                    <a:pt x="9" y="245"/>
                    <a:pt x="7" y="246"/>
                    <a:pt x="7" y="248"/>
                  </a:cubicBezTo>
                  <a:cubicBezTo>
                    <a:pt x="7" y="251"/>
                    <a:pt x="7" y="252"/>
                    <a:pt x="8" y="254"/>
                  </a:cubicBezTo>
                  <a:cubicBezTo>
                    <a:pt x="8" y="255"/>
                    <a:pt x="11" y="257"/>
                    <a:pt x="8" y="257"/>
                  </a:cubicBezTo>
                  <a:cubicBezTo>
                    <a:pt x="6" y="258"/>
                    <a:pt x="7" y="256"/>
                    <a:pt x="6" y="258"/>
                  </a:cubicBezTo>
                  <a:cubicBezTo>
                    <a:pt x="5" y="259"/>
                    <a:pt x="5" y="259"/>
                    <a:pt x="5" y="259"/>
                  </a:cubicBezTo>
                  <a:cubicBezTo>
                    <a:pt x="5" y="259"/>
                    <a:pt x="7" y="260"/>
                    <a:pt x="7" y="262"/>
                  </a:cubicBezTo>
                  <a:cubicBezTo>
                    <a:pt x="7" y="263"/>
                    <a:pt x="9" y="261"/>
                    <a:pt x="7" y="263"/>
                  </a:cubicBezTo>
                  <a:cubicBezTo>
                    <a:pt x="5" y="265"/>
                    <a:pt x="5" y="265"/>
                    <a:pt x="3" y="265"/>
                  </a:cubicBezTo>
                  <a:cubicBezTo>
                    <a:pt x="2" y="266"/>
                    <a:pt x="3" y="263"/>
                    <a:pt x="2" y="266"/>
                  </a:cubicBezTo>
                  <a:cubicBezTo>
                    <a:pt x="1" y="268"/>
                    <a:pt x="0" y="268"/>
                    <a:pt x="1" y="269"/>
                  </a:cubicBezTo>
                  <a:cubicBezTo>
                    <a:pt x="3" y="271"/>
                    <a:pt x="3" y="271"/>
                    <a:pt x="3" y="271"/>
                  </a:cubicBezTo>
                  <a:cubicBezTo>
                    <a:pt x="3" y="271"/>
                    <a:pt x="8" y="275"/>
                    <a:pt x="6" y="277"/>
                  </a:cubicBezTo>
                  <a:cubicBezTo>
                    <a:pt x="4" y="279"/>
                    <a:pt x="3" y="281"/>
                    <a:pt x="3" y="281"/>
                  </a:cubicBezTo>
                  <a:cubicBezTo>
                    <a:pt x="3" y="283"/>
                    <a:pt x="3" y="283"/>
                    <a:pt x="3" y="283"/>
                  </a:cubicBezTo>
                  <a:cubicBezTo>
                    <a:pt x="3" y="283"/>
                    <a:pt x="87" y="278"/>
                    <a:pt x="94" y="278"/>
                  </a:cubicBezTo>
                  <a:cubicBezTo>
                    <a:pt x="101" y="277"/>
                    <a:pt x="114" y="273"/>
                    <a:pt x="111" y="281"/>
                  </a:cubicBezTo>
                  <a:cubicBezTo>
                    <a:pt x="108" y="290"/>
                    <a:pt x="106" y="300"/>
                    <a:pt x="112" y="306"/>
                  </a:cubicBezTo>
                  <a:cubicBezTo>
                    <a:pt x="117" y="312"/>
                    <a:pt x="119" y="315"/>
                    <a:pt x="119" y="318"/>
                  </a:cubicBezTo>
                  <a:cubicBezTo>
                    <a:pt x="120" y="321"/>
                    <a:pt x="118" y="321"/>
                    <a:pt x="121" y="323"/>
                  </a:cubicBezTo>
                  <a:cubicBezTo>
                    <a:pt x="123" y="325"/>
                    <a:pt x="125" y="328"/>
                    <a:pt x="126" y="330"/>
                  </a:cubicBezTo>
                  <a:cubicBezTo>
                    <a:pt x="128" y="330"/>
                    <a:pt x="128" y="331"/>
                    <a:pt x="130" y="330"/>
                  </a:cubicBezTo>
                  <a:cubicBezTo>
                    <a:pt x="133" y="328"/>
                    <a:pt x="132" y="327"/>
                    <a:pt x="134" y="325"/>
                  </a:cubicBezTo>
                  <a:cubicBezTo>
                    <a:pt x="137" y="323"/>
                    <a:pt x="136" y="321"/>
                    <a:pt x="139" y="319"/>
                  </a:cubicBezTo>
                  <a:cubicBezTo>
                    <a:pt x="142" y="318"/>
                    <a:pt x="144" y="318"/>
                    <a:pt x="148" y="318"/>
                  </a:cubicBezTo>
                  <a:cubicBezTo>
                    <a:pt x="151" y="318"/>
                    <a:pt x="151" y="317"/>
                    <a:pt x="155" y="315"/>
                  </a:cubicBezTo>
                  <a:cubicBezTo>
                    <a:pt x="160" y="313"/>
                    <a:pt x="159" y="312"/>
                    <a:pt x="163" y="312"/>
                  </a:cubicBezTo>
                  <a:cubicBezTo>
                    <a:pt x="167" y="312"/>
                    <a:pt x="166" y="312"/>
                    <a:pt x="170" y="314"/>
                  </a:cubicBezTo>
                  <a:cubicBezTo>
                    <a:pt x="174" y="316"/>
                    <a:pt x="175" y="317"/>
                    <a:pt x="177" y="315"/>
                  </a:cubicBezTo>
                  <a:cubicBezTo>
                    <a:pt x="180" y="314"/>
                    <a:pt x="180" y="313"/>
                    <a:pt x="183" y="314"/>
                  </a:cubicBezTo>
                  <a:cubicBezTo>
                    <a:pt x="186" y="315"/>
                    <a:pt x="185" y="318"/>
                    <a:pt x="189" y="315"/>
                  </a:cubicBezTo>
                  <a:cubicBezTo>
                    <a:pt x="190" y="313"/>
                    <a:pt x="191" y="312"/>
                    <a:pt x="191" y="312"/>
                  </a:cubicBezTo>
                  <a:cubicBezTo>
                    <a:pt x="189" y="299"/>
                    <a:pt x="183" y="265"/>
                    <a:pt x="181" y="245"/>
                  </a:cubicBezTo>
                  <a:cubicBezTo>
                    <a:pt x="178" y="221"/>
                    <a:pt x="178" y="158"/>
                    <a:pt x="178" y="125"/>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3" name="Freeform 63">
              <a:extLst>
                <a:ext uri="{FF2B5EF4-FFF2-40B4-BE49-F238E27FC236}">
                  <a16:creationId xmlns:a16="http://schemas.microsoft.com/office/drawing/2014/main" id="{0CD70202-9C16-40D1-B5EC-ED37787E1E99}"/>
                </a:ext>
              </a:extLst>
            </p:cNvPr>
            <p:cNvSpPr>
              <a:spLocks/>
            </p:cNvSpPr>
            <p:nvPr userDrawn="1"/>
          </p:nvSpPr>
          <p:spPr bwMode="auto">
            <a:xfrm>
              <a:off x="4669719" y="3735215"/>
              <a:ext cx="1793161" cy="1742783"/>
            </a:xfrm>
            <a:custGeom>
              <a:avLst/>
              <a:gdLst>
                <a:gd name="T0" fmla="*/ 659 w 748"/>
                <a:gd name="T1" fmla="*/ 188 h 727"/>
                <a:gd name="T2" fmla="*/ 623 w 748"/>
                <a:gd name="T3" fmla="*/ 183 h 727"/>
                <a:gd name="T4" fmla="*/ 591 w 748"/>
                <a:gd name="T5" fmla="*/ 195 h 727"/>
                <a:gd name="T6" fmla="*/ 561 w 748"/>
                <a:gd name="T7" fmla="*/ 187 h 727"/>
                <a:gd name="T8" fmla="*/ 540 w 748"/>
                <a:gd name="T9" fmla="*/ 197 h 727"/>
                <a:gd name="T10" fmla="*/ 518 w 748"/>
                <a:gd name="T11" fmla="*/ 185 h 727"/>
                <a:gd name="T12" fmla="*/ 495 w 748"/>
                <a:gd name="T13" fmla="*/ 179 h 727"/>
                <a:gd name="T14" fmla="*/ 470 w 748"/>
                <a:gd name="T15" fmla="*/ 174 h 727"/>
                <a:gd name="T16" fmla="*/ 431 w 748"/>
                <a:gd name="T17" fmla="*/ 165 h 727"/>
                <a:gd name="T18" fmla="*/ 412 w 748"/>
                <a:gd name="T19" fmla="*/ 149 h 727"/>
                <a:gd name="T20" fmla="*/ 387 w 748"/>
                <a:gd name="T21" fmla="*/ 120 h 727"/>
                <a:gd name="T22" fmla="*/ 222 w 748"/>
                <a:gd name="T23" fmla="*/ 104 h 727"/>
                <a:gd name="T24" fmla="*/ 12 w 748"/>
                <a:gd name="T25" fmla="*/ 303 h 727"/>
                <a:gd name="T26" fmla="*/ 63 w 748"/>
                <a:gd name="T27" fmla="*/ 364 h 727"/>
                <a:gd name="T28" fmla="*/ 96 w 748"/>
                <a:gd name="T29" fmla="*/ 395 h 727"/>
                <a:gd name="T30" fmla="*/ 113 w 748"/>
                <a:gd name="T31" fmla="*/ 452 h 727"/>
                <a:gd name="T32" fmla="*/ 155 w 748"/>
                <a:gd name="T33" fmla="*/ 486 h 727"/>
                <a:gd name="T34" fmla="*/ 198 w 748"/>
                <a:gd name="T35" fmla="*/ 496 h 727"/>
                <a:gd name="T36" fmla="*/ 235 w 748"/>
                <a:gd name="T37" fmla="*/ 454 h 727"/>
                <a:gd name="T38" fmla="*/ 282 w 748"/>
                <a:gd name="T39" fmla="*/ 456 h 727"/>
                <a:gd name="T40" fmla="*/ 324 w 748"/>
                <a:gd name="T41" fmla="*/ 490 h 727"/>
                <a:gd name="T42" fmla="*/ 358 w 748"/>
                <a:gd name="T43" fmla="*/ 561 h 727"/>
                <a:gd name="T44" fmla="*/ 391 w 748"/>
                <a:gd name="T45" fmla="*/ 602 h 727"/>
                <a:gd name="T46" fmla="*/ 403 w 748"/>
                <a:gd name="T47" fmla="*/ 633 h 727"/>
                <a:gd name="T48" fmla="*/ 419 w 748"/>
                <a:gd name="T49" fmla="*/ 677 h 727"/>
                <a:gd name="T50" fmla="*/ 457 w 748"/>
                <a:gd name="T51" fmla="*/ 698 h 727"/>
                <a:gd name="T52" fmla="*/ 514 w 748"/>
                <a:gd name="T53" fmla="*/ 717 h 727"/>
                <a:gd name="T54" fmla="*/ 531 w 748"/>
                <a:gd name="T55" fmla="*/ 712 h 727"/>
                <a:gd name="T56" fmla="*/ 518 w 748"/>
                <a:gd name="T57" fmla="*/ 661 h 727"/>
                <a:gd name="T58" fmla="*/ 522 w 748"/>
                <a:gd name="T59" fmla="*/ 641 h 727"/>
                <a:gd name="T60" fmla="*/ 506 w 748"/>
                <a:gd name="T61" fmla="*/ 622 h 727"/>
                <a:gd name="T62" fmla="*/ 522 w 748"/>
                <a:gd name="T63" fmla="*/ 627 h 727"/>
                <a:gd name="T64" fmla="*/ 523 w 748"/>
                <a:gd name="T65" fmla="*/ 593 h 727"/>
                <a:gd name="T66" fmla="*/ 546 w 748"/>
                <a:gd name="T67" fmla="*/ 582 h 727"/>
                <a:gd name="T68" fmla="*/ 539 w 748"/>
                <a:gd name="T69" fmla="*/ 573 h 727"/>
                <a:gd name="T70" fmla="*/ 550 w 748"/>
                <a:gd name="T71" fmla="*/ 580 h 727"/>
                <a:gd name="T72" fmla="*/ 557 w 748"/>
                <a:gd name="T73" fmla="*/ 568 h 727"/>
                <a:gd name="T74" fmla="*/ 585 w 748"/>
                <a:gd name="T75" fmla="*/ 560 h 727"/>
                <a:gd name="T76" fmla="*/ 565 w 748"/>
                <a:gd name="T77" fmla="*/ 567 h 727"/>
                <a:gd name="T78" fmla="*/ 568 w 748"/>
                <a:gd name="T79" fmla="*/ 558 h 727"/>
                <a:gd name="T80" fmla="*/ 575 w 748"/>
                <a:gd name="T81" fmla="*/ 543 h 727"/>
                <a:gd name="T82" fmla="*/ 585 w 748"/>
                <a:gd name="T83" fmla="*/ 538 h 727"/>
                <a:gd name="T84" fmla="*/ 597 w 748"/>
                <a:gd name="T85" fmla="*/ 539 h 727"/>
                <a:gd name="T86" fmla="*/ 608 w 748"/>
                <a:gd name="T87" fmla="*/ 544 h 727"/>
                <a:gd name="T88" fmla="*/ 632 w 748"/>
                <a:gd name="T89" fmla="*/ 529 h 727"/>
                <a:gd name="T90" fmla="*/ 657 w 748"/>
                <a:gd name="T91" fmla="*/ 503 h 727"/>
                <a:gd name="T92" fmla="*/ 669 w 748"/>
                <a:gd name="T93" fmla="*/ 484 h 727"/>
                <a:gd name="T94" fmla="*/ 672 w 748"/>
                <a:gd name="T95" fmla="*/ 468 h 727"/>
                <a:gd name="T96" fmla="*/ 685 w 748"/>
                <a:gd name="T97" fmla="*/ 477 h 727"/>
                <a:gd name="T98" fmla="*/ 680 w 748"/>
                <a:gd name="T99" fmla="*/ 491 h 727"/>
                <a:gd name="T100" fmla="*/ 733 w 748"/>
                <a:gd name="T101" fmla="*/ 465 h 727"/>
                <a:gd name="T102" fmla="*/ 740 w 748"/>
                <a:gd name="T103" fmla="*/ 435 h 727"/>
                <a:gd name="T104" fmla="*/ 740 w 748"/>
                <a:gd name="T105" fmla="*/ 402 h 727"/>
                <a:gd name="T106" fmla="*/ 747 w 748"/>
                <a:gd name="T107" fmla="*/ 383 h 727"/>
                <a:gd name="T108" fmla="*/ 743 w 748"/>
                <a:gd name="T109" fmla="*/ 361 h 727"/>
                <a:gd name="T110" fmla="*/ 722 w 748"/>
                <a:gd name="T111" fmla="*/ 316 h 727"/>
                <a:gd name="T112" fmla="*/ 695 w 748"/>
                <a:gd name="T113" fmla="*/ 207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8" h="727">
                  <a:moveTo>
                    <a:pt x="689" y="202"/>
                  </a:moveTo>
                  <a:cubicBezTo>
                    <a:pt x="687" y="201"/>
                    <a:pt x="684" y="201"/>
                    <a:pt x="683" y="200"/>
                  </a:cubicBezTo>
                  <a:cubicBezTo>
                    <a:pt x="680" y="198"/>
                    <a:pt x="677" y="198"/>
                    <a:pt x="672" y="196"/>
                  </a:cubicBezTo>
                  <a:cubicBezTo>
                    <a:pt x="667" y="194"/>
                    <a:pt x="663" y="191"/>
                    <a:pt x="659" y="188"/>
                  </a:cubicBezTo>
                  <a:cubicBezTo>
                    <a:pt x="654" y="185"/>
                    <a:pt x="652" y="182"/>
                    <a:pt x="649" y="182"/>
                  </a:cubicBezTo>
                  <a:cubicBezTo>
                    <a:pt x="645" y="181"/>
                    <a:pt x="644" y="185"/>
                    <a:pt x="640" y="187"/>
                  </a:cubicBezTo>
                  <a:cubicBezTo>
                    <a:pt x="636" y="189"/>
                    <a:pt x="635" y="188"/>
                    <a:pt x="632" y="186"/>
                  </a:cubicBezTo>
                  <a:cubicBezTo>
                    <a:pt x="629" y="185"/>
                    <a:pt x="627" y="182"/>
                    <a:pt x="623" y="183"/>
                  </a:cubicBezTo>
                  <a:cubicBezTo>
                    <a:pt x="619" y="185"/>
                    <a:pt x="616" y="189"/>
                    <a:pt x="614" y="189"/>
                  </a:cubicBezTo>
                  <a:cubicBezTo>
                    <a:pt x="612" y="189"/>
                    <a:pt x="610" y="186"/>
                    <a:pt x="606" y="188"/>
                  </a:cubicBezTo>
                  <a:cubicBezTo>
                    <a:pt x="603" y="189"/>
                    <a:pt x="601" y="188"/>
                    <a:pt x="598" y="191"/>
                  </a:cubicBezTo>
                  <a:cubicBezTo>
                    <a:pt x="596" y="194"/>
                    <a:pt x="595" y="194"/>
                    <a:pt x="591" y="195"/>
                  </a:cubicBezTo>
                  <a:cubicBezTo>
                    <a:pt x="586" y="196"/>
                    <a:pt x="589" y="199"/>
                    <a:pt x="587" y="199"/>
                  </a:cubicBezTo>
                  <a:cubicBezTo>
                    <a:pt x="584" y="199"/>
                    <a:pt x="583" y="197"/>
                    <a:pt x="581" y="195"/>
                  </a:cubicBezTo>
                  <a:cubicBezTo>
                    <a:pt x="578" y="193"/>
                    <a:pt x="573" y="189"/>
                    <a:pt x="571" y="187"/>
                  </a:cubicBezTo>
                  <a:cubicBezTo>
                    <a:pt x="568" y="186"/>
                    <a:pt x="565" y="188"/>
                    <a:pt x="561" y="187"/>
                  </a:cubicBezTo>
                  <a:cubicBezTo>
                    <a:pt x="557" y="186"/>
                    <a:pt x="556" y="184"/>
                    <a:pt x="552" y="183"/>
                  </a:cubicBezTo>
                  <a:cubicBezTo>
                    <a:pt x="547" y="182"/>
                    <a:pt x="550" y="185"/>
                    <a:pt x="548" y="188"/>
                  </a:cubicBezTo>
                  <a:cubicBezTo>
                    <a:pt x="545" y="190"/>
                    <a:pt x="545" y="191"/>
                    <a:pt x="544" y="193"/>
                  </a:cubicBezTo>
                  <a:cubicBezTo>
                    <a:pt x="543" y="195"/>
                    <a:pt x="543" y="197"/>
                    <a:pt x="540" y="197"/>
                  </a:cubicBezTo>
                  <a:cubicBezTo>
                    <a:pt x="537" y="197"/>
                    <a:pt x="539" y="188"/>
                    <a:pt x="535" y="188"/>
                  </a:cubicBezTo>
                  <a:cubicBezTo>
                    <a:pt x="532" y="187"/>
                    <a:pt x="531" y="190"/>
                    <a:pt x="529" y="191"/>
                  </a:cubicBezTo>
                  <a:cubicBezTo>
                    <a:pt x="527" y="192"/>
                    <a:pt x="526" y="190"/>
                    <a:pt x="523" y="188"/>
                  </a:cubicBezTo>
                  <a:cubicBezTo>
                    <a:pt x="520" y="185"/>
                    <a:pt x="519" y="188"/>
                    <a:pt x="518" y="185"/>
                  </a:cubicBezTo>
                  <a:cubicBezTo>
                    <a:pt x="518" y="183"/>
                    <a:pt x="514" y="182"/>
                    <a:pt x="511" y="183"/>
                  </a:cubicBezTo>
                  <a:cubicBezTo>
                    <a:pt x="508" y="184"/>
                    <a:pt x="506" y="187"/>
                    <a:pt x="504" y="189"/>
                  </a:cubicBezTo>
                  <a:cubicBezTo>
                    <a:pt x="501" y="191"/>
                    <a:pt x="497" y="188"/>
                    <a:pt x="497" y="186"/>
                  </a:cubicBezTo>
                  <a:cubicBezTo>
                    <a:pt x="497" y="184"/>
                    <a:pt x="498" y="181"/>
                    <a:pt x="495" y="179"/>
                  </a:cubicBezTo>
                  <a:cubicBezTo>
                    <a:pt x="491" y="178"/>
                    <a:pt x="491" y="175"/>
                    <a:pt x="491" y="173"/>
                  </a:cubicBezTo>
                  <a:cubicBezTo>
                    <a:pt x="491" y="171"/>
                    <a:pt x="489" y="170"/>
                    <a:pt x="485" y="170"/>
                  </a:cubicBezTo>
                  <a:cubicBezTo>
                    <a:pt x="481" y="170"/>
                    <a:pt x="481" y="170"/>
                    <a:pt x="477" y="171"/>
                  </a:cubicBezTo>
                  <a:cubicBezTo>
                    <a:pt x="472" y="172"/>
                    <a:pt x="474" y="172"/>
                    <a:pt x="470" y="174"/>
                  </a:cubicBezTo>
                  <a:cubicBezTo>
                    <a:pt x="465" y="176"/>
                    <a:pt x="466" y="170"/>
                    <a:pt x="464" y="169"/>
                  </a:cubicBezTo>
                  <a:cubicBezTo>
                    <a:pt x="462" y="168"/>
                    <a:pt x="456" y="169"/>
                    <a:pt x="453" y="169"/>
                  </a:cubicBezTo>
                  <a:cubicBezTo>
                    <a:pt x="449" y="169"/>
                    <a:pt x="444" y="164"/>
                    <a:pt x="442" y="164"/>
                  </a:cubicBezTo>
                  <a:cubicBezTo>
                    <a:pt x="440" y="163"/>
                    <a:pt x="435" y="165"/>
                    <a:pt x="431" y="165"/>
                  </a:cubicBezTo>
                  <a:cubicBezTo>
                    <a:pt x="426" y="165"/>
                    <a:pt x="429" y="163"/>
                    <a:pt x="429" y="157"/>
                  </a:cubicBezTo>
                  <a:cubicBezTo>
                    <a:pt x="428" y="152"/>
                    <a:pt x="428" y="153"/>
                    <a:pt x="423" y="149"/>
                  </a:cubicBezTo>
                  <a:cubicBezTo>
                    <a:pt x="417" y="145"/>
                    <a:pt x="420" y="148"/>
                    <a:pt x="417" y="150"/>
                  </a:cubicBezTo>
                  <a:cubicBezTo>
                    <a:pt x="415" y="152"/>
                    <a:pt x="415" y="150"/>
                    <a:pt x="412" y="149"/>
                  </a:cubicBezTo>
                  <a:cubicBezTo>
                    <a:pt x="409" y="148"/>
                    <a:pt x="408" y="151"/>
                    <a:pt x="405" y="152"/>
                  </a:cubicBezTo>
                  <a:cubicBezTo>
                    <a:pt x="403" y="152"/>
                    <a:pt x="401" y="148"/>
                    <a:pt x="398" y="144"/>
                  </a:cubicBezTo>
                  <a:cubicBezTo>
                    <a:pt x="396" y="140"/>
                    <a:pt x="387" y="138"/>
                    <a:pt x="385" y="135"/>
                  </a:cubicBezTo>
                  <a:cubicBezTo>
                    <a:pt x="384" y="132"/>
                    <a:pt x="387" y="120"/>
                    <a:pt x="387" y="120"/>
                  </a:cubicBezTo>
                  <a:cubicBezTo>
                    <a:pt x="387" y="120"/>
                    <a:pt x="389" y="31"/>
                    <a:pt x="389" y="20"/>
                  </a:cubicBezTo>
                  <a:cubicBezTo>
                    <a:pt x="389" y="8"/>
                    <a:pt x="381" y="8"/>
                    <a:pt x="381" y="8"/>
                  </a:cubicBezTo>
                  <a:cubicBezTo>
                    <a:pt x="229" y="0"/>
                    <a:pt x="229" y="0"/>
                    <a:pt x="229" y="0"/>
                  </a:cubicBezTo>
                  <a:cubicBezTo>
                    <a:pt x="226" y="39"/>
                    <a:pt x="222" y="93"/>
                    <a:pt x="222" y="104"/>
                  </a:cubicBezTo>
                  <a:cubicBezTo>
                    <a:pt x="222" y="123"/>
                    <a:pt x="209" y="296"/>
                    <a:pt x="203" y="302"/>
                  </a:cubicBezTo>
                  <a:cubicBezTo>
                    <a:pt x="197" y="308"/>
                    <a:pt x="7" y="285"/>
                    <a:pt x="2" y="288"/>
                  </a:cubicBezTo>
                  <a:cubicBezTo>
                    <a:pt x="0" y="289"/>
                    <a:pt x="3" y="295"/>
                    <a:pt x="5" y="301"/>
                  </a:cubicBezTo>
                  <a:cubicBezTo>
                    <a:pt x="9" y="302"/>
                    <a:pt x="12" y="302"/>
                    <a:pt x="12" y="303"/>
                  </a:cubicBezTo>
                  <a:cubicBezTo>
                    <a:pt x="16" y="306"/>
                    <a:pt x="23" y="313"/>
                    <a:pt x="26" y="320"/>
                  </a:cubicBezTo>
                  <a:cubicBezTo>
                    <a:pt x="28" y="326"/>
                    <a:pt x="34" y="329"/>
                    <a:pt x="40" y="334"/>
                  </a:cubicBezTo>
                  <a:cubicBezTo>
                    <a:pt x="46" y="339"/>
                    <a:pt x="52" y="346"/>
                    <a:pt x="56" y="350"/>
                  </a:cubicBezTo>
                  <a:cubicBezTo>
                    <a:pt x="59" y="355"/>
                    <a:pt x="59" y="360"/>
                    <a:pt x="63" y="364"/>
                  </a:cubicBezTo>
                  <a:cubicBezTo>
                    <a:pt x="67" y="368"/>
                    <a:pt x="70" y="369"/>
                    <a:pt x="73" y="371"/>
                  </a:cubicBezTo>
                  <a:cubicBezTo>
                    <a:pt x="77" y="373"/>
                    <a:pt x="83" y="378"/>
                    <a:pt x="85" y="380"/>
                  </a:cubicBezTo>
                  <a:cubicBezTo>
                    <a:pt x="88" y="381"/>
                    <a:pt x="90" y="383"/>
                    <a:pt x="91" y="386"/>
                  </a:cubicBezTo>
                  <a:cubicBezTo>
                    <a:pt x="92" y="389"/>
                    <a:pt x="95" y="391"/>
                    <a:pt x="96" y="395"/>
                  </a:cubicBezTo>
                  <a:cubicBezTo>
                    <a:pt x="97" y="398"/>
                    <a:pt x="97" y="397"/>
                    <a:pt x="99" y="402"/>
                  </a:cubicBezTo>
                  <a:cubicBezTo>
                    <a:pt x="101" y="407"/>
                    <a:pt x="105" y="414"/>
                    <a:pt x="105" y="419"/>
                  </a:cubicBezTo>
                  <a:cubicBezTo>
                    <a:pt x="105" y="424"/>
                    <a:pt x="104" y="426"/>
                    <a:pt x="105" y="430"/>
                  </a:cubicBezTo>
                  <a:cubicBezTo>
                    <a:pt x="106" y="435"/>
                    <a:pt x="111" y="449"/>
                    <a:pt x="113" y="452"/>
                  </a:cubicBezTo>
                  <a:cubicBezTo>
                    <a:pt x="115" y="456"/>
                    <a:pt x="116" y="459"/>
                    <a:pt x="120" y="461"/>
                  </a:cubicBezTo>
                  <a:cubicBezTo>
                    <a:pt x="123" y="463"/>
                    <a:pt x="128" y="467"/>
                    <a:pt x="133" y="472"/>
                  </a:cubicBezTo>
                  <a:cubicBezTo>
                    <a:pt x="137" y="476"/>
                    <a:pt x="142" y="480"/>
                    <a:pt x="148" y="481"/>
                  </a:cubicBezTo>
                  <a:cubicBezTo>
                    <a:pt x="153" y="482"/>
                    <a:pt x="153" y="483"/>
                    <a:pt x="155" y="486"/>
                  </a:cubicBezTo>
                  <a:cubicBezTo>
                    <a:pt x="158" y="488"/>
                    <a:pt x="163" y="488"/>
                    <a:pt x="166" y="491"/>
                  </a:cubicBezTo>
                  <a:cubicBezTo>
                    <a:pt x="169" y="494"/>
                    <a:pt x="171" y="498"/>
                    <a:pt x="173" y="500"/>
                  </a:cubicBezTo>
                  <a:cubicBezTo>
                    <a:pt x="176" y="501"/>
                    <a:pt x="180" y="504"/>
                    <a:pt x="184" y="504"/>
                  </a:cubicBezTo>
                  <a:cubicBezTo>
                    <a:pt x="188" y="504"/>
                    <a:pt x="195" y="498"/>
                    <a:pt x="198" y="496"/>
                  </a:cubicBezTo>
                  <a:cubicBezTo>
                    <a:pt x="201" y="493"/>
                    <a:pt x="205" y="487"/>
                    <a:pt x="206" y="485"/>
                  </a:cubicBezTo>
                  <a:cubicBezTo>
                    <a:pt x="207" y="483"/>
                    <a:pt x="209" y="477"/>
                    <a:pt x="212" y="472"/>
                  </a:cubicBezTo>
                  <a:cubicBezTo>
                    <a:pt x="215" y="467"/>
                    <a:pt x="216" y="462"/>
                    <a:pt x="221" y="458"/>
                  </a:cubicBezTo>
                  <a:cubicBezTo>
                    <a:pt x="226" y="454"/>
                    <a:pt x="232" y="456"/>
                    <a:pt x="235" y="454"/>
                  </a:cubicBezTo>
                  <a:cubicBezTo>
                    <a:pt x="238" y="452"/>
                    <a:pt x="240" y="448"/>
                    <a:pt x="244" y="448"/>
                  </a:cubicBezTo>
                  <a:cubicBezTo>
                    <a:pt x="248" y="449"/>
                    <a:pt x="251" y="453"/>
                    <a:pt x="257" y="454"/>
                  </a:cubicBezTo>
                  <a:cubicBezTo>
                    <a:pt x="262" y="454"/>
                    <a:pt x="268" y="452"/>
                    <a:pt x="272" y="454"/>
                  </a:cubicBezTo>
                  <a:cubicBezTo>
                    <a:pt x="275" y="456"/>
                    <a:pt x="279" y="458"/>
                    <a:pt x="282" y="456"/>
                  </a:cubicBezTo>
                  <a:cubicBezTo>
                    <a:pt x="286" y="454"/>
                    <a:pt x="288" y="453"/>
                    <a:pt x="293" y="459"/>
                  </a:cubicBezTo>
                  <a:cubicBezTo>
                    <a:pt x="297" y="465"/>
                    <a:pt x="300" y="469"/>
                    <a:pt x="304" y="472"/>
                  </a:cubicBezTo>
                  <a:cubicBezTo>
                    <a:pt x="308" y="476"/>
                    <a:pt x="313" y="479"/>
                    <a:pt x="315" y="482"/>
                  </a:cubicBezTo>
                  <a:cubicBezTo>
                    <a:pt x="317" y="484"/>
                    <a:pt x="322" y="488"/>
                    <a:pt x="324" y="490"/>
                  </a:cubicBezTo>
                  <a:cubicBezTo>
                    <a:pt x="326" y="492"/>
                    <a:pt x="336" y="504"/>
                    <a:pt x="338" y="512"/>
                  </a:cubicBezTo>
                  <a:cubicBezTo>
                    <a:pt x="340" y="521"/>
                    <a:pt x="345" y="530"/>
                    <a:pt x="346" y="533"/>
                  </a:cubicBezTo>
                  <a:cubicBezTo>
                    <a:pt x="348" y="536"/>
                    <a:pt x="350" y="538"/>
                    <a:pt x="351" y="543"/>
                  </a:cubicBezTo>
                  <a:cubicBezTo>
                    <a:pt x="352" y="549"/>
                    <a:pt x="354" y="556"/>
                    <a:pt x="358" y="561"/>
                  </a:cubicBezTo>
                  <a:cubicBezTo>
                    <a:pt x="362" y="567"/>
                    <a:pt x="366" y="566"/>
                    <a:pt x="368" y="569"/>
                  </a:cubicBezTo>
                  <a:cubicBezTo>
                    <a:pt x="370" y="572"/>
                    <a:pt x="370" y="577"/>
                    <a:pt x="373" y="580"/>
                  </a:cubicBezTo>
                  <a:cubicBezTo>
                    <a:pt x="376" y="583"/>
                    <a:pt x="379" y="587"/>
                    <a:pt x="382" y="592"/>
                  </a:cubicBezTo>
                  <a:cubicBezTo>
                    <a:pt x="384" y="598"/>
                    <a:pt x="386" y="601"/>
                    <a:pt x="391" y="602"/>
                  </a:cubicBezTo>
                  <a:cubicBezTo>
                    <a:pt x="395" y="602"/>
                    <a:pt x="399" y="604"/>
                    <a:pt x="400" y="608"/>
                  </a:cubicBezTo>
                  <a:cubicBezTo>
                    <a:pt x="400" y="612"/>
                    <a:pt x="399" y="614"/>
                    <a:pt x="401" y="617"/>
                  </a:cubicBezTo>
                  <a:cubicBezTo>
                    <a:pt x="402" y="621"/>
                    <a:pt x="402" y="622"/>
                    <a:pt x="401" y="625"/>
                  </a:cubicBezTo>
                  <a:cubicBezTo>
                    <a:pt x="400" y="627"/>
                    <a:pt x="402" y="631"/>
                    <a:pt x="403" y="633"/>
                  </a:cubicBezTo>
                  <a:cubicBezTo>
                    <a:pt x="403" y="636"/>
                    <a:pt x="401" y="638"/>
                    <a:pt x="403" y="642"/>
                  </a:cubicBezTo>
                  <a:cubicBezTo>
                    <a:pt x="405" y="646"/>
                    <a:pt x="408" y="651"/>
                    <a:pt x="410" y="653"/>
                  </a:cubicBezTo>
                  <a:cubicBezTo>
                    <a:pt x="412" y="656"/>
                    <a:pt x="417" y="662"/>
                    <a:pt x="417" y="665"/>
                  </a:cubicBezTo>
                  <a:cubicBezTo>
                    <a:pt x="417" y="669"/>
                    <a:pt x="417" y="673"/>
                    <a:pt x="419" y="677"/>
                  </a:cubicBezTo>
                  <a:cubicBezTo>
                    <a:pt x="421" y="680"/>
                    <a:pt x="419" y="683"/>
                    <a:pt x="422" y="685"/>
                  </a:cubicBezTo>
                  <a:cubicBezTo>
                    <a:pt x="424" y="687"/>
                    <a:pt x="430" y="685"/>
                    <a:pt x="435" y="687"/>
                  </a:cubicBezTo>
                  <a:cubicBezTo>
                    <a:pt x="439" y="689"/>
                    <a:pt x="442" y="693"/>
                    <a:pt x="446" y="695"/>
                  </a:cubicBezTo>
                  <a:cubicBezTo>
                    <a:pt x="450" y="697"/>
                    <a:pt x="453" y="698"/>
                    <a:pt x="457" y="698"/>
                  </a:cubicBezTo>
                  <a:cubicBezTo>
                    <a:pt x="461" y="698"/>
                    <a:pt x="464" y="701"/>
                    <a:pt x="467" y="703"/>
                  </a:cubicBezTo>
                  <a:cubicBezTo>
                    <a:pt x="470" y="706"/>
                    <a:pt x="473" y="709"/>
                    <a:pt x="479" y="709"/>
                  </a:cubicBezTo>
                  <a:cubicBezTo>
                    <a:pt x="485" y="709"/>
                    <a:pt x="492" y="708"/>
                    <a:pt x="500" y="709"/>
                  </a:cubicBezTo>
                  <a:cubicBezTo>
                    <a:pt x="508" y="711"/>
                    <a:pt x="510" y="713"/>
                    <a:pt x="514" y="717"/>
                  </a:cubicBezTo>
                  <a:cubicBezTo>
                    <a:pt x="519" y="720"/>
                    <a:pt x="524" y="727"/>
                    <a:pt x="527" y="724"/>
                  </a:cubicBezTo>
                  <a:cubicBezTo>
                    <a:pt x="530" y="721"/>
                    <a:pt x="531" y="719"/>
                    <a:pt x="535" y="718"/>
                  </a:cubicBezTo>
                  <a:cubicBezTo>
                    <a:pt x="538" y="717"/>
                    <a:pt x="540" y="713"/>
                    <a:pt x="537" y="714"/>
                  </a:cubicBezTo>
                  <a:cubicBezTo>
                    <a:pt x="535" y="714"/>
                    <a:pt x="531" y="715"/>
                    <a:pt x="531" y="712"/>
                  </a:cubicBezTo>
                  <a:cubicBezTo>
                    <a:pt x="532" y="709"/>
                    <a:pt x="534" y="708"/>
                    <a:pt x="532" y="706"/>
                  </a:cubicBezTo>
                  <a:cubicBezTo>
                    <a:pt x="531" y="703"/>
                    <a:pt x="525" y="691"/>
                    <a:pt x="524" y="686"/>
                  </a:cubicBezTo>
                  <a:cubicBezTo>
                    <a:pt x="522" y="681"/>
                    <a:pt x="521" y="674"/>
                    <a:pt x="521" y="669"/>
                  </a:cubicBezTo>
                  <a:cubicBezTo>
                    <a:pt x="521" y="664"/>
                    <a:pt x="521" y="664"/>
                    <a:pt x="518" y="661"/>
                  </a:cubicBezTo>
                  <a:cubicBezTo>
                    <a:pt x="516" y="658"/>
                    <a:pt x="516" y="656"/>
                    <a:pt x="517" y="656"/>
                  </a:cubicBezTo>
                  <a:cubicBezTo>
                    <a:pt x="518" y="655"/>
                    <a:pt x="517" y="657"/>
                    <a:pt x="516" y="652"/>
                  </a:cubicBezTo>
                  <a:cubicBezTo>
                    <a:pt x="515" y="648"/>
                    <a:pt x="518" y="649"/>
                    <a:pt x="520" y="646"/>
                  </a:cubicBezTo>
                  <a:cubicBezTo>
                    <a:pt x="521" y="643"/>
                    <a:pt x="521" y="644"/>
                    <a:pt x="522" y="641"/>
                  </a:cubicBezTo>
                  <a:cubicBezTo>
                    <a:pt x="522" y="638"/>
                    <a:pt x="522" y="636"/>
                    <a:pt x="522" y="634"/>
                  </a:cubicBezTo>
                  <a:cubicBezTo>
                    <a:pt x="522" y="631"/>
                    <a:pt x="520" y="630"/>
                    <a:pt x="517" y="631"/>
                  </a:cubicBezTo>
                  <a:cubicBezTo>
                    <a:pt x="514" y="631"/>
                    <a:pt x="506" y="632"/>
                    <a:pt x="506" y="629"/>
                  </a:cubicBezTo>
                  <a:cubicBezTo>
                    <a:pt x="506" y="626"/>
                    <a:pt x="508" y="626"/>
                    <a:pt x="506" y="622"/>
                  </a:cubicBezTo>
                  <a:cubicBezTo>
                    <a:pt x="503" y="618"/>
                    <a:pt x="506" y="619"/>
                    <a:pt x="508" y="621"/>
                  </a:cubicBezTo>
                  <a:cubicBezTo>
                    <a:pt x="511" y="624"/>
                    <a:pt x="511" y="626"/>
                    <a:pt x="513" y="625"/>
                  </a:cubicBezTo>
                  <a:cubicBezTo>
                    <a:pt x="516" y="624"/>
                    <a:pt x="520" y="621"/>
                    <a:pt x="520" y="625"/>
                  </a:cubicBezTo>
                  <a:cubicBezTo>
                    <a:pt x="520" y="628"/>
                    <a:pt x="519" y="629"/>
                    <a:pt x="522" y="627"/>
                  </a:cubicBezTo>
                  <a:cubicBezTo>
                    <a:pt x="525" y="626"/>
                    <a:pt x="525" y="626"/>
                    <a:pt x="527" y="622"/>
                  </a:cubicBezTo>
                  <a:cubicBezTo>
                    <a:pt x="529" y="618"/>
                    <a:pt x="530" y="610"/>
                    <a:pt x="531" y="606"/>
                  </a:cubicBezTo>
                  <a:cubicBezTo>
                    <a:pt x="532" y="601"/>
                    <a:pt x="531" y="603"/>
                    <a:pt x="529" y="600"/>
                  </a:cubicBezTo>
                  <a:cubicBezTo>
                    <a:pt x="527" y="596"/>
                    <a:pt x="525" y="594"/>
                    <a:pt x="523" y="593"/>
                  </a:cubicBezTo>
                  <a:cubicBezTo>
                    <a:pt x="522" y="592"/>
                    <a:pt x="519" y="591"/>
                    <a:pt x="525" y="590"/>
                  </a:cubicBezTo>
                  <a:cubicBezTo>
                    <a:pt x="530" y="589"/>
                    <a:pt x="532" y="588"/>
                    <a:pt x="534" y="590"/>
                  </a:cubicBezTo>
                  <a:cubicBezTo>
                    <a:pt x="535" y="592"/>
                    <a:pt x="536" y="595"/>
                    <a:pt x="537" y="593"/>
                  </a:cubicBezTo>
                  <a:cubicBezTo>
                    <a:pt x="538" y="590"/>
                    <a:pt x="543" y="586"/>
                    <a:pt x="546" y="582"/>
                  </a:cubicBezTo>
                  <a:cubicBezTo>
                    <a:pt x="548" y="577"/>
                    <a:pt x="551" y="574"/>
                    <a:pt x="549" y="574"/>
                  </a:cubicBezTo>
                  <a:cubicBezTo>
                    <a:pt x="546" y="574"/>
                    <a:pt x="545" y="575"/>
                    <a:pt x="544" y="577"/>
                  </a:cubicBezTo>
                  <a:cubicBezTo>
                    <a:pt x="542" y="579"/>
                    <a:pt x="542" y="582"/>
                    <a:pt x="540" y="580"/>
                  </a:cubicBezTo>
                  <a:cubicBezTo>
                    <a:pt x="539" y="577"/>
                    <a:pt x="539" y="576"/>
                    <a:pt x="539" y="573"/>
                  </a:cubicBezTo>
                  <a:cubicBezTo>
                    <a:pt x="540" y="570"/>
                    <a:pt x="540" y="571"/>
                    <a:pt x="543" y="570"/>
                  </a:cubicBezTo>
                  <a:cubicBezTo>
                    <a:pt x="546" y="570"/>
                    <a:pt x="546" y="570"/>
                    <a:pt x="549" y="570"/>
                  </a:cubicBezTo>
                  <a:cubicBezTo>
                    <a:pt x="551" y="571"/>
                    <a:pt x="553" y="569"/>
                    <a:pt x="554" y="572"/>
                  </a:cubicBezTo>
                  <a:cubicBezTo>
                    <a:pt x="555" y="574"/>
                    <a:pt x="551" y="577"/>
                    <a:pt x="550" y="580"/>
                  </a:cubicBezTo>
                  <a:cubicBezTo>
                    <a:pt x="549" y="583"/>
                    <a:pt x="549" y="585"/>
                    <a:pt x="550" y="586"/>
                  </a:cubicBezTo>
                  <a:cubicBezTo>
                    <a:pt x="550" y="587"/>
                    <a:pt x="553" y="584"/>
                    <a:pt x="555" y="581"/>
                  </a:cubicBezTo>
                  <a:cubicBezTo>
                    <a:pt x="558" y="577"/>
                    <a:pt x="559" y="576"/>
                    <a:pt x="559" y="573"/>
                  </a:cubicBezTo>
                  <a:cubicBezTo>
                    <a:pt x="559" y="570"/>
                    <a:pt x="555" y="569"/>
                    <a:pt x="557" y="568"/>
                  </a:cubicBezTo>
                  <a:cubicBezTo>
                    <a:pt x="560" y="567"/>
                    <a:pt x="561" y="569"/>
                    <a:pt x="561" y="572"/>
                  </a:cubicBezTo>
                  <a:cubicBezTo>
                    <a:pt x="561" y="574"/>
                    <a:pt x="562" y="574"/>
                    <a:pt x="566" y="571"/>
                  </a:cubicBezTo>
                  <a:cubicBezTo>
                    <a:pt x="570" y="567"/>
                    <a:pt x="575" y="564"/>
                    <a:pt x="578" y="563"/>
                  </a:cubicBezTo>
                  <a:cubicBezTo>
                    <a:pt x="580" y="562"/>
                    <a:pt x="585" y="563"/>
                    <a:pt x="585" y="560"/>
                  </a:cubicBezTo>
                  <a:cubicBezTo>
                    <a:pt x="585" y="557"/>
                    <a:pt x="586" y="553"/>
                    <a:pt x="584" y="554"/>
                  </a:cubicBezTo>
                  <a:cubicBezTo>
                    <a:pt x="583" y="554"/>
                    <a:pt x="581" y="557"/>
                    <a:pt x="580" y="558"/>
                  </a:cubicBezTo>
                  <a:cubicBezTo>
                    <a:pt x="578" y="560"/>
                    <a:pt x="573" y="561"/>
                    <a:pt x="571" y="562"/>
                  </a:cubicBezTo>
                  <a:cubicBezTo>
                    <a:pt x="570" y="564"/>
                    <a:pt x="568" y="567"/>
                    <a:pt x="565" y="567"/>
                  </a:cubicBezTo>
                  <a:cubicBezTo>
                    <a:pt x="563" y="567"/>
                    <a:pt x="562" y="568"/>
                    <a:pt x="562" y="565"/>
                  </a:cubicBezTo>
                  <a:cubicBezTo>
                    <a:pt x="562" y="562"/>
                    <a:pt x="562" y="560"/>
                    <a:pt x="561" y="557"/>
                  </a:cubicBezTo>
                  <a:cubicBezTo>
                    <a:pt x="560" y="554"/>
                    <a:pt x="559" y="551"/>
                    <a:pt x="561" y="551"/>
                  </a:cubicBezTo>
                  <a:cubicBezTo>
                    <a:pt x="563" y="551"/>
                    <a:pt x="565" y="556"/>
                    <a:pt x="568" y="558"/>
                  </a:cubicBezTo>
                  <a:cubicBezTo>
                    <a:pt x="570" y="559"/>
                    <a:pt x="570" y="560"/>
                    <a:pt x="575" y="557"/>
                  </a:cubicBezTo>
                  <a:cubicBezTo>
                    <a:pt x="579" y="555"/>
                    <a:pt x="584" y="554"/>
                    <a:pt x="584" y="552"/>
                  </a:cubicBezTo>
                  <a:cubicBezTo>
                    <a:pt x="584" y="550"/>
                    <a:pt x="579" y="547"/>
                    <a:pt x="577" y="547"/>
                  </a:cubicBezTo>
                  <a:cubicBezTo>
                    <a:pt x="574" y="548"/>
                    <a:pt x="577" y="545"/>
                    <a:pt x="575" y="543"/>
                  </a:cubicBezTo>
                  <a:cubicBezTo>
                    <a:pt x="573" y="540"/>
                    <a:pt x="571" y="538"/>
                    <a:pt x="572" y="535"/>
                  </a:cubicBezTo>
                  <a:cubicBezTo>
                    <a:pt x="573" y="533"/>
                    <a:pt x="573" y="536"/>
                    <a:pt x="576" y="539"/>
                  </a:cubicBezTo>
                  <a:cubicBezTo>
                    <a:pt x="580" y="542"/>
                    <a:pt x="580" y="543"/>
                    <a:pt x="582" y="542"/>
                  </a:cubicBezTo>
                  <a:cubicBezTo>
                    <a:pt x="585" y="541"/>
                    <a:pt x="587" y="542"/>
                    <a:pt x="585" y="538"/>
                  </a:cubicBezTo>
                  <a:cubicBezTo>
                    <a:pt x="584" y="534"/>
                    <a:pt x="581" y="530"/>
                    <a:pt x="584" y="533"/>
                  </a:cubicBezTo>
                  <a:cubicBezTo>
                    <a:pt x="587" y="535"/>
                    <a:pt x="586" y="538"/>
                    <a:pt x="588" y="538"/>
                  </a:cubicBezTo>
                  <a:cubicBezTo>
                    <a:pt x="591" y="538"/>
                    <a:pt x="592" y="538"/>
                    <a:pt x="593" y="536"/>
                  </a:cubicBezTo>
                  <a:cubicBezTo>
                    <a:pt x="595" y="535"/>
                    <a:pt x="595" y="538"/>
                    <a:pt x="597" y="539"/>
                  </a:cubicBezTo>
                  <a:cubicBezTo>
                    <a:pt x="600" y="540"/>
                    <a:pt x="601" y="540"/>
                    <a:pt x="603" y="540"/>
                  </a:cubicBezTo>
                  <a:cubicBezTo>
                    <a:pt x="605" y="539"/>
                    <a:pt x="607" y="540"/>
                    <a:pt x="605" y="542"/>
                  </a:cubicBezTo>
                  <a:cubicBezTo>
                    <a:pt x="603" y="544"/>
                    <a:pt x="599" y="545"/>
                    <a:pt x="598" y="547"/>
                  </a:cubicBezTo>
                  <a:cubicBezTo>
                    <a:pt x="597" y="548"/>
                    <a:pt x="604" y="546"/>
                    <a:pt x="608" y="544"/>
                  </a:cubicBezTo>
                  <a:cubicBezTo>
                    <a:pt x="612" y="541"/>
                    <a:pt x="617" y="539"/>
                    <a:pt x="619" y="538"/>
                  </a:cubicBezTo>
                  <a:cubicBezTo>
                    <a:pt x="621" y="536"/>
                    <a:pt x="614" y="538"/>
                    <a:pt x="616" y="535"/>
                  </a:cubicBezTo>
                  <a:cubicBezTo>
                    <a:pt x="617" y="532"/>
                    <a:pt x="618" y="531"/>
                    <a:pt x="621" y="531"/>
                  </a:cubicBezTo>
                  <a:cubicBezTo>
                    <a:pt x="624" y="531"/>
                    <a:pt x="627" y="533"/>
                    <a:pt x="632" y="529"/>
                  </a:cubicBezTo>
                  <a:cubicBezTo>
                    <a:pt x="638" y="526"/>
                    <a:pt x="640" y="524"/>
                    <a:pt x="643" y="522"/>
                  </a:cubicBezTo>
                  <a:cubicBezTo>
                    <a:pt x="647" y="520"/>
                    <a:pt x="651" y="518"/>
                    <a:pt x="653" y="515"/>
                  </a:cubicBezTo>
                  <a:cubicBezTo>
                    <a:pt x="655" y="512"/>
                    <a:pt x="657" y="511"/>
                    <a:pt x="657" y="508"/>
                  </a:cubicBezTo>
                  <a:cubicBezTo>
                    <a:pt x="657" y="504"/>
                    <a:pt x="655" y="503"/>
                    <a:pt x="657" y="503"/>
                  </a:cubicBezTo>
                  <a:cubicBezTo>
                    <a:pt x="660" y="502"/>
                    <a:pt x="662" y="501"/>
                    <a:pt x="664" y="498"/>
                  </a:cubicBezTo>
                  <a:cubicBezTo>
                    <a:pt x="666" y="495"/>
                    <a:pt x="667" y="494"/>
                    <a:pt x="669" y="493"/>
                  </a:cubicBezTo>
                  <a:cubicBezTo>
                    <a:pt x="671" y="492"/>
                    <a:pt x="672" y="492"/>
                    <a:pt x="672" y="489"/>
                  </a:cubicBezTo>
                  <a:cubicBezTo>
                    <a:pt x="672" y="486"/>
                    <a:pt x="670" y="488"/>
                    <a:pt x="669" y="484"/>
                  </a:cubicBezTo>
                  <a:cubicBezTo>
                    <a:pt x="668" y="481"/>
                    <a:pt x="667" y="479"/>
                    <a:pt x="666" y="477"/>
                  </a:cubicBezTo>
                  <a:cubicBezTo>
                    <a:pt x="665" y="476"/>
                    <a:pt x="665" y="474"/>
                    <a:pt x="665" y="472"/>
                  </a:cubicBezTo>
                  <a:cubicBezTo>
                    <a:pt x="665" y="469"/>
                    <a:pt x="661" y="466"/>
                    <a:pt x="665" y="466"/>
                  </a:cubicBezTo>
                  <a:cubicBezTo>
                    <a:pt x="668" y="466"/>
                    <a:pt x="670" y="471"/>
                    <a:pt x="672" y="468"/>
                  </a:cubicBezTo>
                  <a:cubicBezTo>
                    <a:pt x="674" y="466"/>
                    <a:pt x="676" y="462"/>
                    <a:pt x="679" y="461"/>
                  </a:cubicBezTo>
                  <a:cubicBezTo>
                    <a:pt x="681" y="461"/>
                    <a:pt x="684" y="463"/>
                    <a:pt x="683" y="467"/>
                  </a:cubicBezTo>
                  <a:cubicBezTo>
                    <a:pt x="681" y="471"/>
                    <a:pt x="676" y="476"/>
                    <a:pt x="678" y="477"/>
                  </a:cubicBezTo>
                  <a:cubicBezTo>
                    <a:pt x="680" y="478"/>
                    <a:pt x="683" y="478"/>
                    <a:pt x="685" y="477"/>
                  </a:cubicBezTo>
                  <a:cubicBezTo>
                    <a:pt x="687" y="476"/>
                    <a:pt x="690" y="475"/>
                    <a:pt x="689" y="477"/>
                  </a:cubicBezTo>
                  <a:cubicBezTo>
                    <a:pt x="687" y="479"/>
                    <a:pt x="684" y="483"/>
                    <a:pt x="681" y="485"/>
                  </a:cubicBezTo>
                  <a:cubicBezTo>
                    <a:pt x="679" y="487"/>
                    <a:pt x="678" y="487"/>
                    <a:pt x="677" y="490"/>
                  </a:cubicBezTo>
                  <a:cubicBezTo>
                    <a:pt x="676" y="493"/>
                    <a:pt x="673" y="499"/>
                    <a:pt x="680" y="491"/>
                  </a:cubicBezTo>
                  <a:cubicBezTo>
                    <a:pt x="686" y="483"/>
                    <a:pt x="691" y="479"/>
                    <a:pt x="695" y="478"/>
                  </a:cubicBezTo>
                  <a:cubicBezTo>
                    <a:pt x="699" y="477"/>
                    <a:pt x="709" y="471"/>
                    <a:pt x="714" y="469"/>
                  </a:cubicBezTo>
                  <a:cubicBezTo>
                    <a:pt x="719" y="467"/>
                    <a:pt x="721" y="467"/>
                    <a:pt x="726" y="467"/>
                  </a:cubicBezTo>
                  <a:cubicBezTo>
                    <a:pt x="729" y="467"/>
                    <a:pt x="731" y="467"/>
                    <a:pt x="733" y="465"/>
                  </a:cubicBezTo>
                  <a:cubicBezTo>
                    <a:pt x="731" y="464"/>
                    <a:pt x="730" y="463"/>
                    <a:pt x="730" y="461"/>
                  </a:cubicBezTo>
                  <a:cubicBezTo>
                    <a:pt x="728" y="458"/>
                    <a:pt x="729" y="457"/>
                    <a:pt x="731" y="454"/>
                  </a:cubicBezTo>
                  <a:cubicBezTo>
                    <a:pt x="733" y="452"/>
                    <a:pt x="733" y="448"/>
                    <a:pt x="737" y="443"/>
                  </a:cubicBezTo>
                  <a:cubicBezTo>
                    <a:pt x="741" y="438"/>
                    <a:pt x="739" y="439"/>
                    <a:pt x="740" y="435"/>
                  </a:cubicBezTo>
                  <a:cubicBezTo>
                    <a:pt x="740" y="431"/>
                    <a:pt x="738" y="425"/>
                    <a:pt x="736" y="420"/>
                  </a:cubicBezTo>
                  <a:cubicBezTo>
                    <a:pt x="733" y="416"/>
                    <a:pt x="736" y="418"/>
                    <a:pt x="739" y="415"/>
                  </a:cubicBezTo>
                  <a:cubicBezTo>
                    <a:pt x="741" y="413"/>
                    <a:pt x="739" y="414"/>
                    <a:pt x="738" y="408"/>
                  </a:cubicBezTo>
                  <a:cubicBezTo>
                    <a:pt x="736" y="402"/>
                    <a:pt x="738" y="406"/>
                    <a:pt x="740" y="402"/>
                  </a:cubicBezTo>
                  <a:cubicBezTo>
                    <a:pt x="741" y="399"/>
                    <a:pt x="744" y="396"/>
                    <a:pt x="744" y="395"/>
                  </a:cubicBezTo>
                  <a:cubicBezTo>
                    <a:pt x="745" y="393"/>
                    <a:pt x="745" y="393"/>
                    <a:pt x="746" y="390"/>
                  </a:cubicBezTo>
                  <a:cubicBezTo>
                    <a:pt x="747" y="388"/>
                    <a:pt x="746" y="389"/>
                    <a:pt x="747" y="387"/>
                  </a:cubicBezTo>
                  <a:cubicBezTo>
                    <a:pt x="747" y="384"/>
                    <a:pt x="747" y="386"/>
                    <a:pt x="747" y="383"/>
                  </a:cubicBezTo>
                  <a:cubicBezTo>
                    <a:pt x="747" y="381"/>
                    <a:pt x="747" y="383"/>
                    <a:pt x="746" y="379"/>
                  </a:cubicBezTo>
                  <a:cubicBezTo>
                    <a:pt x="745" y="374"/>
                    <a:pt x="746" y="377"/>
                    <a:pt x="747" y="374"/>
                  </a:cubicBezTo>
                  <a:cubicBezTo>
                    <a:pt x="748" y="372"/>
                    <a:pt x="747" y="370"/>
                    <a:pt x="747" y="368"/>
                  </a:cubicBezTo>
                  <a:cubicBezTo>
                    <a:pt x="747" y="365"/>
                    <a:pt x="747" y="363"/>
                    <a:pt x="743" y="361"/>
                  </a:cubicBezTo>
                  <a:cubicBezTo>
                    <a:pt x="740" y="359"/>
                    <a:pt x="739" y="354"/>
                    <a:pt x="739" y="352"/>
                  </a:cubicBezTo>
                  <a:cubicBezTo>
                    <a:pt x="739" y="350"/>
                    <a:pt x="737" y="347"/>
                    <a:pt x="733" y="344"/>
                  </a:cubicBezTo>
                  <a:cubicBezTo>
                    <a:pt x="729" y="340"/>
                    <a:pt x="730" y="336"/>
                    <a:pt x="730" y="331"/>
                  </a:cubicBezTo>
                  <a:cubicBezTo>
                    <a:pt x="730" y="326"/>
                    <a:pt x="725" y="318"/>
                    <a:pt x="722" y="316"/>
                  </a:cubicBezTo>
                  <a:cubicBezTo>
                    <a:pt x="719" y="315"/>
                    <a:pt x="716" y="308"/>
                    <a:pt x="715" y="303"/>
                  </a:cubicBezTo>
                  <a:cubicBezTo>
                    <a:pt x="715" y="299"/>
                    <a:pt x="713" y="209"/>
                    <a:pt x="712" y="207"/>
                  </a:cubicBezTo>
                  <a:cubicBezTo>
                    <a:pt x="710" y="206"/>
                    <a:pt x="707" y="206"/>
                    <a:pt x="703" y="206"/>
                  </a:cubicBezTo>
                  <a:cubicBezTo>
                    <a:pt x="699" y="205"/>
                    <a:pt x="698" y="207"/>
                    <a:pt x="695" y="207"/>
                  </a:cubicBezTo>
                  <a:cubicBezTo>
                    <a:pt x="692" y="208"/>
                    <a:pt x="692" y="205"/>
                    <a:pt x="690" y="203"/>
                  </a:cubicBezTo>
                  <a:cubicBezTo>
                    <a:pt x="690" y="203"/>
                    <a:pt x="690" y="202"/>
                    <a:pt x="689" y="202"/>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4" name="Freeform 64">
              <a:extLst>
                <a:ext uri="{FF2B5EF4-FFF2-40B4-BE49-F238E27FC236}">
                  <a16:creationId xmlns:a16="http://schemas.microsoft.com/office/drawing/2014/main" id="{84534300-BC96-4EC7-86DC-79FDC914B3CB}"/>
                </a:ext>
              </a:extLst>
            </p:cNvPr>
            <p:cNvSpPr>
              <a:spLocks/>
            </p:cNvSpPr>
            <p:nvPr userDrawn="1"/>
          </p:nvSpPr>
          <p:spPr bwMode="auto">
            <a:xfrm>
              <a:off x="4669719" y="3735215"/>
              <a:ext cx="1793161" cy="1742783"/>
            </a:xfrm>
            <a:custGeom>
              <a:avLst/>
              <a:gdLst>
                <a:gd name="T0" fmla="*/ 659 w 748"/>
                <a:gd name="T1" fmla="*/ 188 h 727"/>
                <a:gd name="T2" fmla="*/ 623 w 748"/>
                <a:gd name="T3" fmla="*/ 183 h 727"/>
                <a:gd name="T4" fmla="*/ 591 w 748"/>
                <a:gd name="T5" fmla="*/ 195 h 727"/>
                <a:gd name="T6" fmla="*/ 561 w 748"/>
                <a:gd name="T7" fmla="*/ 187 h 727"/>
                <a:gd name="T8" fmla="*/ 540 w 748"/>
                <a:gd name="T9" fmla="*/ 197 h 727"/>
                <a:gd name="T10" fmla="*/ 518 w 748"/>
                <a:gd name="T11" fmla="*/ 185 h 727"/>
                <a:gd name="T12" fmla="*/ 495 w 748"/>
                <a:gd name="T13" fmla="*/ 179 h 727"/>
                <a:gd name="T14" fmla="*/ 470 w 748"/>
                <a:gd name="T15" fmla="*/ 174 h 727"/>
                <a:gd name="T16" fmla="*/ 431 w 748"/>
                <a:gd name="T17" fmla="*/ 165 h 727"/>
                <a:gd name="T18" fmla="*/ 412 w 748"/>
                <a:gd name="T19" fmla="*/ 149 h 727"/>
                <a:gd name="T20" fmla="*/ 387 w 748"/>
                <a:gd name="T21" fmla="*/ 120 h 727"/>
                <a:gd name="T22" fmla="*/ 222 w 748"/>
                <a:gd name="T23" fmla="*/ 104 h 727"/>
                <a:gd name="T24" fmla="*/ 12 w 748"/>
                <a:gd name="T25" fmla="*/ 303 h 727"/>
                <a:gd name="T26" fmla="*/ 63 w 748"/>
                <a:gd name="T27" fmla="*/ 364 h 727"/>
                <a:gd name="T28" fmla="*/ 96 w 748"/>
                <a:gd name="T29" fmla="*/ 395 h 727"/>
                <a:gd name="T30" fmla="*/ 113 w 748"/>
                <a:gd name="T31" fmla="*/ 452 h 727"/>
                <a:gd name="T32" fmla="*/ 155 w 748"/>
                <a:gd name="T33" fmla="*/ 486 h 727"/>
                <a:gd name="T34" fmla="*/ 198 w 748"/>
                <a:gd name="T35" fmla="*/ 496 h 727"/>
                <a:gd name="T36" fmla="*/ 235 w 748"/>
                <a:gd name="T37" fmla="*/ 454 h 727"/>
                <a:gd name="T38" fmla="*/ 282 w 748"/>
                <a:gd name="T39" fmla="*/ 456 h 727"/>
                <a:gd name="T40" fmla="*/ 324 w 748"/>
                <a:gd name="T41" fmla="*/ 490 h 727"/>
                <a:gd name="T42" fmla="*/ 358 w 748"/>
                <a:gd name="T43" fmla="*/ 561 h 727"/>
                <a:gd name="T44" fmla="*/ 391 w 748"/>
                <a:gd name="T45" fmla="*/ 602 h 727"/>
                <a:gd name="T46" fmla="*/ 403 w 748"/>
                <a:gd name="T47" fmla="*/ 633 h 727"/>
                <a:gd name="T48" fmla="*/ 419 w 748"/>
                <a:gd name="T49" fmla="*/ 677 h 727"/>
                <a:gd name="T50" fmla="*/ 457 w 748"/>
                <a:gd name="T51" fmla="*/ 698 h 727"/>
                <a:gd name="T52" fmla="*/ 514 w 748"/>
                <a:gd name="T53" fmla="*/ 717 h 727"/>
                <a:gd name="T54" fmla="*/ 531 w 748"/>
                <a:gd name="T55" fmla="*/ 712 h 727"/>
                <a:gd name="T56" fmla="*/ 518 w 748"/>
                <a:gd name="T57" fmla="*/ 661 h 727"/>
                <a:gd name="T58" fmla="*/ 522 w 748"/>
                <a:gd name="T59" fmla="*/ 641 h 727"/>
                <a:gd name="T60" fmla="*/ 506 w 748"/>
                <a:gd name="T61" fmla="*/ 622 h 727"/>
                <a:gd name="T62" fmla="*/ 522 w 748"/>
                <a:gd name="T63" fmla="*/ 627 h 727"/>
                <a:gd name="T64" fmla="*/ 523 w 748"/>
                <a:gd name="T65" fmla="*/ 593 h 727"/>
                <a:gd name="T66" fmla="*/ 546 w 748"/>
                <a:gd name="T67" fmla="*/ 582 h 727"/>
                <a:gd name="T68" fmla="*/ 539 w 748"/>
                <a:gd name="T69" fmla="*/ 573 h 727"/>
                <a:gd name="T70" fmla="*/ 550 w 748"/>
                <a:gd name="T71" fmla="*/ 580 h 727"/>
                <a:gd name="T72" fmla="*/ 557 w 748"/>
                <a:gd name="T73" fmla="*/ 568 h 727"/>
                <a:gd name="T74" fmla="*/ 585 w 748"/>
                <a:gd name="T75" fmla="*/ 560 h 727"/>
                <a:gd name="T76" fmla="*/ 565 w 748"/>
                <a:gd name="T77" fmla="*/ 567 h 727"/>
                <a:gd name="T78" fmla="*/ 568 w 748"/>
                <a:gd name="T79" fmla="*/ 558 h 727"/>
                <a:gd name="T80" fmla="*/ 575 w 748"/>
                <a:gd name="T81" fmla="*/ 543 h 727"/>
                <a:gd name="T82" fmla="*/ 585 w 748"/>
                <a:gd name="T83" fmla="*/ 538 h 727"/>
                <a:gd name="T84" fmla="*/ 597 w 748"/>
                <a:gd name="T85" fmla="*/ 539 h 727"/>
                <a:gd name="T86" fmla="*/ 608 w 748"/>
                <a:gd name="T87" fmla="*/ 544 h 727"/>
                <a:gd name="T88" fmla="*/ 632 w 748"/>
                <a:gd name="T89" fmla="*/ 529 h 727"/>
                <a:gd name="T90" fmla="*/ 657 w 748"/>
                <a:gd name="T91" fmla="*/ 503 h 727"/>
                <a:gd name="T92" fmla="*/ 669 w 748"/>
                <a:gd name="T93" fmla="*/ 484 h 727"/>
                <a:gd name="T94" fmla="*/ 672 w 748"/>
                <a:gd name="T95" fmla="*/ 468 h 727"/>
                <a:gd name="T96" fmla="*/ 685 w 748"/>
                <a:gd name="T97" fmla="*/ 477 h 727"/>
                <a:gd name="T98" fmla="*/ 680 w 748"/>
                <a:gd name="T99" fmla="*/ 491 h 727"/>
                <a:gd name="T100" fmla="*/ 733 w 748"/>
                <a:gd name="T101" fmla="*/ 465 h 727"/>
                <a:gd name="T102" fmla="*/ 740 w 748"/>
                <a:gd name="T103" fmla="*/ 435 h 727"/>
                <a:gd name="T104" fmla="*/ 740 w 748"/>
                <a:gd name="T105" fmla="*/ 402 h 727"/>
                <a:gd name="T106" fmla="*/ 747 w 748"/>
                <a:gd name="T107" fmla="*/ 383 h 727"/>
                <a:gd name="T108" fmla="*/ 743 w 748"/>
                <a:gd name="T109" fmla="*/ 361 h 727"/>
                <a:gd name="T110" fmla="*/ 722 w 748"/>
                <a:gd name="T111" fmla="*/ 316 h 727"/>
                <a:gd name="T112" fmla="*/ 695 w 748"/>
                <a:gd name="T113" fmla="*/ 207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8" h="727">
                  <a:moveTo>
                    <a:pt x="689" y="202"/>
                  </a:moveTo>
                  <a:cubicBezTo>
                    <a:pt x="687" y="201"/>
                    <a:pt x="684" y="201"/>
                    <a:pt x="683" y="200"/>
                  </a:cubicBezTo>
                  <a:cubicBezTo>
                    <a:pt x="680" y="198"/>
                    <a:pt x="677" y="198"/>
                    <a:pt x="672" y="196"/>
                  </a:cubicBezTo>
                  <a:cubicBezTo>
                    <a:pt x="667" y="194"/>
                    <a:pt x="663" y="191"/>
                    <a:pt x="659" y="188"/>
                  </a:cubicBezTo>
                  <a:cubicBezTo>
                    <a:pt x="654" y="185"/>
                    <a:pt x="652" y="182"/>
                    <a:pt x="649" y="182"/>
                  </a:cubicBezTo>
                  <a:cubicBezTo>
                    <a:pt x="645" y="181"/>
                    <a:pt x="644" y="185"/>
                    <a:pt x="640" y="187"/>
                  </a:cubicBezTo>
                  <a:cubicBezTo>
                    <a:pt x="636" y="189"/>
                    <a:pt x="635" y="188"/>
                    <a:pt x="632" y="186"/>
                  </a:cubicBezTo>
                  <a:cubicBezTo>
                    <a:pt x="629" y="185"/>
                    <a:pt x="627" y="182"/>
                    <a:pt x="623" y="183"/>
                  </a:cubicBezTo>
                  <a:cubicBezTo>
                    <a:pt x="619" y="185"/>
                    <a:pt x="616" y="189"/>
                    <a:pt x="614" y="189"/>
                  </a:cubicBezTo>
                  <a:cubicBezTo>
                    <a:pt x="612" y="189"/>
                    <a:pt x="610" y="186"/>
                    <a:pt x="606" y="188"/>
                  </a:cubicBezTo>
                  <a:cubicBezTo>
                    <a:pt x="603" y="189"/>
                    <a:pt x="601" y="188"/>
                    <a:pt x="598" y="191"/>
                  </a:cubicBezTo>
                  <a:cubicBezTo>
                    <a:pt x="596" y="194"/>
                    <a:pt x="595" y="194"/>
                    <a:pt x="591" y="195"/>
                  </a:cubicBezTo>
                  <a:cubicBezTo>
                    <a:pt x="586" y="196"/>
                    <a:pt x="589" y="199"/>
                    <a:pt x="587" y="199"/>
                  </a:cubicBezTo>
                  <a:cubicBezTo>
                    <a:pt x="584" y="199"/>
                    <a:pt x="583" y="197"/>
                    <a:pt x="581" y="195"/>
                  </a:cubicBezTo>
                  <a:cubicBezTo>
                    <a:pt x="578" y="193"/>
                    <a:pt x="573" y="189"/>
                    <a:pt x="571" y="187"/>
                  </a:cubicBezTo>
                  <a:cubicBezTo>
                    <a:pt x="568" y="186"/>
                    <a:pt x="565" y="188"/>
                    <a:pt x="561" y="187"/>
                  </a:cubicBezTo>
                  <a:cubicBezTo>
                    <a:pt x="557" y="186"/>
                    <a:pt x="556" y="184"/>
                    <a:pt x="552" y="183"/>
                  </a:cubicBezTo>
                  <a:cubicBezTo>
                    <a:pt x="547" y="182"/>
                    <a:pt x="550" y="185"/>
                    <a:pt x="548" y="188"/>
                  </a:cubicBezTo>
                  <a:cubicBezTo>
                    <a:pt x="545" y="190"/>
                    <a:pt x="545" y="191"/>
                    <a:pt x="544" y="193"/>
                  </a:cubicBezTo>
                  <a:cubicBezTo>
                    <a:pt x="543" y="195"/>
                    <a:pt x="543" y="197"/>
                    <a:pt x="540" y="197"/>
                  </a:cubicBezTo>
                  <a:cubicBezTo>
                    <a:pt x="537" y="197"/>
                    <a:pt x="539" y="188"/>
                    <a:pt x="535" y="188"/>
                  </a:cubicBezTo>
                  <a:cubicBezTo>
                    <a:pt x="532" y="187"/>
                    <a:pt x="531" y="190"/>
                    <a:pt x="529" y="191"/>
                  </a:cubicBezTo>
                  <a:cubicBezTo>
                    <a:pt x="527" y="192"/>
                    <a:pt x="526" y="190"/>
                    <a:pt x="523" y="188"/>
                  </a:cubicBezTo>
                  <a:cubicBezTo>
                    <a:pt x="520" y="185"/>
                    <a:pt x="519" y="188"/>
                    <a:pt x="518" y="185"/>
                  </a:cubicBezTo>
                  <a:cubicBezTo>
                    <a:pt x="518" y="183"/>
                    <a:pt x="514" y="182"/>
                    <a:pt x="511" y="183"/>
                  </a:cubicBezTo>
                  <a:cubicBezTo>
                    <a:pt x="508" y="184"/>
                    <a:pt x="506" y="187"/>
                    <a:pt x="504" y="189"/>
                  </a:cubicBezTo>
                  <a:cubicBezTo>
                    <a:pt x="501" y="191"/>
                    <a:pt x="497" y="188"/>
                    <a:pt x="497" y="186"/>
                  </a:cubicBezTo>
                  <a:cubicBezTo>
                    <a:pt x="497" y="184"/>
                    <a:pt x="498" y="181"/>
                    <a:pt x="495" y="179"/>
                  </a:cubicBezTo>
                  <a:cubicBezTo>
                    <a:pt x="491" y="178"/>
                    <a:pt x="491" y="175"/>
                    <a:pt x="491" y="173"/>
                  </a:cubicBezTo>
                  <a:cubicBezTo>
                    <a:pt x="491" y="171"/>
                    <a:pt x="489" y="170"/>
                    <a:pt x="485" y="170"/>
                  </a:cubicBezTo>
                  <a:cubicBezTo>
                    <a:pt x="481" y="170"/>
                    <a:pt x="481" y="170"/>
                    <a:pt x="477" y="171"/>
                  </a:cubicBezTo>
                  <a:cubicBezTo>
                    <a:pt x="472" y="172"/>
                    <a:pt x="474" y="172"/>
                    <a:pt x="470" y="174"/>
                  </a:cubicBezTo>
                  <a:cubicBezTo>
                    <a:pt x="465" y="176"/>
                    <a:pt x="466" y="170"/>
                    <a:pt x="464" y="169"/>
                  </a:cubicBezTo>
                  <a:cubicBezTo>
                    <a:pt x="462" y="168"/>
                    <a:pt x="456" y="169"/>
                    <a:pt x="453" y="169"/>
                  </a:cubicBezTo>
                  <a:cubicBezTo>
                    <a:pt x="449" y="169"/>
                    <a:pt x="444" y="164"/>
                    <a:pt x="442" y="164"/>
                  </a:cubicBezTo>
                  <a:cubicBezTo>
                    <a:pt x="440" y="163"/>
                    <a:pt x="435" y="165"/>
                    <a:pt x="431" y="165"/>
                  </a:cubicBezTo>
                  <a:cubicBezTo>
                    <a:pt x="426" y="165"/>
                    <a:pt x="429" y="163"/>
                    <a:pt x="429" y="157"/>
                  </a:cubicBezTo>
                  <a:cubicBezTo>
                    <a:pt x="428" y="152"/>
                    <a:pt x="428" y="153"/>
                    <a:pt x="423" y="149"/>
                  </a:cubicBezTo>
                  <a:cubicBezTo>
                    <a:pt x="417" y="145"/>
                    <a:pt x="420" y="148"/>
                    <a:pt x="417" y="150"/>
                  </a:cubicBezTo>
                  <a:cubicBezTo>
                    <a:pt x="415" y="152"/>
                    <a:pt x="415" y="150"/>
                    <a:pt x="412" y="149"/>
                  </a:cubicBezTo>
                  <a:cubicBezTo>
                    <a:pt x="409" y="148"/>
                    <a:pt x="408" y="151"/>
                    <a:pt x="405" y="152"/>
                  </a:cubicBezTo>
                  <a:cubicBezTo>
                    <a:pt x="403" y="152"/>
                    <a:pt x="401" y="148"/>
                    <a:pt x="398" y="144"/>
                  </a:cubicBezTo>
                  <a:cubicBezTo>
                    <a:pt x="396" y="140"/>
                    <a:pt x="387" y="138"/>
                    <a:pt x="385" y="135"/>
                  </a:cubicBezTo>
                  <a:cubicBezTo>
                    <a:pt x="384" y="132"/>
                    <a:pt x="387" y="120"/>
                    <a:pt x="387" y="120"/>
                  </a:cubicBezTo>
                  <a:cubicBezTo>
                    <a:pt x="387" y="120"/>
                    <a:pt x="389" y="31"/>
                    <a:pt x="389" y="20"/>
                  </a:cubicBezTo>
                  <a:cubicBezTo>
                    <a:pt x="389" y="8"/>
                    <a:pt x="381" y="8"/>
                    <a:pt x="381" y="8"/>
                  </a:cubicBezTo>
                  <a:cubicBezTo>
                    <a:pt x="229" y="0"/>
                    <a:pt x="229" y="0"/>
                    <a:pt x="229" y="0"/>
                  </a:cubicBezTo>
                  <a:cubicBezTo>
                    <a:pt x="226" y="39"/>
                    <a:pt x="222" y="93"/>
                    <a:pt x="222" y="104"/>
                  </a:cubicBezTo>
                  <a:cubicBezTo>
                    <a:pt x="222" y="123"/>
                    <a:pt x="209" y="296"/>
                    <a:pt x="203" y="302"/>
                  </a:cubicBezTo>
                  <a:cubicBezTo>
                    <a:pt x="197" y="308"/>
                    <a:pt x="7" y="285"/>
                    <a:pt x="2" y="288"/>
                  </a:cubicBezTo>
                  <a:cubicBezTo>
                    <a:pt x="0" y="289"/>
                    <a:pt x="3" y="295"/>
                    <a:pt x="5" y="301"/>
                  </a:cubicBezTo>
                  <a:cubicBezTo>
                    <a:pt x="9" y="302"/>
                    <a:pt x="12" y="302"/>
                    <a:pt x="12" y="303"/>
                  </a:cubicBezTo>
                  <a:cubicBezTo>
                    <a:pt x="16" y="306"/>
                    <a:pt x="23" y="313"/>
                    <a:pt x="26" y="320"/>
                  </a:cubicBezTo>
                  <a:cubicBezTo>
                    <a:pt x="28" y="326"/>
                    <a:pt x="34" y="329"/>
                    <a:pt x="40" y="334"/>
                  </a:cubicBezTo>
                  <a:cubicBezTo>
                    <a:pt x="46" y="339"/>
                    <a:pt x="52" y="346"/>
                    <a:pt x="56" y="350"/>
                  </a:cubicBezTo>
                  <a:cubicBezTo>
                    <a:pt x="59" y="355"/>
                    <a:pt x="59" y="360"/>
                    <a:pt x="63" y="364"/>
                  </a:cubicBezTo>
                  <a:cubicBezTo>
                    <a:pt x="67" y="368"/>
                    <a:pt x="70" y="369"/>
                    <a:pt x="73" y="371"/>
                  </a:cubicBezTo>
                  <a:cubicBezTo>
                    <a:pt x="77" y="373"/>
                    <a:pt x="83" y="378"/>
                    <a:pt x="85" y="380"/>
                  </a:cubicBezTo>
                  <a:cubicBezTo>
                    <a:pt x="88" y="381"/>
                    <a:pt x="90" y="383"/>
                    <a:pt x="91" y="386"/>
                  </a:cubicBezTo>
                  <a:cubicBezTo>
                    <a:pt x="92" y="389"/>
                    <a:pt x="95" y="391"/>
                    <a:pt x="96" y="395"/>
                  </a:cubicBezTo>
                  <a:cubicBezTo>
                    <a:pt x="97" y="398"/>
                    <a:pt x="97" y="397"/>
                    <a:pt x="99" y="402"/>
                  </a:cubicBezTo>
                  <a:cubicBezTo>
                    <a:pt x="101" y="407"/>
                    <a:pt x="105" y="414"/>
                    <a:pt x="105" y="419"/>
                  </a:cubicBezTo>
                  <a:cubicBezTo>
                    <a:pt x="105" y="424"/>
                    <a:pt x="104" y="426"/>
                    <a:pt x="105" y="430"/>
                  </a:cubicBezTo>
                  <a:cubicBezTo>
                    <a:pt x="106" y="435"/>
                    <a:pt x="111" y="449"/>
                    <a:pt x="113" y="452"/>
                  </a:cubicBezTo>
                  <a:cubicBezTo>
                    <a:pt x="115" y="456"/>
                    <a:pt x="116" y="459"/>
                    <a:pt x="120" y="461"/>
                  </a:cubicBezTo>
                  <a:cubicBezTo>
                    <a:pt x="123" y="463"/>
                    <a:pt x="128" y="467"/>
                    <a:pt x="133" y="472"/>
                  </a:cubicBezTo>
                  <a:cubicBezTo>
                    <a:pt x="137" y="476"/>
                    <a:pt x="142" y="480"/>
                    <a:pt x="148" y="481"/>
                  </a:cubicBezTo>
                  <a:cubicBezTo>
                    <a:pt x="153" y="482"/>
                    <a:pt x="153" y="483"/>
                    <a:pt x="155" y="486"/>
                  </a:cubicBezTo>
                  <a:cubicBezTo>
                    <a:pt x="158" y="488"/>
                    <a:pt x="163" y="488"/>
                    <a:pt x="166" y="491"/>
                  </a:cubicBezTo>
                  <a:cubicBezTo>
                    <a:pt x="169" y="494"/>
                    <a:pt x="171" y="498"/>
                    <a:pt x="173" y="500"/>
                  </a:cubicBezTo>
                  <a:cubicBezTo>
                    <a:pt x="176" y="501"/>
                    <a:pt x="180" y="504"/>
                    <a:pt x="184" y="504"/>
                  </a:cubicBezTo>
                  <a:cubicBezTo>
                    <a:pt x="188" y="504"/>
                    <a:pt x="195" y="498"/>
                    <a:pt x="198" y="496"/>
                  </a:cubicBezTo>
                  <a:cubicBezTo>
                    <a:pt x="201" y="493"/>
                    <a:pt x="205" y="487"/>
                    <a:pt x="206" y="485"/>
                  </a:cubicBezTo>
                  <a:cubicBezTo>
                    <a:pt x="207" y="483"/>
                    <a:pt x="209" y="477"/>
                    <a:pt x="212" y="472"/>
                  </a:cubicBezTo>
                  <a:cubicBezTo>
                    <a:pt x="215" y="467"/>
                    <a:pt x="216" y="462"/>
                    <a:pt x="221" y="458"/>
                  </a:cubicBezTo>
                  <a:cubicBezTo>
                    <a:pt x="226" y="454"/>
                    <a:pt x="232" y="456"/>
                    <a:pt x="235" y="454"/>
                  </a:cubicBezTo>
                  <a:cubicBezTo>
                    <a:pt x="238" y="452"/>
                    <a:pt x="240" y="448"/>
                    <a:pt x="244" y="448"/>
                  </a:cubicBezTo>
                  <a:cubicBezTo>
                    <a:pt x="248" y="449"/>
                    <a:pt x="251" y="453"/>
                    <a:pt x="257" y="454"/>
                  </a:cubicBezTo>
                  <a:cubicBezTo>
                    <a:pt x="262" y="454"/>
                    <a:pt x="268" y="452"/>
                    <a:pt x="272" y="454"/>
                  </a:cubicBezTo>
                  <a:cubicBezTo>
                    <a:pt x="275" y="456"/>
                    <a:pt x="279" y="458"/>
                    <a:pt x="282" y="456"/>
                  </a:cubicBezTo>
                  <a:cubicBezTo>
                    <a:pt x="286" y="454"/>
                    <a:pt x="288" y="453"/>
                    <a:pt x="293" y="459"/>
                  </a:cubicBezTo>
                  <a:cubicBezTo>
                    <a:pt x="297" y="465"/>
                    <a:pt x="300" y="469"/>
                    <a:pt x="304" y="472"/>
                  </a:cubicBezTo>
                  <a:cubicBezTo>
                    <a:pt x="308" y="476"/>
                    <a:pt x="313" y="479"/>
                    <a:pt x="315" y="482"/>
                  </a:cubicBezTo>
                  <a:cubicBezTo>
                    <a:pt x="317" y="484"/>
                    <a:pt x="322" y="488"/>
                    <a:pt x="324" y="490"/>
                  </a:cubicBezTo>
                  <a:cubicBezTo>
                    <a:pt x="326" y="492"/>
                    <a:pt x="336" y="504"/>
                    <a:pt x="338" y="512"/>
                  </a:cubicBezTo>
                  <a:cubicBezTo>
                    <a:pt x="340" y="521"/>
                    <a:pt x="345" y="530"/>
                    <a:pt x="346" y="533"/>
                  </a:cubicBezTo>
                  <a:cubicBezTo>
                    <a:pt x="348" y="536"/>
                    <a:pt x="350" y="538"/>
                    <a:pt x="351" y="543"/>
                  </a:cubicBezTo>
                  <a:cubicBezTo>
                    <a:pt x="352" y="549"/>
                    <a:pt x="354" y="556"/>
                    <a:pt x="358" y="561"/>
                  </a:cubicBezTo>
                  <a:cubicBezTo>
                    <a:pt x="362" y="567"/>
                    <a:pt x="366" y="566"/>
                    <a:pt x="368" y="569"/>
                  </a:cubicBezTo>
                  <a:cubicBezTo>
                    <a:pt x="370" y="572"/>
                    <a:pt x="370" y="577"/>
                    <a:pt x="373" y="580"/>
                  </a:cubicBezTo>
                  <a:cubicBezTo>
                    <a:pt x="376" y="583"/>
                    <a:pt x="379" y="587"/>
                    <a:pt x="382" y="592"/>
                  </a:cubicBezTo>
                  <a:cubicBezTo>
                    <a:pt x="384" y="598"/>
                    <a:pt x="386" y="601"/>
                    <a:pt x="391" y="602"/>
                  </a:cubicBezTo>
                  <a:cubicBezTo>
                    <a:pt x="395" y="602"/>
                    <a:pt x="399" y="604"/>
                    <a:pt x="400" y="608"/>
                  </a:cubicBezTo>
                  <a:cubicBezTo>
                    <a:pt x="400" y="612"/>
                    <a:pt x="399" y="614"/>
                    <a:pt x="401" y="617"/>
                  </a:cubicBezTo>
                  <a:cubicBezTo>
                    <a:pt x="402" y="621"/>
                    <a:pt x="402" y="622"/>
                    <a:pt x="401" y="625"/>
                  </a:cubicBezTo>
                  <a:cubicBezTo>
                    <a:pt x="400" y="627"/>
                    <a:pt x="402" y="631"/>
                    <a:pt x="403" y="633"/>
                  </a:cubicBezTo>
                  <a:cubicBezTo>
                    <a:pt x="403" y="636"/>
                    <a:pt x="401" y="638"/>
                    <a:pt x="403" y="642"/>
                  </a:cubicBezTo>
                  <a:cubicBezTo>
                    <a:pt x="405" y="646"/>
                    <a:pt x="408" y="651"/>
                    <a:pt x="410" y="653"/>
                  </a:cubicBezTo>
                  <a:cubicBezTo>
                    <a:pt x="412" y="656"/>
                    <a:pt x="417" y="662"/>
                    <a:pt x="417" y="665"/>
                  </a:cubicBezTo>
                  <a:cubicBezTo>
                    <a:pt x="417" y="669"/>
                    <a:pt x="417" y="673"/>
                    <a:pt x="419" y="677"/>
                  </a:cubicBezTo>
                  <a:cubicBezTo>
                    <a:pt x="421" y="680"/>
                    <a:pt x="419" y="683"/>
                    <a:pt x="422" y="685"/>
                  </a:cubicBezTo>
                  <a:cubicBezTo>
                    <a:pt x="424" y="687"/>
                    <a:pt x="430" y="685"/>
                    <a:pt x="435" y="687"/>
                  </a:cubicBezTo>
                  <a:cubicBezTo>
                    <a:pt x="439" y="689"/>
                    <a:pt x="442" y="693"/>
                    <a:pt x="446" y="695"/>
                  </a:cubicBezTo>
                  <a:cubicBezTo>
                    <a:pt x="450" y="697"/>
                    <a:pt x="453" y="698"/>
                    <a:pt x="457" y="698"/>
                  </a:cubicBezTo>
                  <a:cubicBezTo>
                    <a:pt x="461" y="698"/>
                    <a:pt x="464" y="701"/>
                    <a:pt x="467" y="703"/>
                  </a:cubicBezTo>
                  <a:cubicBezTo>
                    <a:pt x="470" y="706"/>
                    <a:pt x="473" y="709"/>
                    <a:pt x="479" y="709"/>
                  </a:cubicBezTo>
                  <a:cubicBezTo>
                    <a:pt x="485" y="709"/>
                    <a:pt x="492" y="708"/>
                    <a:pt x="500" y="709"/>
                  </a:cubicBezTo>
                  <a:cubicBezTo>
                    <a:pt x="508" y="711"/>
                    <a:pt x="510" y="713"/>
                    <a:pt x="514" y="717"/>
                  </a:cubicBezTo>
                  <a:cubicBezTo>
                    <a:pt x="519" y="720"/>
                    <a:pt x="524" y="727"/>
                    <a:pt x="527" y="724"/>
                  </a:cubicBezTo>
                  <a:cubicBezTo>
                    <a:pt x="530" y="721"/>
                    <a:pt x="531" y="719"/>
                    <a:pt x="535" y="718"/>
                  </a:cubicBezTo>
                  <a:cubicBezTo>
                    <a:pt x="538" y="717"/>
                    <a:pt x="540" y="713"/>
                    <a:pt x="537" y="714"/>
                  </a:cubicBezTo>
                  <a:cubicBezTo>
                    <a:pt x="535" y="714"/>
                    <a:pt x="531" y="715"/>
                    <a:pt x="531" y="712"/>
                  </a:cubicBezTo>
                  <a:cubicBezTo>
                    <a:pt x="532" y="709"/>
                    <a:pt x="534" y="708"/>
                    <a:pt x="532" y="706"/>
                  </a:cubicBezTo>
                  <a:cubicBezTo>
                    <a:pt x="531" y="703"/>
                    <a:pt x="525" y="691"/>
                    <a:pt x="524" y="686"/>
                  </a:cubicBezTo>
                  <a:cubicBezTo>
                    <a:pt x="522" y="681"/>
                    <a:pt x="521" y="674"/>
                    <a:pt x="521" y="669"/>
                  </a:cubicBezTo>
                  <a:cubicBezTo>
                    <a:pt x="521" y="664"/>
                    <a:pt x="521" y="664"/>
                    <a:pt x="518" y="661"/>
                  </a:cubicBezTo>
                  <a:cubicBezTo>
                    <a:pt x="516" y="658"/>
                    <a:pt x="516" y="656"/>
                    <a:pt x="517" y="656"/>
                  </a:cubicBezTo>
                  <a:cubicBezTo>
                    <a:pt x="518" y="655"/>
                    <a:pt x="517" y="657"/>
                    <a:pt x="516" y="652"/>
                  </a:cubicBezTo>
                  <a:cubicBezTo>
                    <a:pt x="515" y="648"/>
                    <a:pt x="518" y="649"/>
                    <a:pt x="520" y="646"/>
                  </a:cubicBezTo>
                  <a:cubicBezTo>
                    <a:pt x="521" y="643"/>
                    <a:pt x="521" y="644"/>
                    <a:pt x="522" y="641"/>
                  </a:cubicBezTo>
                  <a:cubicBezTo>
                    <a:pt x="522" y="638"/>
                    <a:pt x="522" y="636"/>
                    <a:pt x="522" y="634"/>
                  </a:cubicBezTo>
                  <a:cubicBezTo>
                    <a:pt x="522" y="631"/>
                    <a:pt x="520" y="630"/>
                    <a:pt x="517" y="631"/>
                  </a:cubicBezTo>
                  <a:cubicBezTo>
                    <a:pt x="514" y="631"/>
                    <a:pt x="506" y="632"/>
                    <a:pt x="506" y="629"/>
                  </a:cubicBezTo>
                  <a:cubicBezTo>
                    <a:pt x="506" y="626"/>
                    <a:pt x="508" y="626"/>
                    <a:pt x="506" y="622"/>
                  </a:cubicBezTo>
                  <a:cubicBezTo>
                    <a:pt x="503" y="618"/>
                    <a:pt x="506" y="619"/>
                    <a:pt x="508" y="621"/>
                  </a:cubicBezTo>
                  <a:cubicBezTo>
                    <a:pt x="511" y="624"/>
                    <a:pt x="511" y="626"/>
                    <a:pt x="513" y="625"/>
                  </a:cubicBezTo>
                  <a:cubicBezTo>
                    <a:pt x="516" y="624"/>
                    <a:pt x="520" y="621"/>
                    <a:pt x="520" y="625"/>
                  </a:cubicBezTo>
                  <a:cubicBezTo>
                    <a:pt x="520" y="628"/>
                    <a:pt x="519" y="629"/>
                    <a:pt x="522" y="627"/>
                  </a:cubicBezTo>
                  <a:cubicBezTo>
                    <a:pt x="525" y="626"/>
                    <a:pt x="525" y="626"/>
                    <a:pt x="527" y="622"/>
                  </a:cubicBezTo>
                  <a:cubicBezTo>
                    <a:pt x="529" y="618"/>
                    <a:pt x="530" y="610"/>
                    <a:pt x="531" y="606"/>
                  </a:cubicBezTo>
                  <a:cubicBezTo>
                    <a:pt x="532" y="601"/>
                    <a:pt x="531" y="603"/>
                    <a:pt x="529" y="600"/>
                  </a:cubicBezTo>
                  <a:cubicBezTo>
                    <a:pt x="527" y="596"/>
                    <a:pt x="525" y="594"/>
                    <a:pt x="523" y="593"/>
                  </a:cubicBezTo>
                  <a:cubicBezTo>
                    <a:pt x="522" y="592"/>
                    <a:pt x="519" y="591"/>
                    <a:pt x="525" y="590"/>
                  </a:cubicBezTo>
                  <a:cubicBezTo>
                    <a:pt x="530" y="589"/>
                    <a:pt x="532" y="588"/>
                    <a:pt x="534" y="590"/>
                  </a:cubicBezTo>
                  <a:cubicBezTo>
                    <a:pt x="535" y="592"/>
                    <a:pt x="536" y="595"/>
                    <a:pt x="537" y="593"/>
                  </a:cubicBezTo>
                  <a:cubicBezTo>
                    <a:pt x="538" y="590"/>
                    <a:pt x="543" y="586"/>
                    <a:pt x="546" y="582"/>
                  </a:cubicBezTo>
                  <a:cubicBezTo>
                    <a:pt x="548" y="577"/>
                    <a:pt x="551" y="574"/>
                    <a:pt x="549" y="574"/>
                  </a:cubicBezTo>
                  <a:cubicBezTo>
                    <a:pt x="546" y="574"/>
                    <a:pt x="545" y="575"/>
                    <a:pt x="544" y="577"/>
                  </a:cubicBezTo>
                  <a:cubicBezTo>
                    <a:pt x="542" y="579"/>
                    <a:pt x="542" y="582"/>
                    <a:pt x="540" y="580"/>
                  </a:cubicBezTo>
                  <a:cubicBezTo>
                    <a:pt x="539" y="577"/>
                    <a:pt x="539" y="576"/>
                    <a:pt x="539" y="573"/>
                  </a:cubicBezTo>
                  <a:cubicBezTo>
                    <a:pt x="540" y="570"/>
                    <a:pt x="540" y="571"/>
                    <a:pt x="543" y="570"/>
                  </a:cubicBezTo>
                  <a:cubicBezTo>
                    <a:pt x="546" y="570"/>
                    <a:pt x="546" y="570"/>
                    <a:pt x="549" y="570"/>
                  </a:cubicBezTo>
                  <a:cubicBezTo>
                    <a:pt x="551" y="571"/>
                    <a:pt x="553" y="569"/>
                    <a:pt x="554" y="572"/>
                  </a:cubicBezTo>
                  <a:cubicBezTo>
                    <a:pt x="555" y="574"/>
                    <a:pt x="551" y="577"/>
                    <a:pt x="550" y="580"/>
                  </a:cubicBezTo>
                  <a:cubicBezTo>
                    <a:pt x="549" y="583"/>
                    <a:pt x="549" y="585"/>
                    <a:pt x="550" y="586"/>
                  </a:cubicBezTo>
                  <a:cubicBezTo>
                    <a:pt x="550" y="587"/>
                    <a:pt x="553" y="584"/>
                    <a:pt x="555" y="581"/>
                  </a:cubicBezTo>
                  <a:cubicBezTo>
                    <a:pt x="558" y="577"/>
                    <a:pt x="559" y="576"/>
                    <a:pt x="559" y="573"/>
                  </a:cubicBezTo>
                  <a:cubicBezTo>
                    <a:pt x="559" y="570"/>
                    <a:pt x="555" y="569"/>
                    <a:pt x="557" y="568"/>
                  </a:cubicBezTo>
                  <a:cubicBezTo>
                    <a:pt x="560" y="567"/>
                    <a:pt x="561" y="569"/>
                    <a:pt x="561" y="572"/>
                  </a:cubicBezTo>
                  <a:cubicBezTo>
                    <a:pt x="561" y="574"/>
                    <a:pt x="562" y="574"/>
                    <a:pt x="566" y="571"/>
                  </a:cubicBezTo>
                  <a:cubicBezTo>
                    <a:pt x="570" y="567"/>
                    <a:pt x="575" y="564"/>
                    <a:pt x="578" y="563"/>
                  </a:cubicBezTo>
                  <a:cubicBezTo>
                    <a:pt x="580" y="562"/>
                    <a:pt x="585" y="563"/>
                    <a:pt x="585" y="560"/>
                  </a:cubicBezTo>
                  <a:cubicBezTo>
                    <a:pt x="585" y="557"/>
                    <a:pt x="586" y="553"/>
                    <a:pt x="584" y="554"/>
                  </a:cubicBezTo>
                  <a:cubicBezTo>
                    <a:pt x="583" y="554"/>
                    <a:pt x="581" y="557"/>
                    <a:pt x="580" y="558"/>
                  </a:cubicBezTo>
                  <a:cubicBezTo>
                    <a:pt x="578" y="560"/>
                    <a:pt x="573" y="561"/>
                    <a:pt x="571" y="562"/>
                  </a:cubicBezTo>
                  <a:cubicBezTo>
                    <a:pt x="570" y="564"/>
                    <a:pt x="568" y="567"/>
                    <a:pt x="565" y="567"/>
                  </a:cubicBezTo>
                  <a:cubicBezTo>
                    <a:pt x="563" y="567"/>
                    <a:pt x="562" y="568"/>
                    <a:pt x="562" y="565"/>
                  </a:cubicBezTo>
                  <a:cubicBezTo>
                    <a:pt x="562" y="562"/>
                    <a:pt x="562" y="560"/>
                    <a:pt x="561" y="557"/>
                  </a:cubicBezTo>
                  <a:cubicBezTo>
                    <a:pt x="560" y="554"/>
                    <a:pt x="559" y="551"/>
                    <a:pt x="561" y="551"/>
                  </a:cubicBezTo>
                  <a:cubicBezTo>
                    <a:pt x="563" y="551"/>
                    <a:pt x="565" y="556"/>
                    <a:pt x="568" y="558"/>
                  </a:cubicBezTo>
                  <a:cubicBezTo>
                    <a:pt x="570" y="559"/>
                    <a:pt x="570" y="560"/>
                    <a:pt x="575" y="557"/>
                  </a:cubicBezTo>
                  <a:cubicBezTo>
                    <a:pt x="579" y="555"/>
                    <a:pt x="584" y="554"/>
                    <a:pt x="584" y="552"/>
                  </a:cubicBezTo>
                  <a:cubicBezTo>
                    <a:pt x="584" y="550"/>
                    <a:pt x="579" y="547"/>
                    <a:pt x="577" y="547"/>
                  </a:cubicBezTo>
                  <a:cubicBezTo>
                    <a:pt x="574" y="548"/>
                    <a:pt x="577" y="545"/>
                    <a:pt x="575" y="543"/>
                  </a:cubicBezTo>
                  <a:cubicBezTo>
                    <a:pt x="573" y="540"/>
                    <a:pt x="571" y="538"/>
                    <a:pt x="572" y="535"/>
                  </a:cubicBezTo>
                  <a:cubicBezTo>
                    <a:pt x="573" y="533"/>
                    <a:pt x="573" y="536"/>
                    <a:pt x="576" y="539"/>
                  </a:cubicBezTo>
                  <a:cubicBezTo>
                    <a:pt x="580" y="542"/>
                    <a:pt x="580" y="543"/>
                    <a:pt x="582" y="542"/>
                  </a:cubicBezTo>
                  <a:cubicBezTo>
                    <a:pt x="585" y="541"/>
                    <a:pt x="587" y="542"/>
                    <a:pt x="585" y="538"/>
                  </a:cubicBezTo>
                  <a:cubicBezTo>
                    <a:pt x="584" y="534"/>
                    <a:pt x="581" y="530"/>
                    <a:pt x="584" y="533"/>
                  </a:cubicBezTo>
                  <a:cubicBezTo>
                    <a:pt x="587" y="535"/>
                    <a:pt x="586" y="538"/>
                    <a:pt x="588" y="538"/>
                  </a:cubicBezTo>
                  <a:cubicBezTo>
                    <a:pt x="591" y="538"/>
                    <a:pt x="592" y="538"/>
                    <a:pt x="593" y="536"/>
                  </a:cubicBezTo>
                  <a:cubicBezTo>
                    <a:pt x="595" y="535"/>
                    <a:pt x="595" y="538"/>
                    <a:pt x="597" y="539"/>
                  </a:cubicBezTo>
                  <a:cubicBezTo>
                    <a:pt x="600" y="540"/>
                    <a:pt x="601" y="540"/>
                    <a:pt x="603" y="540"/>
                  </a:cubicBezTo>
                  <a:cubicBezTo>
                    <a:pt x="605" y="539"/>
                    <a:pt x="607" y="540"/>
                    <a:pt x="605" y="542"/>
                  </a:cubicBezTo>
                  <a:cubicBezTo>
                    <a:pt x="603" y="544"/>
                    <a:pt x="599" y="545"/>
                    <a:pt x="598" y="547"/>
                  </a:cubicBezTo>
                  <a:cubicBezTo>
                    <a:pt x="597" y="548"/>
                    <a:pt x="604" y="546"/>
                    <a:pt x="608" y="544"/>
                  </a:cubicBezTo>
                  <a:cubicBezTo>
                    <a:pt x="612" y="541"/>
                    <a:pt x="617" y="539"/>
                    <a:pt x="619" y="538"/>
                  </a:cubicBezTo>
                  <a:cubicBezTo>
                    <a:pt x="621" y="536"/>
                    <a:pt x="614" y="538"/>
                    <a:pt x="616" y="535"/>
                  </a:cubicBezTo>
                  <a:cubicBezTo>
                    <a:pt x="617" y="532"/>
                    <a:pt x="618" y="531"/>
                    <a:pt x="621" y="531"/>
                  </a:cubicBezTo>
                  <a:cubicBezTo>
                    <a:pt x="624" y="531"/>
                    <a:pt x="627" y="533"/>
                    <a:pt x="632" y="529"/>
                  </a:cubicBezTo>
                  <a:cubicBezTo>
                    <a:pt x="638" y="526"/>
                    <a:pt x="640" y="524"/>
                    <a:pt x="643" y="522"/>
                  </a:cubicBezTo>
                  <a:cubicBezTo>
                    <a:pt x="647" y="520"/>
                    <a:pt x="651" y="518"/>
                    <a:pt x="653" y="515"/>
                  </a:cubicBezTo>
                  <a:cubicBezTo>
                    <a:pt x="655" y="512"/>
                    <a:pt x="657" y="511"/>
                    <a:pt x="657" y="508"/>
                  </a:cubicBezTo>
                  <a:cubicBezTo>
                    <a:pt x="657" y="504"/>
                    <a:pt x="655" y="503"/>
                    <a:pt x="657" y="503"/>
                  </a:cubicBezTo>
                  <a:cubicBezTo>
                    <a:pt x="660" y="502"/>
                    <a:pt x="662" y="501"/>
                    <a:pt x="664" y="498"/>
                  </a:cubicBezTo>
                  <a:cubicBezTo>
                    <a:pt x="666" y="495"/>
                    <a:pt x="667" y="494"/>
                    <a:pt x="669" y="493"/>
                  </a:cubicBezTo>
                  <a:cubicBezTo>
                    <a:pt x="671" y="492"/>
                    <a:pt x="672" y="492"/>
                    <a:pt x="672" y="489"/>
                  </a:cubicBezTo>
                  <a:cubicBezTo>
                    <a:pt x="672" y="486"/>
                    <a:pt x="670" y="488"/>
                    <a:pt x="669" y="484"/>
                  </a:cubicBezTo>
                  <a:cubicBezTo>
                    <a:pt x="668" y="481"/>
                    <a:pt x="667" y="479"/>
                    <a:pt x="666" y="477"/>
                  </a:cubicBezTo>
                  <a:cubicBezTo>
                    <a:pt x="665" y="476"/>
                    <a:pt x="665" y="474"/>
                    <a:pt x="665" y="472"/>
                  </a:cubicBezTo>
                  <a:cubicBezTo>
                    <a:pt x="665" y="469"/>
                    <a:pt x="661" y="466"/>
                    <a:pt x="665" y="466"/>
                  </a:cubicBezTo>
                  <a:cubicBezTo>
                    <a:pt x="668" y="466"/>
                    <a:pt x="670" y="471"/>
                    <a:pt x="672" y="468"/>
                  </a:cubicBezTo>
                  <a:cubicBezTo>
                    <a:pt x="674" y="466"/>
                    <a:pt x="676" y="462"/>
                    <a:pt x="679" y="461"/>
                  </a:cubicBezTo>
                  <a:cubicBezTo>
                    <a:pt x="681" y="461"/>
                    <a:pt x="684" y="463"/>
                    <a:pt x="683" y="467"/>
                  </a:cubicBezTo>
                  <a:cubicBezTo>
                    <a:pt x="681" y="471"/>
                    <a:pt x="676" y="476"/>
                    <a:pt x="678" y="477"/>
                  </a:cubicBezTo>
                  <a:cubicBezTo>
                    <a:pt x="680" y="478"/>
                    <a:pt x="683" y="478"/>
                    <a:pt x="685" y="477"/>
                  </a:cubicBezTo>
                  <a:cubicBezTo>
                    <a:pt x="687" y="476"/>
                    <a:pt x="690" y="475"/>
                    <a:pt x="689" y="477"/>
                  </a:cubicBezTo>
                  <a:cubicBezTo>
                    <a:pt x="687" y="479"/>
                    <a:pt x="684" y="483"/>
                    <a:pt x="681" y="485"/>
                  </a:cubicBezTo>
                  <a:cubicBezTo>
                    <a:pt x="679" y="487"/>
                    <a:pt x="678" y="487"/>
                    <a:pt x="677" y="490"/>
                  </a:cubicBezTo>
                  <a:cubicBezTo>
                    <a:pt x="676" y="493"/>
                    <a:pt x="673" y="499"/>
                    <a:pt x="680" y="491"/>
                  </a:cubicBezTo>
                  <a:cubicBezTo>
                    <a:pt x="686" y="483"/>
                    <a:pt x="691" y="479"/>
                    <a:pt x="695" y="478"/>
                  </a:cubicBezTo>
                  <a:cubicBezTo>
                    <a:pt x="699" y="477"/>
                    <a:pt x="709" y="471"/>
                    <a:pt x="714" y="469"/>
                  </a:cubicBezTo>
                  <a:cubicBezTo>
                    <a:pt x="719" y="467"/>
                    <a:pt x="721" y="467"/>
                    <a:pt x="726" y="467"/>
                  </a:cubicBezTo>
                  <a:cubicBezTo>
                    <a:pt x="729" y="467"/>
                    <a:pt x="731" y="467"/>
                    <a:pt x="733" y="465"/>
                  </a:cubicBezTo>
                  <a:cubicBezTo>
                    <a:pt x="731" y="464"/>
                    <a:pt x="730" y="463"/>
                    <a:pt x="730" y="461"/>
                  </a:cubicBezTo>
                  <a:cubicBezTo>
                    <a:pt x="728" y="458"/>
                    <a:pt x="729" y="457"/>
                    <a:pt x="731" y="454"/>
                  </a:cubicBezTo>
                  <a:cubicBezTo>
                    <a:pt x="733" y="452"/>
                    <a:pt x="733" y="448"/>
                    <a:pt x="737" y="443"/>
                  </a:cubicBezTo>
                  <a:cubicBezTo>
                    <a:pt x="741" y="438"/>
                    <a:pt x="739" y="439"/>
                    <a:pt x="740" y="435"/>
                  </a:cubicBezTo>
                  <a:cubicBezTo>
                    <a:pt x="740" y="431"/>
                    <a:pt x="738" y="425"/>
                    <a:pt x="736" y="420"/>
                  </a:cubicBezTo>
                  <a:cubicBezTo>
                    <a:pt x="733" y="416"/>
                    <a:pt x="736" y="418"/>
                    <a:pt x="739" y="415"/>
                  </a:cubicBezTo>
                  <a:cubicBezTo>
                    <a:pt x="741" y="413"/>
                    <a:pt x="739" y="414"/>
                    <a:pt x="738" y="408"/>
                  </a:cubicBezTo>
                  <a:cubicBezTo>
                    <a:pt x="736" y="402"/>
                    <a:pt x="738" y="406"/>
                    <a:pt x="740" y="402"/>
                  </a:cubicBezTo>
                  <a:cubicBezTo>
                    <a:pt x="741" y="399"/>
                    <a:pt x="744" y="396"/>
                    <a:pt x="744" y="395"/>
                  </a:cubicBezTo>
                  <a:cubicBezTo>
                    <a:pt x="745" y="393"/>
                    <a:pt x="745" y="393"/>
                    <a:pt x="746" y="390"/>
                  </a:cubicBezTo>
                  <a:cubicBezTo>
                    <a:pt x="747" y="388"/>
                    <a:pt x="746" y="389"/>
                    <a:pt x="747" y="387"/>
                  </a:cubicBezTo>
                  <a:cubicBezTo>
                    <a:pt x="747" y="384"/>
                    <a:pt x="747" y="386"/>
                    <a:pt x="747" y="383"/>
                  </a:cubicBezTo>
                  <a:cubicBezTo>
                    <a:pt x="747" y="381"/>
                    <a:pt x="747" y="383"/>
                    <a:pt x="746" y="379"/>
                  </a:cubicBezTo>
                  <a:cubicBezTo>
                    <a:pt x="745" y="374"/>
                    <a:pt x="746" y="377"/>
                    <a:pt x="747" y="374"/>
                  </a:cubicBezTo>
                  <a:cubicBezTo>
                    <a:pt x="748" y="372"/>
                    <a:pt x="747" y="370"/>
                    <a:pt x="747" y="368"/>
                  </a:cubicBezTo>
                  <a:cubicBezTo>
                    <a:pt x="747" y="365"/>
                    <a:pt x="747" y="363"/>
                    <a:pt x="743" y="361"/>
                  </a:cubicBezTo>
                  <a:cubicBezTo>
                    <a:pt x="740" y="359"/>
                    <a:pt x="739" y="354"/>
                    <a:pt x="739" y="352"/>
                  </a:cubicBezTo>
                  <a:cubicBezTo>
                    <a:pt x="739" y="350"/>
                    <a:pt x="737" y="347"/>
                    <a:pt x="733" y="344"/>
                  </a:cubicBezTo>
                  <a:cubicBezTo>
                    <a:pt x="729" y="340"/>
                    <a:pt x="730" y="336"/>
                    <a:pt x="730" y="331"/>
                  </a:cubicBezTo>
                  <a:cubicBezTo>
                    <a:pt x="730" y="326"/>
                    <a:pt x="725" y="318"/>
                    <a:pt x="722" y="316"/>
                  </a:cubicBezTo>
                  <a:cubicBezTo>
                    <a:pt x="719" y="315"/>
                    <a:pt x="716" y="308"/>
                    <a:pt x="715" y="303"/>
                  </a:cubicBezTo>
                  <a:cubicBezTo>
                    <a:pt x="715" y="299"/>
                    <a:pt x="713" y="209"/>
                    <a:pt x="712" y="207"/>
                  </a:cubicBezTo>
                  <a:cubicBezTo>
                    <a:pt x="710" y="206"/>
                    <a:pt x="707" y="206"/>
                    <a:pt x="703" y="206"/>
                  </a:cubicBezTo>
                  <a:cubicBezTo>
                    <a:pt x="699" y="205"/>
                    <a:pt x="698" y="207"/>
                    <a:pt x="695" y="207"/>
                  </a:cubicBezTo>
                  <a:cubicBezTo>
                    <a:pt x="692" y="208"/>
                    <a:pt x="692" y="205"/>
                    <a:pt x="690" y="203"/>
                  </a:cubicBezTo>
                  <a:cubicBezTo>
                    <a:pt x="690" y="203"/>
                    <a:pt x="690" y="202"/>
                    <a:pt x="689" y="202"/>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5" name="Freeform 65">
              <a:extLst>
                <a:ext uri="{FF2B5EF4-FFF2-40B4-BE49-F238E27FC236}">
                  <a16:creationId xmlns:a16="http://schemas.microsoft.com/office/drawing/2014/main" id="{B9C92C4B-EE45-4745-97D1-03B490D0D6F1}"/>
                </a:ext>
              </a:extLst>
            </p:cNvPr>
            <p:cNvSpPr>
              <a:spLocks/>
            </p:cNvSpPr>
            <p:nvPr userDrawn="1"/>
          </p:nvSpPr>
          <p:spPr bwMode="auto">
            <a:xfrm>
              <a:off x="7270278" y="4514021"/>
              <a:ext cx="1157317" cy="885007"/>
            </a:xfrm>
            <a:custGeom>
              <a:avLst/>
              <a:gdLst>
                <a:gd name="T0" fmla="*/ 320 w 483"/>
                <a:gd name="T1" fmla="*/ 10 h 369"/>
                <a:gd name="T2" fmla="*/ 307 w 483"/>
                <a:gd name="T3" fmla="*/ 22 h 369"/>
                <a:gd name="T4" fmla="*/ 154 w 483"/>
                <a:gd name="T5" fmla="*/ 22 h 369"/>
                <a:gd name="T6" fmla="*/ 1 w 483"/>
                <a:gd name="T7" fmla="*/ 39 h 369"/>
                <a:gd name="T8" fmla="*/ 13 w 483"/>
                <a:gd name="T9" fmla="*/ 63 h 369"/>
                <a:gd name="T10" fmla="*/ 15 w 483"/>
                <a:gd name="T11" fmla="*/ 70 h 369"/>
                <a:gd name="T12" fmla="*/ 28 w 483"/>
                <a:gd name="T13" fmla="*/ 66 h 369"/>
                <a:gd name="T14" fmla="*/ 38 w 483"/>
                <a:gd name="T15" fmla="*/ 56 h 369"/>
                <a:gd name="T16" fmla="*/ 31 w 483"/>
                <a:gd name="T17" fmla="*/ 69 h 369"/>
                <a:gd name="T18" fmla="*/ 63 w 483"/>
                <a:gd name="T19" fmla="*/ 62 h 369"/>
                <a:gd name="T20" fmla="*/ 83 w 483"/>
                <a:gd name="T21" fmla="*/ 56 h 369"/>
                <a:gd name="T22" fmla="*/ 77 w 483"/>
                <a:gd name="T23" fmla="*/ 62 h 369"/>
                <a:gd name="T24" fmla="*/ 95 w 483"/>
                <a:gd name="T25" fmla="*/ 66 h 369"/>
                <a:gd name="T26" fmla="*/ 110 w 483"/>
                <a:gd name="T27" fmla="*/ 69 h 369"/>
                <a:gd name="T28" fmla="*/ 120 w 483"/>
                <a:gd name="T29" fmla="*/ 63 h 369"/>
                <a:gd name="T30" fmla="*/ 124 w 483"/>
                <a:gd name="T31" fmla="*/ 80 h 369"/>
                <a:gd name="T32" fmla="*/ 141 w 483"/>
                <a:gd name="T33" fmla="*/ 99 h 369"/>
                <a:gd name="T34" fmla="*/ 142 w 483"/>
                <a:gd name="T35" fmla="*/ 103 h 369"/>
                <a:gd name="T36" fmla="*/ 164 w 483"/>
                <a:gd name="T37" fmla="*/ 93 h 369"/>
                <a:gd name="T38" fmla="*/ 183 w 483"/>
                <a:gd name="T39" fmla="*/ 84 h 369"/>
                <a:gd name="T40" fmla="*/ 190 w 483"/>
                <a:gd name="T41" fmla="*/ 75 h 369"/>
                <a:gd name="T42" fmla="*/ 212 w 483"/>
                <a:gd name="T43" fmla="*/ 65 h 369"/>
                <a:gd name="T44" fmla="*/ 236 w 483"/>
                <a:gd name="T45" fmla="*/ 77 h 369"/>
                <a:gd name="T46" fmla="*/ 254 w 483"/>
                <a:gd name="T47" fmla="*/ 99 h 369"/>
                <a:gd name="T48" fmla="*/ 278 w 483"/>
                <a:gd name="T49" fmla="*/ 118 h 369"/>
                <a:gd name="T50" fmla="*/ 299 w 483"/>
                <a:gd name="T51" fmla="*/ 132 h 369"/>
                <a:gd name="T52" fmla="*/ 306 w 483"/>
                <a:gd name="T53" fmla="*/ 155 h 369"/>
                <a:gd name="T54" fmla="*/ 303 w 483"/>
                <a:gd name="T55" fmla="*/ 185 h 369"/>
                <a:gd name="T56" fmla="*/ 309 w 483"/>
                <a:gd name="T57" fmla="*/ 210 h 369"/>
                <a:gd name="T58" fmla="*/ 313 w 483"/>
                <a:gd name="T59" fmla="*/ 198 h 369"/>
                <a:gd name="T60" fmla="*/ 325 w 483"/>
                <a:gd name="T61" fmla="*/ 197 h 369"/>
                <a:gd name="T62" fmla="*/ 321 w 483"/>
                <a:gd name="T63" fmla="*/ 220 h 369"/>
                <a:gd name="T64" fmla="*/ 321 w 483"/>
                <a:gd name="T65" fmla="*/ 232 h 369"/>
                <a:gd name="T66" fmla="*/ 338 w 483"/>
                <a:gd name="T67" fmla="*/ 261 h 369"/>
                <a:gd name="T68" fmla="*/ 347 w 483"/>
                <a:gd name="T69" fmla="*/ 257 h 369"/>
                <a:gd name="T70" fmla="*/ 356 w 483"/>
                <a:gd name="T71" fmla="*/ 261 h 369"/>
                <a:gd name="T72" fmla="*/ 368 w 483"/>
                <a:gd name="T73" fmla="*/ 281 h 369"/>
                <a:gd name="T74" fmla="*/ 371 w 483"/>
                <a:gd name="T75" fmla="*/ 289 h 369"/>
                <a:gd name="T76" fmla="*/ 384 w 483"/>
                <a:gd name="T77" fmla="*/ 312 h 369"/>
                <a:gd name="T78" fmla="*/ 401 w 483"/>
                <a:gd name="T79" fmla="*/ 320 h 369"/>
                <a:gd name="T80" fmla="*/ 421 w 483"/>
                <a:gd name="T81" fmla="*/ 339 h 369"/>
                <a:gd name="T82" fmla="*/ 437 w 483"/>
                <a:gd name="T83" fmla="*/ 353 h 369"/>
                <a:gd name="T84" fmla="*/ 432 w 483"/>
                <a:gd name="T85" fmla="*/ 355 h 369"/>
                <a:gd name="T86" fmla="*/ 437 w 483"/>
                <a:gd name="T87" fmla="*/ 367 h 369"/>
                <a:gd name="T88" fmla="*/ 460 w 483"/>
                <a:gd name="T89" fmla="*/ 360 h 369"/>
                <a:gd name="T90" fmla="*/ 474 w 483"/>
                <a:gd name="T91" fmla="*/ 357 h 369"/>
                <a:gd name="T92" fmla="*/ 478 w 483"/>
                <a:gd name="T93" fmla="*/ 338 h 369"/>
                <a:gd name="T94" fmla="*/ 479 w 483"/>
                <a:gd name="T95" fmla="*/ 317 h 369"/>
                <a:gd name="T96" fmla="*/ 481 w 483"/>
                <a:gd name="T97" fmla="*/ 266 h 369"/>
                <a:gd name="T98" fmla="*/ 473 w 483"/>
                <a:gd name="T99" fmla="*/ 235 h 369"/>
                <a:gd name="T100" fmla="*/ 461 w 483"/>
                <a:gd name="T101" fmla="*/ 220 h 369"/>
                <a:gd name="T102" fmla="*/ 428 w 483"/>
                <a:gd name="T103" fmla="*/ 166 h 369"/>
                <a:gd name="T104" fmla="*/ 411 w 483"/>
                <a:gd name="T105" fmla="*/ 126 h 369"/>
                <a:gd name="T106" fmla="*/ 425 w 483"/>
                <a:gd name="T107" fmla="*/ 138 h 369"/>
                <a:gd name="T108" fmla="*/ 429 w 483"/>
                <a:gd name="T109" fmla="*/ 154 h 369"/>
                <a:gd name="T110" fmla="*/ 414 w 483"/>
                <a:gd name="T111" fmla="*/ 121 h 369"/>
                <a:gd name="T112" fmla="*/ 359 w 483"/>
                <a:gd name="T113" fmla="*/ 21 h 369"/>
                <a:gd name="T114" fmla="*/ 352 w 483"/>
                <a:gd name="T115" fmla="*/ 4 h 369"/>
                <a:gd name="T116" fmla="*/ 332 w 483"/>
                <a:gd name="T117" fmla="*/ 1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3" h="369">
                  <a:moveTo>
                    <a:pt x="332" y="1"/>
                  </a:moveTo>
                  <a:cubicBezTo>
                    <a:pt x="326" y="0"/>
                    <a:pt x="325" y="0"/>
                    <a:pt x="322" y="2"/>
                  </a:cubicBezTo>
                  <a:cubicBezTo>
                    <a:pt x="320" y="4"/>
                    <a:pt x="319" y="5"/>
                    <a:pt x="320" y="10"/>
                  </a:cubicBezTo>
                  <a:cubicBezTo>
                    <a:pt x="321" y="15"/>
                    <a:pt x="322" y="22"/>
                    <a:pt x="322" y="26"/>
                  </a:cubicBezTo>
                  <a:cubicBezTo>
                    <a:pt x="322" y="31"/>
                    <a:pt x="319" y="31"/>
                    <a:pt x="315" y="32"/>
                  </a:cubicBezTo>
                  <a:cubicBezTo>
                    <a:pt x="311" y="32"/>
                    <a:pt x="310" y="24"/>
                    <a:pt x="307" y="22"/>
                  </a:cubicBezTo>
                  <a:cubicBezTo>
                    <a:pt x="305" y="19"/>
                    <a:pt x="298" y="22"/>
                    <a:pt x="293" y="22"/>
                  </a:cubicBezTo>
                  <a:cubicBezTo>
                    <a:pt x="288" y="22"/>
                    <a:pt x="166" y="30"/>
                    <a:pt x="159" y="30"/>
                  </a:cubicBezTo>
                  <a:cubicBezTo>
                    <a:pt x="152" y="30"/>
                    <a:pt x="154" y="26"/>
                    <a:pt x="154" y="22"/>
                  </a:cubicBezTo>
                  <a:cubicBezTo>
                    <a:pt x="153" y="18"/>
                    <a:pt x="149" y="16"/>
                    <a:pt x="148" y="13"/>
                  </a:cubicBezTo>
                  <a:cubicBezTo>
                    <a:pt x="125" y="15"/>
                    <a:pt x="9" y="28"/>
                    <a:pt x="6" y="30"/>
                  </a:cubicBezTo>
                  <a:cubicBezTo>
                    <a:pt x="2" y="32"/>
                    <a:pt x="0" y="35"/>
                    <a:pt x="1" y="39"/>
                  </a:cubicBezTo>
                  <a:cubicBezTo>
                    <a:pt x="3" y="43"/>
                    <a:pt x="5" y="46"/>
                    <a:pt x="9" y="49"/>
                  </a:cubicBezTo>
                  <a:cubicBezTo>
                    <a:pt x="13" y="51"/>
                    <a:pt x="15" y="52"/>
                    <a:pt x="14" y="56"/>
                  </a:cubicBezTo>
                  <a:cubicBezTo>
                    <a:pt x="13" y="60"/>
                    <a:pt x="12" y="61"/>
                    <a:pt x="13" y="63"/>
                  </a:cubicBezTo>
                  <a:cubicBezTo>
                    <a:pt x="14" y="63"/>
                    <a:pt x="14" y="64"/>
                    <a:pt x="14" y="65"/>
                  </a:cubicBezTo>
                  <a:cubicBezTo>
                    <a:pt x="16" y="63"/>
                    <a:pt x="19" y="62"/>
                    <a:pt x="19" y="65"/>
                  </a:cubicBezTo>
                  <a:cubicBezTo>
                    <a:pt x="18" y="67"/>
                    <a:pt x="17" y="67"/>
                    <a:pt x="15" y="70"/>
                  </a:cubicBezTo>
                  <a:cubicBezTo>
                    <a:pt x="14" y="73"/>
                    <a:pt x="10" y="73"/>
                    <a:pt x="14" y="75"/>
                  </a:cubicBezTo>
                  <a:cubicBezTo>
                    <a:pt x="17" y="76"/>
                    <a:pt x="15" y="76"/>
                    <a:pt x="19" y="74"/>
                  </a:cubicBezTo>
                  <a:cubicBezTo>
                    <a:pt x="23" y="72"/>
                    <a:pt x="26" y="70"/>
                    <a:pt x="28" y="66"/>
                  </a:cubicBezTo>
                  <a:cubicBezTo>
                    <a:pt x="30" y="62"/>
                    <a:pt x="27" y="56"/>
                    <a:pt x="30" y="57"/>
                  </a:cubicBezTo>
                  <a:cubicBezTo>
                    <a:pt x="33" y="59"/>
                    <a:pt x="30" y="62"/>
                    <a:pt x="34" y="61"/>
                  </a:cubicBezTo>
                  <a:cubicBezTo>
                    <a:pt x="37" y="60"/>
                    <a:pt x="34" y="54"/>
                    <a:pt x="38" y="56"/>
                  </a:cubicBezTo>
                  <a:cubicBezTo>
                    <a:pt x="41" y="58"/>
                    <a:pt x="43" y="59"/>
                    <a:pt x="43" y="61"/>
                  </a:cubicBezTo>
                  <a:cubicBezTo>
                    <a:pt x="42" y="63"/>
                    <a:pt x="43" y="65"/>
                    <a:pt x="38" y="66"/>
                  </a:cubicBezTo>
                  <a:cubicBezTo>
                    <a:pt x="33" y="67"/>
                    <a:pt x="26" y="70"/>
                    <a:pt x="31" y="69"/>
                  </a:cubicBezTo>
                  <a:cubicBezTo>
                    <a:pt x="35" y="69"/>
                    <a:pt x="35" y="70"/>
                    <a:pt x="42" y="67"/>
                  </a:cubicBezTo>
                  <a:cubicBezTo>
                    <a:pt x="48" y="65"/>
                    <a:pt x="53" y="63"/>
                    <a:pt x="57" y="63"/>
                  </a:cubicBezTo>
                  <a:cubicBezTo>
                    <a:pt x="61" y="63"/>
                    <a:pt x="62" y="64"/>
                    <a:pt x="63" y="62"/>
                  </a:cubicBezTo>
                  <a:cubicBezTo>
                    <a:pt x="65" y="61"/>
                    <a:pt x="67" y="54"/>
                    <a:pt x="70" y="55"/>
                  </a:cubicBezTo>
                  <a:cubicBezTo>
                    <a:pt x="72" y="57"/>
                    <a:pt x="72" y="60"/>
                    <a:pt x="74" y="58"/>
                  </a:cubicBezTo>
                  <a:cubicBezTo>
                    <a:pt x="77" y="56"/>
                    <a:pt x="77" y="53"/>
                    <a:pt x="83" y="56"/>
                  </a:cubicBezTo>
                  <a:cubicBezTo>
                    <a:pt x="89" y="58"/>
                    <a:pt x="92" y="61"/>
                    <a:pt x="89" y="61"/>
                  </a:cubicBezTo>
                  <a:cubicBezTo>
                    <a:pt x="85" y="61"/>
                    <a:pt x="84" y="59"/>
                    <a:pt x="81" y="60"/>
                  </a:cubicBezTo>
                  <a:cubicBezTo>
                    <a:pt x="78" y="61"/>
                    <a:pt x="79" y="61"/>
                    <a:pt x="77" y="62"/>
                  </a:cubicBezTo>
                  <a:cubicBezTo>
                    <a:pt x="74" y="62"/>
                    <a:pt x="70" y="62"/>
                    <a:pt x="73" y="63"/>
                  </a:cubicBezTo>
                  <a:cubicBezTo>
                    <a:pt x="75" y="64"/>
                    <a:pt x="82" y="63"/>
                    <a:pt x="85" y="65"/>
                  </a:cubicBezTo>
                  <a:cubicBezTo>
                    <a:pt x="88" y="66"/>
                    <a:pt x="92" y="65"/>
                    <a:pt x="95" y="66"/>
                  </a:cubicBezTo>
                  <a:cubicBezTo>
                    <a:pt x="98" y="68"/>
                    <a:pt x="105" y="71"/>
                    <a:pt x="108" y="73"/>
                  </a:cubicBezTo>
                  <a:cubicBezTo>
                    <a:pt x="111" y="75"/>
                    <a:pt x="113" y="79"/>
                    <a:pt x="113" y="75"/>
                  </a:cubicBezTo>
                  <a:cubicBezTo>
                    <a:pt x="113" y="72"/>
                    <a:pt x="112" y="72"/>
                    <a:pt x="110" y="69"/>
                  </a:cubicBezTo>
                  <a:cubicBezTo>
                    <a:pt x="108" y="67"/>
                    <a:pt x="105" y="65"/>
                    <a:pt x="110" y="65"/>
                  </a:cubicBezTo>
                  <a:cubicBezTo>
                    <a:pt x="114" y="65"/>
                    <a:pt x="113" y="68"/>
                    <a:pt x="115" y="66"/>
                  </a:cubicBezTo>
                  <a:cubicBezTo>
                    <a:pt x="118" y="65"/>
                    <a:pt x="121" y="60"/>
                    <a:pt x="120" y="63"/>
                  </a:cubicBezTo>
                  <a:cubicBezTo>
                    <a:pt x="119" y="67"/>
                    <a:pt x="117" y="68"/>
                    <a:pt x="117" y="71"/>
                  </a:cubicBezTo>
                  <a:cubicBezTo>
                    <a:pt x="117" y="73"/>
                    <a:pt x="118" y="74"/>
                    <a:pt x="121" y="75"/>
                  </a:cubicBezTo>
                  <a:cubicBezTo>
                    <a:pt x="124" y="77"/>
                    <a:pt x="122" y="77"/>
                    <a:pt x="124" y="80"/>
                  </a:cubicBezTo>
                  <a:cubicBezTo>
                    <a:pt x="127" y="82"/>
                    <a:pt x="130" y="85"/>
                    <a:pt x="132" y="86"/>
                  </a:cubicBezTo>
                  <a:cubicBezTo>
                    <a:pt x="135" y="87"/>
                    <a:pt x="139" y="89"/>
                    <a:pt x="140" y="92"/>
                  </a:cubicBezTo>
                  <a:cubicBezTo>
                    <a:pt x="141" y="94"/>
                    <a:pt x="143" y="98"/>
                    <a:pt x="141" y="99"/>
                  </a:cubicBezTo>
                  <a:cubicBezTo>
                    <a:pt x="140" y="100"/>
                    <a:pt x="139" y="101"/>
                    <a:pt x="138" y="99"/>
                  </a:cubicBezTo>
                  <a:cubicBezTo>
                    <a:pt x="137" y="96"/>
                    <a:pt x="134" y="96"/>
                    <a:pt x="136" y="99"/>
                  </a:cubicBezTo>
                  <a:cubicBezTo>
                    <a:pt x="137" y="102"/>
                    <a:pt x="137" y="103"/>
                    <a:pt x="142" y="103"/>
                  </a:cubicBezTo>
                  <a:cubicBezTo>
                    <a:pt x="147" y="103"/>
                    <a:pt x="147" y="99"/>
                    <a:pt x="150" y="99"/>
                  </a:cubicBezTo>
                  <a:cubicBezTo>
                    <a:pt x="154" y="99"/>
                    <a:pt x="155" y="100"/>
                    <a:pt x="159" y="98"/>
                  </a:cubicBezTo>
                  <a:cubicBezTo>
                    <a:pt x="162" y="95"/>
                    <a:pt x="162" y="93"/>
                    <a:pt x="164" y="93"/>
                  </a:cubicBezTo>
                  <a:cubicBezTo>
                    <a:pt x="167" y="92"/>
                    <a:pt x="167" y="95"/>
                    <a:pt x="170" y="93"/>
                  </a:cubicBezTo>
                  <a:cubicBezTo>
                    <a:pt x="173" y="92"/>
                    <a:pt x="174" y="91"/>
                    <a:pt x="177" y="89"/>
                  </a:cubicBezTo>
                  <a:cubicBezTo>
                    <a:pt x="179" y="87"/>
                    <a:pt x="179" y="86"/>
                    <a:pt x="183" y="84"/>
                  </a:cubicBezTo>
                  <a:cubicBezTo>
                    <a:pt x="187" y="82"/>
                    <a:pt x="188" y="82"/>
                    <a:pt x="191" y="82"/>
                  </a:cubicBezTo>
                  <a:cubicBezTo>
                    <a:pt x="194" y="81"/>
                    <a:pt x="198" y="84"/>
                    <a:pt x="195" y="80"/>
                  </a:cubicBezTo>
                  <a:cubicBezTo>
                    <a:pt x="191" y="76"/>
                    <a:pt x="187" y="79"/>
                    <a:pt x="190" y="75"/>
                  </a:cubicBezTo>
                  <a:cubicBezTo>
                    <a:pt x="193" y="71"/>
                    <a:pt x="193" y="71"/>
                    <a:pt x="196" y="69"/>
                  </a:cubicBezTo>
                  <a:cubicBezTo>
                    <a:pt x="199" y="67"/>
                    <a:pt x="202" y="67"/>
                    <a:pt x="205" y="67"/>
                  </a:cubicBezTo>
                  <a:cubicBezTo>
                    <a:pt x="207" y="67"/>
                    <a:pt x="208" y="65"/>
                    <a:pt x="212" y="65"/>
                  </a:cubicBezTo>
                  <a:cubicBezTo>
                    <a:pt x="215" y="66"/>
                    <a:pt x="220" y="69"/>
                    <a:pt x="222" y="70"/>
                  </a:cubicBezTo>
                  <a:cubicBezTo>
                    <a:pt x="224" y="71"/>
                    <a:pt x="225" y="70"/>
                    <a:pt x="228" y="72"/>
                  </a:cubicBezTo>
                  <a:cubicBezTo>
                    <a:pt x="232" y="74"/>
                    <a:pt x="235" y="74"/>
                    <a:pt x="236" y="77"/>
                  </a:cubicBezTo>
                  <a:cubicBezTo>
                    <a:pt x="238" y="80"/>
                    <a:pt x="239" y="83"/>
                    <a:pt x="242" y="85"/>
                  </a:cubicBezTo>
                  <a:cubicBezTo>
                    <a:pt x="246" y="87"/>
                    <a:pt x="248" y="85"/>
                    <a:pt x="251" y="89"/>
                  </a:cubicBezTo>
                  <a:cubicBezTo>
                    <a:pt x="253" y="94"/>
                    <a:pt x="251" y="96"/>
                    <a:pt x="254" y="99"/>
                  </a:cubicBezTo>
                  <a:cubicBezTo>
                    <a:pt x="256" y="101"/>
                    <a:pt x="261" y="103"/>
                    <a:pt x="264" y="105"/>
                  </a:cubicBezTo>
                  <a:cubicBezTo>
                    <a:pt x="266" y="107"/>
                    <a:pt x="269" y="109"/>
                    <a:pt x="270" y="111"/>
                  </a:cubicBezTo>
                  <a:cubicBezTo>
                    <a:pt x="271" y="114"/>
                    <a:pt x="275" y="118"/>
                    <a:pt x="278" y="118"/>
                  </a:cubicBezTo>
                  <a:cubicBezTo>
                    <a:pt x="281" y="118"/>
                    <a:pt x="289" y="117"/>
                    <a:pt x="291" y="119"/>
                  </a:cubicBezTo>
                  <a:cubicBezTo>
                    <a:pt x="294" y="120"/>
                    <a:pt x="296" y="124"/>
                    <a:pt x="296" y="127"/>
                  </a:cubicBezTo>
                  <a:cubicBezTo>
                    <a:pt x="296" y="129"/>
                    <a:pt x="295" y="130"/>
                    <a:pt x="299" y="132"/>
                  </a:cubicBezTo>
                  <a:cubicBezTo>
                    <a:pt x="302" y="133"/>
                    <a:pt x="303" y="133"/>
                    <a:pt x="304" y="135"/>
                  </a:cubicBezTo>
                  <a:cubicBezTo>
                    <a:pt x="304" y="138"/>
                    <a:pt x="305" y="140"/>
                    <a:pt x="305" y="144"/>
                  </a:cubicBezTo>
                  <a:cubicBezTo>
                    <a:pt x="305" y="148"/>
                    <a:pt x="305" y="153"/>
                    <a:pt x="306" y="155"/>
                  </a:cubicBezTo>
                  <a:cubicBezTo>
                    <a:pt x="308" y="157"/>
                    <a:pt x="307" y="162"/>
                    <a:pt x="306" y="165"/>
                  </a:cubicBezTo>
                  <a:cubicBezTo>
                    <a:pt x="306" y="169"/>
                    <a:pt x="307" y="176"/>
                    <a:pt x="305" y="180"/>
                  </a:cubicBezTo>
                  <a:cubicBezTo>
                    <a:pt x="303" y="183"/>
                    <a:pt x="302" y="177"/>
                    <a:pt x="303" y="185"/>
                  </a:cubicBezTo>
                  <a:cubicBezTo>
                    <a:pt x="304" y="192"/>
                    <a:pt x="305" y="194"/>
                    <a:pt x="304" y="198"/>
                  </a:cubicBezTo>
                  <a:cubicBezTo>
                    <a:pt x="302" y="202"/>
                    <a:pt x="300" y="200"/>
                    <a:pt x="302" y="204"/>
                  </a:cubicBezTo>
                  <a:cubicBezTo>
                    <a:pt x="305" y="208"/>
                    <a:pt x="307" y="208"/>
                    <a:pt x="309" y="210"/>
                  </a:cubicBezTo>
                  <a:cubicBezTo>
                    <a:pt x="310" y="212"/>
                    <a:pt x="312" y="216"/>
                    <a:pt x="315" y="212"/>
                  </a:cubicBezTo>
                  <a:cubicBezTo>
                    <a:pt x="317" y="207"/>
                    <a:pt x="319" y="205"/>
                    <a:pt x="317" y="203"/>
                  </a:cubicBezTo>
                  <a:cubicBezTo>
                    <a:pt x="316" y="200"/>
                    <a:pt x="314" y="202"/>
                    <a:pt x="313" y="198"/>
                  </a:cubicBezTo>
                  <a:cubicBezTo>
                    <a:pt x="312" y="194"/>
                    <a:pt x="308" y="191"/>
                    <a:pt x="311" y="192"/>
                  </a:cubicBezTo>
                  <a:cubicBezTo>
                    <a:pt x="314" y="193"/>
                    <a:pt x="316" y="198"/>
                    <a:pt x="319" y="198"/>
                  </a:cubicBezTo>
                  <a:cubicBezTo>
                    <a:pt x="322" y="197"/>
                    <a:pt x="323" y="194"/>
                    <a:pt x="325" y="197"/>
                  </a:cubicBezTo>
                  <a:cubicBezTo>
                    <a:pt x="326" y="200"/>
                    <a:pt x="330" y="204"/>
                    <a:pt x="327" y="208"/>
                  </a:cubicBezTo>
                  <a:cubicBezTo>
                    <a:pt x="324" y="211"/>
                    <a:pt x="324" y="210"/>
                    <a:pt x="323" y="213"/>
                  </a:cubicBezTo>
                  <a:cubicBezTo>
                    <a:pt x="322" y="215"/>
                    <a:pt x="322" y="219"/>
                    <a:pt x="321" y="220"/>
                  </a:cubicBezTo>
                  <a:cubicBezTo>
                    <a:pt x="320" y="222"/>
                    <a:pt x="321" y="224"/>
                    <a:pt x="317" y="224"/>
                  </a:cubicBezTo>
                  <a:cubicBezTo>
                    <a:pt x="314" y="224"/>
                    <a:pt x="310" y="224"/>
                    <a:pt x="312" y="225"/>
                  </a:cubicBezTo>
                  <a:cubicBezTo>
                    <a:pt x="314" y="227"/>
                    <a:pt x="319" y="230"/>
                    <a:pt x="321" y="232"/>
                  </a:cubicBezTo>
                  <a:cubicBezTo>
                    <a:pt x="323" y="234"/>
                    <a:pt x="326" y="236"/>
                    <a:pt x="326" y="238"/>
                  </a:cubicBezTo>
                  <a:cubicBezTo>
                    <a:pt x="326" y="240"/>
                    <a:pt x="326" y="243"/>
                    <a:pt x="329" y="247"/>
                  </a:cubicBezTo>
                  <a:cubicBezTo>
                    <a:pt x="332" y="252"/>
                    <a:pt x="336" y="258"/>
                    <a:pt x="338" y="261"/>
                  </a:cubicBezTo>
                  <a:cubicBezTo>
                    <a:pt x="341" y="263"/>
                    <a:pt x="344" y="267"/>
                    <a:pt x="348" y="267"/>
                  </a:cubicBezTo>
                  <a:cubicBezTo>
                    <a:pt x="351" y="267"/>
                    <a:pt x="356" y="270"/>
                    <a:pt x="353" y="265"/>
                  </a:cubicBezTo>
                  <a:cubicBezTo>
                    <a:pt x="350" y="261"/>
                    <a:pt x="344" y="257"/>
                    <a:pt x="347" y="257"/>
                  </a:cubicBezTo>
                  <a:cubicBezTo>
                    <a:pt x="350" y="257"/>
                    <a:pt x="350" y="261"/>
                    <a:pt x="352" y="259"/>
                  </a:cubicBezTo>
                  <a:cubicBezTo>
                    <a:pt x="355" y="258"/>
                    <a:pt x="359" y="254"/>
                    <a:pt x="359" y="256"/>
                  </a:cubicBezTo>
                  <a:cubicBezTo>
                    <a:pt x="360" y="257"/>
                    <a:pt x="355" y="259"/>
                    <a:pt x="356" y="261"/>
                  </a:cubicBezTo>
                  <a:cubicBezTo>
                    <a:pt x="358" y="263"/>
                    <a:pt x="358" y="271"/>
                    <a:pt x="359" y="275"/>
                  </a:cubicBezTo>
                  <a:cubicBezTo>
                    <a:pt x="360" y="278"/>
                    <a:pt x="359" y="282"/>
                    <a:pt x="362" y="282"/>
                  </a:cubicBezTo>
                  <a:cubicBezTo>
                    <a:pt x="365" y="283"/>
                    <a:pt x="366" y="283"/>
                    <a:pt x="368" y="281"/>
                  </a:cubicBezTo>
                  <a:cubicBezTo>
                    <a:pt x="370" y="278"/>
                    <a:pt x="371" y="273"/>
                    <a:pt x="375" y="271"/>
                  </a:cubicBezTo>
                  <a:cubicBezTo>
                    <a:pt x="378" y="270"/>
                    <a:pt x="367" y="280"/>
                    <a:pt x="368" y="284"/>
                  </a:cubicBezTo>
                  <a:cubicBezTo>
                    <a:pt x="368" y="288"/>
                    <a:pt x="365" y="286"/>
                    <a:pt x="371" y="289"/>
                  </a:cubicBezTo>
                  <a:cubicBezTo>
                    <a:pt x="377" y="292"/>
                    <a:pt x="376" y="294"/>
                    <a:pt x="378" y="298"/>
                  </a:cubicBezTo>
                  <a:cubicBezTo>
                    <a:pt x="379" y="302"/>
                    <a:pt x="379" y="302"/>
                    <a:pt x="380" y="306"/>
                  </a:cubicBezTo>
                  <a:cubicBezTo>
                    <a:pt x="381" y="310"/>
                    <a:pt x="381" y="311"/>
                    <a:pt x="384" y="312"/>
                  </a:cubicBezTo>
                  <a:cubicBezTo>
                    <a:pt x="387" y="314"/>
                    <a:pt x="387" y="315"/>
                    <a:pt x="387" y="317"/>
                  </a:cubicBezTo>
                  <a:cubicBezTo>
                    <a:pt x="387" y="319"/>
                    <a:pt x="386" y="322"/>
                    <a:pt x="390" y="321"/>
                  </a:cubicBezTo>
                  <a:cubicBezTo>
                    <a:pt x="395" y="320"/>
                    <a:pt x="395" y="319"/>
                    <a:pt x="401" y="320"/>
                  </a:cubicBezTo>
                  <a:cubicBezTo>
                    <a:pt x="407" y="321"/>
                    <a:pt x="410" y="321"/>
                    <a:pt x="410" y="324"/>
                  </a:cubicBezTo>
                  <a:cubicBezTo>
                    <a:pt x="411" y="327"/>
                    <a:pt x="414" y="329"/>
                    <a:pt x="416" y="331"/>
                  </a:cubicBezTo>
                  <a:cubicBezTo>
                    <a:pt x="418" y="334"/>
                    <a:pt x="418" y="336"/>
                    <a:pt x="421" y="339"/>
                  </a:cubicBezTo>
                  <a:cubicBezTo>
                    <a:pt x="423" y="341"/>
                    <a:pt x="424" y="343"/>
                    <a:pt x="424" y="345"/>
                  </a:cubicBezTo>
                  <a:cubicBezTo>
                    <a:pt x="425" y="347"/>
                    <a:pt x="424" y="350"/>
                    <a:pt x="430" y="350"/>
                  </a:cubicBezTo>
                  <a:cubicBezTo>
                    <a:pt x="436" y="351"/>
                    <a:pt x="434" y="352"/>
                    <a:pt x="437" y="353"/>
                  </a:cubicBezTo>
                  <a:cubicBezTo>
                    <a:pt x="441" y="354"/>
                    <a:pt x="444" y="357"/>
                    <a:pt x="441" y="358"/>
                  </a:cubicBezTo>
                  <a:cubicBezTo>
                    <a:pt x="438" y="359"/>
                    <a:pt x="436" y="358"/>
                    <a:pt x="435" y="357"/>
                  </a:cubicBezTo>
                  <a:cubicBezTo>
                    <a:pt x="434" y="355"/>
                    <a:pt x="434" y="354"/>
                    <a:pt x="432" y="355"/>
                  </a:cubicBezTo>
                  <a:cubicBezTo>
                    <a:pt x="430" y="356"/>
                    <a:pt x="427" y="355"/>
                    <a:pt x="428" y="358"/>
                  </a:cubicBezTo>
                  <a:cubicBezTo>
                    <a:pt x="428" y="358"/>
                    <a:pt x="430" y="364"/>
                    <a:pt x="432" y="366"/>
                  </a:cubicBezTo>
                  <a:cubicBezTo>
                    <a:pt x="433" y="368"/>
                    <a:pt x="435" y="369"/>
                    <a:pt x="437" y="367"/>
                  </a:cubicBezTo>
                  <a:cubicBezTo>
                    <a:pt x="440" y="365"/>
                    <a:pt x="443" y="363"/>
                    <a:pt x="446" y="362"/>
                  </a:cubicBezTo>
                  <a:cubicBezTo>
                    <a:pt x="448" y="361"/>
                    <a:pt x="447" y="362"/>
                    <a:pt x="452" y="362"/>
                  </a:cubicBezTo>
                  <a:cubicBezTo>
                    <a:pt x="456" y="362"/>
                    <a:pt x="456" y="364"/>
                    <a:pt x="460" y="360"/>
                  </a:cubicBezTo>
                  <a:cubicBezTo>
                    <a:pt x="464" y="356"/>
                    <a:pt x="463" y="354"/>
                    <a:pt x="466" y="354"/>
                  </a:cubicBezTo>
                  <a:cubicBezTo>
                    <a:pt x="469" y="354"/>
                    <a:pt x="470" y="354"/>
                    <a:pt x="471" y="355"/>
                  </a:cubicBezTo>
                  <a:cubicBezTo>
                    <a:pt x="473" y="356"/>
                    <a:pt x="474" y="355"/>
                    <a:pt x="474" y="357"/>
                  </a:cubicBezTo>
                  <a:cubicBezTo>
                    <a:pt x="474" y="359"/>
                    <a:pt x="476" y="356"/>
                    <a:pt x="475" y="353"/>
                  </a:cubicBezTo>
                  <a:cubicBezTo>
                    <a:pt x="474" y="349"/>
                    <a:pt x="475" y="348"/>
                    <a:pt x="477" y="344"/>
                  </a:cubicBezTo>
                  <a:cubicBezTo>
                    <a:pt x="478" y="341"/>
                    <a:pt x="478" y="340"/>
                    <a:pt x="478" y="338"/>
                  </a:cubicBezTo>
                  <a:cubicBezTo>
                    <a:pt x="477" y="336"/>
                    <a:pt x="475" y="335"/>
                    <a:pt x="476" y="331"/>
                  </a:cubicBezTo>
                  <a:cubicBezTo>
                    <a:pt x="477" y="327"/>
                    <a:pt x="474" y="327"/>
                    <a:pt x="477" y="324"/>
                  </a:cubicBezTo>
                  <a:cubicBezTo>
                    <a:pt x="480" y="320"/>
                    <a:pt x="477" y="319"/>
                    <a:pt x="479" y="317"/>
                  </a:cubicBezTo>
                  <a:cubicBezTo>
                    <a:pt x="481" y="315"/>
                    <a:pt x="483" y="314"/>
                    <a:pt x="483" y="310"/>
                  </a:cubicBezTo>
                  <a:cubicBezTo>
                    <a:pt x="483" y="306"/>
                    <a:pt x="483" y="301"/>
                    <a:pt x="483" y="292"/>
                  </a:cubicBezTo>
                  <a:cubicBezTo>
                    <a:pt x="483" y="282"/>
                    <a:pt x="482" y="277"/>
                    <a:pt x="481" y="266"/>
                  </a:cubicBezTo>
                  <a:cubicBezTo>
                    <a:pt x="481" y="256"/>
                    <a:pt x="482" y="257"/>
                    <a:pt x="480" y="253"/>
                  </a:cubicBezTo>
                  <a:cubicBezTo>
                    <a:pt x="479" y="248"/>
                    <a:pt x="479" y="249"/>
                    <a:pt x="478" y="244"/>
                  </a:cubicBezTo>
                  <a:cubicBezTo>
                    <a:pt x="476" y="240"/>
                    <a:pt x="473" y="238"/>
                    <a:pt x="473" y="235"/>
                  </a:cubicBezTo>
                  <a:cubicBezTo>
                    <a:pt x="472" y="232"/>
                    <a:pt x="474" y="232"/>
                    <a:pt x="470" y="229"/>
                  </a:cubicBezTo>
                  <a:cubicBezTo>
                    <a:pt x="466" y="225"/>
                    <a:pt x="466" y="224"/>
                    <a:pt x="464" y="223"/>
                  </a:cubicBezTo>
                  <a:cubicBezTo>
                    <a:pt x="462" y="223"/>
                    <a:pt x="461" y="224"/>
                    <a:pt x="461" y="220"/>
                  </a:cubicBezTo>
                  <a:cubicBezTo>
                    <a:pt x="460" y="216"/>
                    <a:pt x="459" y="216"/>
                    <a:pt x="455" y="208"/>
                  </a:cubicBezTo>
                  <a:cubicBezTo>
                    <a:pt x="451" y="199"/>
                    <a:pt x="444" y="190"/>
                    <a:pt x="440" y="184"/>
                  </a:cubicBezTo>
                  <a:cubicBezTo>
                    <a:pt x="436" y="178"/>
                    <a:pt x="432" y="172"/>
                    <a:pt x="428" y="166"/>
                  </a:cubicBezTo>
                  <a:cubicBezTo>
                    <a:pt x="424" y="160"/>
                    <a:pt x="423" y="157"/>
                    <a:pt x="421" y="152"/>
                  </a:cubicBezTo>
                  <a:cubicBezTo>
                    <a:pt x="418" y="147"/>
                    <a:pt x="417" y="146"/>
                    <a:pt x="414" y="139"/>
                  </a:cubicBezTo>
                  <a:cubicBezTo>
                    <a:pt x="412" y="133"/>
                    <a:pt x="408" y="125"/>
                    <a:pt x="411" y="126"/>
                  </a:cubicBezTo>
                  <a:cubicBezTo>
                    <a:pt x="414" y="127"/>
                    <a:pt x="414" y="130"/>
                    <a:pt x="416" y="132"/>
                  </a:cubicBezTo>
                  <a:cubicBezTo>
                    <a:pt x="417" y="134"/>
                    <a:pt x="417" y="136"/>
                    <a:pt x="420" y="136"/>
                  </a:cubicBezTo>
                  <a:cubicBezTo>
                    <a:pt x="423" y="136"/>
                    <a:pt x="424" y="136"/>
                    <a:pt x="425" y="138"/>
                  </a:cubicBezTo>
                  <a:cubicBezTo>
                    <a:pt x="426" y="141"/>
                    <a:pt x="426" y="144"/>
                    <a:pt x="426" y="148"/>
                  </a:cubicBezTo>
                  <a:cubicBezTo>
                    <a:pt x="427" y="153"/>
                    <a:pt x="426" y="153"/>
                    <a:pt x="428" y="157"/>
                  </a:cubicBezTo>
                  <a:cubicBezTo>
                    <a:pt x="429" y="160"/>
                    <a:pt x="430" y="161"/>
                    <a:pt x="429" y="154"/>
                  </a:cubicBezTo>
                  <a:cubicBezTo>
                    <a:pt x="428" y="147"/>
                    <a:pt x="428" y="147"/>
                    <a:pt x="429" y="144"/>
                  </a:cubicBezTo>
                  <a:cubicBezTo>
                    <a:pt x="431" y="141"/>
                    <a:pt x="432" y="141"/>
                    <a:pt x="429" y="137"/>
                  </a:cubicBezTo>
                  <a:cubicBezTo>
                    <a:pt x="427" y="134"/>
                    <a:pt x="421" y="128"/>
                    <a:pt x="414" y="121"/>
                  </a:cubicBezTo>
                  <a:cubicBezTo>
                    <a:pt x="407" y="114"/>
                    <a:pt x="399" y="108"/>
                    <a:pt x="384" y="80"/>
                  </a:cubicBezTo>
                  <a:cubicBezTo>
                    <a:pt x="369" y="51"/>
                    <a:pt x="360" y="37"/>
                    <a:pt x="361" y="31"/>
                  </a:cubicBezTo>
                  <a:cubicBezTo>
                    <a:pt x="361" y="24"/>
                    <a:pt x="362" y="23"/>
                    <a:pt x="359" y="21"/>
                  </a:cubicBezTo>
                  <a:cubicBezTo>
                    <a:pt x="356" y="18"/>
                    <a:pt x="354" y="18"/>
                    <a:pt x="353" y="15"/>
                  </a:cubicBezTo>
                  <a:cubicBezTo>
                    <a:pt x="353" y="13"/>
                    <a:pt x="355" y="14"/>
                    <a:pt x="355" y="9"/>
                  </a:cubicBezTo>
                  <a:cubicBezTo>
                    <a:pt x="354" y="5"/>
                    <a:pt x="355" y="4"/>
                    <a:pt x="352" y="4"/>
                  </a:cubicBezTo>
                  <a:cubicBezTo>
                    <a:pt x="351" y="4"/>
                    <a:pt x="349" y="4"/>
                    <a:pt x="349" y="3"/>
                  </a:cubicBezTo>
                  <a:cubicBezTo>
                    <a:pt x="347" y="4"/>
                    <a:pt x="345" y="4"/>
                    <a:pt x="344" y="4"/>
                  </a:cubicBezTo>
                  <a:cubicBezTo>
                    <a:pt x="342" y="4"/>
                    <a:pt x="337" y="3"/>
                    <a:pt x="332" y="1"/>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6" name="Freeform 66">
              <a:extLst>
                <a:ext uri="{FF2B5EF4-FFF2-40B4-BE49-F238E27FC236}">
                  <a16:creationId xmlns:a16="http://schemas.microsoft.com/office/drawing/2014/main" id="{C01BCCAC-2AC3-4089-9D8E-0733F9583FB1}"/>
                </a:ext>
              </a:extLst>
            </p:cNvPr>
            <p:cNvSpPr>
              <a:spLocks/>
            </p:cNvSpPr>
            <p:nvPr userDrawn="1"/>
          </p:nvSpPr>
          <p:spPr bwMode="auto">
            <a:xfrm>
              <a:off x="6781481" y="48598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7" name="Freeform 67">
              <a:extLst>
                <a:ext uri="{FF2B5EF4-FFF2-40B4-BE49-F238E27FC236}">
                  <a16:creationId xmlns:a16="http://schemas.microsoft.com/office/drawing/2014/main" id="{2639F920-A13A-4D9E-B322-73B5DB451313}"/>
                </a:ext>
              </a:extLst>
            </p:cNvPr>
            <p:cNvSpPr>
              <a:spLocks/>
            </p:cNvSpPr>
            <p:nvPr userDrawn="1"/>
          </p:nvSpPr>
          <p:spPr bwMode="auto">
            <a:xfrm>
              <a:off x="8629104" y="2663676"/>
              <a:ext cx="0" cy="272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8" name="Freeform 68">
              <a:extLst>
                <a:ext uri="{FF2B5EF4-FFF2-40B4-BE49-F238E27FC236}">
                  <a16:creationId xmlns:a16="http://schemas.microsoft.com/office/drawing/2014/main" id="{A62D2FEE-C2E9-40EB-921D-426623152AF4}"/>
                </a:ext>
              </a:extLst>
            </p:cNvPr>
            <p:cNvSpPr>
              <a:spLocks/>
            </p:cNvSpPr>
            <p:nvPr userDrawn="1"/>
          </p:nvSpPr>
          <p:spPr bwMode="auto">
            <a:xfrm>
              <a:off x="8010960" y="2056425"/>
              <a:ext cx="958531" cy="710729"/>
            </a:xfrm>
            <a:custGeom>
              <a:avLst/>
              <a:gdLst>
                <a:gd name="T0" fmla="*/ 389 w 400"/>
                <a:gd name="T1" fmla="*/ 244 h 296"/>
                <a:gd name="T2" fmla="*/ 379 w 400"/>
                <a:gd name="T3" fmla="*/ 250 h 296"/>
                <a:gd name="T4" fmla="*/ 372 w 400"/>
                <a:gd name="T5" fmla="*/ 257 h 296"/>
                <a:gd name="T6" fmla="*/ 375 w 400"/>
                <a:gd name="T7" fmla="*/ 247 h 296"/>
                <a:gd name="T8" fmla="*/ 373 w 400"/>
                <a:gd name="T9" fmla="*/ 244 h 296"/>
                <a:gd name="T10" fmla="*/ 345 w 400"/>
                <a:gd name="T11" fmla="*/ 259 h 296"/>
                <a:gd name="T12" fmla="*/ 332 w 400"/>
                <a:gd name="T13" fmla="*/ 266 h 296"/>
                <a:gd name="T14" fmla="*/ 320 w 400"/>
                <a:gd name="T15" fmla="*/ 270 h 296"/>
                <a:gd name="T16" fmla="*/ 312 w 400"/>
                <a:gd name="T17" fmla="*/ 274 h 296"/>
                <a:gd name="T18" fmla="*/ 317 w 400"/>
                <a:gd name="T19" fmla="*/ 265 h 296"/>
                <a:gd name="T20" fmla="*/ 313 w 400"/>
                <a:gd name="T21" fmla="*/ 257 h 296"/>
                <a:gd name="T22" fmla="*/ 315 w 400"/>
                <a:gd name="T23" fmla="*/ 237 h 296"/>
                <a:gd name="T24" fmla="*/ 308 w 400"/>
                <a:gd name="T25" fmla="*/ 197 h 296"/>
                <a:gd name="T26" fmla="*/ 305 w 400"/>
                <a:gd name="T27" fmla="*/ 165 h 296"/>
                <a:gd name="T28" fmla="*/ 306 w 400"/>
                <a:gd name="T29" fmla="*/ 145 h 296"/>
                <a:gd name="T30" fmla="*/ 294 w 400"/>
                <a:gd name="T31" fmla="*/ 102 h 296"/>
                <a:gd name="T32" fmla="*/ 284 w 400"/>
                <a:gd name="T33" fmla="*/ 93 h 296"/>
                <a:gd name="T34" fmla="*/ 279 w 400"/>
                <a:gd name="T35" fmla="*/ 68 h 296"/>
                <a:gd name="T36" fmla="*/ 276 w 400"/>
                <a:gd name="T37" fmla="*/ 45 h 296"/>
                <a:gd name="T38" fmla="*/ 270 w 400"/>
                <a:gd name="T39" fmla="*/ 18 h 296"/>
                <a:gd name="T40" fmla="*/ 266 w 400"/>
                <a:gd name="T41" fmla="*/ 0 h 296"/>
                <a:gd name="T42" fmla="*/ 193 w 400"/>
                <a:gd name="T43" fmla="*/ 18 h 296"/>
                <a:gd name="T44" fmla="*/ 159 w 400"/>
                <a:gd name="T45" fmla="*/ 60 h 296"/>
                <a:gd name="T46" fmla="*/ 141 w 400"/>
                <a:gd name="T47" fmla="*/ 94 h 296"/>
                <a:gd name="T48" fmla="*/ 151 w 400"/>
                <a:gd name="T49" fmla="*/ 97 h 296"/>
                <a:gd name="T50" fmla="*/ 147 w 400"/>
                <a:gd name="T51" fmla="*/ 110 h 296"/>
                <a:gd name="T52" fmla="*/ 148 w 400"/>
                <a:gd name="T53" fmla="*/ 130 h 296"/>
                <a:gd name="T54" fmla="*/ 123 w 400"/>
                <a:gd name="T55" fmla="*/ 152 h 296"/>
                <a:gd name="T56" fmla="*/ 99 w 400"/>
                <a:gd name="T57" fmla="*/ 157 h 296"/>
                <a:gd name="T58" fmla="*/ 69 w 400"/>
                <a:gd name="T59" fmla="*/ 156 h 296"/>
                <a:gd name="T60" fmla="*/ 31 w 400"/>
                <a:gd name="T61" fmla="*/ 169 h 296"/>
                <a:gd name="T62" fmla="*/ 23 w 400"/>
                <a:gd name="T63" fmla="*/ 182 h 296"/>
                <a:gd name="T64" fmla="*/ 32 w 400"/>
                <a:gd name="T65" fmla="*/ 197 h 296"/>
                <a:gd name="T66" fmla="*/ 29 w 400"/>
                <a:gd name="T67" fmla="*/ 214 h 296"/>
                <a:gd name="T68" fmla="*/ 0 w 400"/>
                <a:gd name="T69" fmla="*/ 244 h 296"/>
                <a:gd name="T70" fmla="*/ 187 w 400"/>
                <a:gd name="T71" fmla="*/ 227 h 296"/>
                <a:gd name="T72" fmla="*/ 223 w 400"/>
                <a:gd name="T73" fmla="*/ 224 h 296"/>
                <a:gd name="T74" fmla="*/ 236 w 400"/>
                <a:gd name="T75" fmla="*/ 234 h 296"/>
                <a:gd name="T76" fmla="*/ 258 w 400"/>
                <a:gd name="T77" fmla="*/ 254 h 296"/>
                <a:gd name="T78" fmla="*/ 258 w 400"/>
                <a:gd name="T79" fmla="*/ 253 h 296"/>
                <a:gd name="T80" fmla="*/ 265 w 400"/>
                <a:gd name="T81" fmla="*/ 256 h 296"/>
                <a:gd name="T82" fmla="*/ 301 w 400"/>
                <a:gd name="T83" fmla="*/ 268 h 296"/>
                <a:gd name="T84" fmla="*/ 305 w 400"/>
                <a:gd name="T85" fmla="*/ 283 h 296"/>
                <a:gd name="T86" fmla="*/ 305 w 400"/>
                <a:gd name="T87" fmla="*/ 282 h 296"/>
                <a:gd name="T88" fmla="*/ 304 w 400"/>
                <a:gd name="T89" fmla="*/ 290 h 296"/>
                <a:gd name="T90" fmla="*/ 308 w 400"/>
                <a:gd name="T91" fmla="*/ 295 h 296"/>
                <a:gd name="T92" fmla="*/ 324 w 400"/>
                <a:gd name="T93" fmla="*/ 289 h 296"/>
                <a:gd name="T94" fmla="*/ 339 w 400"/>
                <a:gd name="T95" fmla="*/ 282 h 296"/>
                <a:gd name="T96" fmla="*/ 359 w 400"/>
                <a:gd name="T97" fmla="*/ 270 h 296"/>
                <a:gd name="T98" fmla="*/ 372 w 400"/>
                <a:gd name="T99" fmla="*/ 263 h 296"/>
                <a:gd name="T100" fmla="*/ 376 w 400"/>
                <a:gd name="T101" fmla="*/ 257 h 296"/>
                <a:gd name="T102" fmla="*/ 388 w 400"/>
                <a:gd name="T103" fmla="*/ 250 h 296"/>
                <a:gd name="T104" fmla="*/ 398 w 400"/>
                <a:gd name="T105" fmla="*/ 24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296">
                  <a:moveTo>
                    <a:pt x="398" y="240"/>
                  </a:moveTo>
                  <a:cubicBezTo>
                    <a:pt x="396" y="241"/>
                    <a:pt x="391" y="244"/>
                    <a:pt x="389" y="244"/>
                  </a:cubicBezTo>
                  <a:cubicBezTo>
                    <a:pt x="386" y="244"/>
                    <a:pt x="386" y="243"/>
                    <a:pt x="383" y="245"/>
                  </a:cubicBezTo>
                  <a:cubicBezTo>
                    <a:pt x="381" y="247"/>
                    <a:pt x="380" y="248"/>
                    <a:pt x="379" y="250"/>
                  </a:cubicBezTo>
                  <a:cubicBezTo>
                    <a:pt x="378" y="252"/>
                    <a:pt x="378" y="254"/>
                    <a:pt x="376" y="254"/>
                  </a:cubicBezTo>
                  <a:cubicBezTo>
                    <a:pt x="374" y="255"/>
                    <a:pt x="375" y="256"/>
                    <a:pt x="372" y="257"/>
                  </a:cubicBezTo>
                  <a:cubicBezTo>
                    <a:pt x="369" y="257"/>
                    <a:pt x="367" y="258"/>
                    <a:pt x="369" y="255"/>
                  </a:cubicBezTo>
                  <a:cubicBezTo>
                    <a:pt x="372" y="253"/>
                    <a:pt x="373" y="250"/>
                    <a:pt x="375" y="247"/>
                  </a:cubicBezTo>
                  <a:cubicBezTo>
                    <a:pt x="376" y="244"/>
                    <a:pt x="378" y="241"/>
                    <a:pt x="378" y="240"/>
                  </a:cubicBezTo>
                  <a:cubicBezTo>
                    <a:pt x="378" y="239"/>
                    <a:pt x="376" y="239"/>
                    <a:pt x="373" y="244"/>
                  </a:cubicBezTo>
                  <a:cubicBezTo>
                    <a:pt x="370" y="248"/>
                    <a:pt x="364" y="254"/>
                    <a:pt x="359" y="255"/>
                  </a:cubicBezTo>
                  <a:cubicBezTo>
                    <a:pt x="354" y="257"/>
                    <a:pt x="351" y="257"/>
                    <a:pt x="345" y="259"/>
                  </a:cubicBezTo>
                  <a:cubicBezTo>
                    <a:pt x="339" y="261"/>
                    <a:pt x="340" y="263"/>
                    <a:pt x="338" y="264"/>
                  </a:cubicBezTo>
                  <a:cubicBezTo>
                    <a:pt x="335" y="266"/>
                    <a:pt x="336" y="265"/>
                    <a:pt x="332" y="266"/>
                  </a:cubicBezTo>
                  <a:cubicBezTo>
                    <a:pt x="327" y="267"/>
                    <a:pt x="329" y="271"/>
                    <a:pt x="326" y="271"/>
                  </a:cubicBezTo>
                  <a:cubicBezTo>
                    <a:pt x="323" y="271"/>
                    <a:pt x="321" y="268"/>
                    <a:pt x="320" y="270"/>
                  </a:cubicBezTo>
                  <a:cubicBezTo>
                    <a:pt x="319" y="272"/>
                    <a:pt x="319" y="274"/>
                    <a:pt x="317" y="274"/>
                  </a:cubicBezTo>
                  <a:cubicBezTo>
                    <a:pt x="315" y="274"/>
                    <a:pt x="313" y="276"/>
                    <a:pt x="312" y="274"/>
                  </a:cubicBezTo>
                  <a:cubicBezTo>
                    <a:pt x="311" y="273"/>
                    <a:pt x="314" y="273"/>
                    <a:pt x="315" y="269"/>
                  </a:cubicBezTo>
                  <a:cubicBezTo>
                    <a:pt x="316" y="267"/>
                    <a:pt x="316" y="266"/>
                    <a:pt x="317" y="265"/>
                  </a:cubicBezTo>
                  <a:cubicBezTo>
                    <a:pt x="316" y="264"/>
                    <a:pt x="316" y="264"/>
                    <a:pt x="315" y="263"/>
                  </a:cubicBezTo>
                  <a:cubicBezTo>
                    <a:pt x="313" y="261"/>
                    <a:pt x="309" y="262"/>
                    <a:pt x="313" y="257"/>
                  </a:cubicBezTo>
                  <a:cubicBezTo>
                    <a:pt x="316" y="253"/>
                    <a:pt x="318" y="254"/>
                    <a:pt x="318" y="249"/>
                  </a:cubicBezTo>
                  <a:cubicBezTo>
                    <a:pt x="318" y="244"/>
                    <a:pt x="315" y="243"/>
                    <a:pt x="315" y="237"/>
                  </a:cubicBezTo>
                  <a:cubicBezTo>
                    <a:pt x="314" y="231"/>
                    <a:pt x="311" y="225"/>
                    <a:pt x="310" y="216"/>
                  </a:cubicBezTo>
                  <a:cubicBezTo>
                    <a:pt x="308" y="206"/>
                    <a:pt x="308" y="200"/>
                    <a:pt x="308" y="197"/>
                  </a:cubicBezTo>
                  <a:cubicBezTo>
                    <a:pt x="308" y="195"/>
                    <a:pt x="307" y="195"/>
                    <a:pt x="306" y="195"/>
                  </a:cubicBezTo>
                  <a:cubicBezTo>
                    <a:pt x="305" y="189"/>
                    <a:pt x="304" y="170"/>
                    <a:pt x="305" y="165"/>
                  </a:cubicBezTo>
                  <a:cubicBezTo>
                    <a:pt x="305" y="160"/>
                    <a:pt x="305" y="160"/>
                    <a:pt x="306" y="153"/>
                  </a:cubicBezTo>
                  <a:cubicBezTo>
                    <a:pt x="307" y="148"/>
                    <a:pt x="307" y="149"/>
                    <a:pt x="306" y="145"/>
                  </a:cubicBezTo>
                  <a:cubicBezTo>
                    <a:pt x="305" y="141"/>
                    <a:pt x="303" y="130"/>
                    <a:pt x="303" y="130"/>
                  </a:cubicBezTo>
                  <a:cubicBezTo>
                    <a:pt x="302" y="121"/>
                    <a:pt x="295" y="108"/>
                    <a:pt x="294" y="102"/>
                  </a:cubicBezTo>
                  <a:cubicBezTo>
                    <a:pt x="293" y="95"/>
                    <a:pt x="291" y="89"/>
                    <a:pt x="289" y="91"/>
                  </a:cubicBezTo>
                  <a:cubicBezTo>
                    <a:pt x="286" y="92"/>
                    <a:pt x="286" y="97"/>
                    <a:pt x="284" y="93"/>
                  </a:cubicBezTo>
                  <a:cubicBezTo>
                    <a:pt x="283" y="89"/>
                    <a:pt x="285" y="89"/>
                    <a:pt x="284" y="83"/>
                  </a:cubicBezTo>
                  <a:cubicBezTo>
                    <a:pt x="283" y="77"/>
                    <a:pt x="282" y="75"/>
                    <a:pt x="279" y="68"/>
                  </a:cubicBezTo>
                  <a:cubicBezTo>
                    <a:pt x="275" y="60"/>
                    <a:pt x="273" y="65"/>
                    <a:pt x="275" y="57"/>
                  </a:cubicBezTo>
                  <a:cubicBezTo>
                    <a:pt x="276" y="50"/>
                    <a:pt x="278" y="51"/>
                    <a:pt x="276" y="45"/>
                  </a:cubicBezTo>
                  <a:cubicBezTo>
                    <a:pt x="275" y="38"/>
                    <a:pt x="276" y="35"/>
                    <a:pt x="273" y="31"/>
                  </a:cubicBezTo>
                  <a:cubicBezTo>
                    <a:pt x="270" y="27"/>
                    <a:pt x="271" y="23"/>
                    <a:pt x="270" y="18"/>
                  </a:cubicBezTo>
                  <a:cubicBezTo>
                    <a:pt x="270" y="13"/>
                    <a:pt x="265" y="14"/>
                    <a:pt x="265" y="9"/>
                  </a:cubicBezTo>
                  <a:cubicBezTo>
                    <a:pt x="265" y="8"/>
                    <a:pt x="266" y="4"/>
                    <a:pt x="266" y="0"/>
                  </a:cubicBezTo>
                  <a:cubicBezTo>
                    <a:pt x="240" y="7"/>
                    <a:pt x="216" y="14"/>
                    <a:pt x="213" y="14"/>
                  </a:cubicBezTo>
                  <a:cubicBezTo>
                    <a:pt x="205" y="14"/>
                    <a:pt x="197" y="15"/>
                    <a:pt x="193" y="18"/>
                  </a:cubicBezTo>
                  <a:cubicBezTo>
                    <a:pt x="190" y="22"/>
                    <a:pt x="169" y="45"/>
                    <a:pt x="166" y="49"/>
                  </a:cubicBezTo>
                  <a:cubicBezTo>
                    <a:pt x="162" y="53"/>
                    <a:pt x="160" y="58"/>
                    <a:pt x="159" y="60"/>
                  </a:cubicBezTo>
                  <a:cubicBezTo>
                    <a:pt x="159" y="62"/>
                    <a:pt x="145" y="83"/>
                    <a:pt x="143" y="86"/>
                  </a:cubicBezTo>
                  <a:cubicBezTo>
                    <a:pt x="141" y="88"/>
                    <a:pt x="139" y="92"/>
                    <a:pt x="141" y="94"/>
                  </a:cubicBezTo>
                  <a:cubicBezTo>
                    <a:pt x="143" y="96"/>
                    <a:pt x="143" y="96"/>
                    <a:pt x="146" y="95"/>
                  </a:cubicBezTo>
                  <a:cubicBezTo>
                    <a:pt x="149" y="93"/>
                    <a:pt x="148" y="98"/>
                    <a:pt x="151" y="97"/>
                  </a:cubicBezTo>
                  <a:cubicBezTo>
                    <a:pt x="154" y="97"/>
                    <a:pt x="152" y="102"/>
                    <a:pt x="150" y="104"/>
                  </a:cubicBezTo>
                  <a:cubicBezTo>
                    <a:pt x="148" y="106"/>
                    <a:pt x="145" y="105"/>
                    <a:pt x="147" y="110"/>
                  </a:cubicBezTo>
                  <a:cubicBezTo>
                    <a:pt x="149" y="115"/>
                    <a:pt x="154" y="118"/>
                    <a:pt x="153" y="123"/>
                  </a:cubicBezTo>
                  <a:cubicBezTo>
                    <a:pt x="152" y="127"/>
                    <a:pt x="153" y="129"/>
                    <a:pt x="148" y="130"/>
                  </a:cubicBezTo>
                  <a:cubicBezTo>
                    <a:pt x="143" y="131"/>
                    <a:pt x="141" y="130"/>
                    <a:pt x="136" y="140"/>
                  </a:cubicBezTo>
                  <a:cubicBezTo>
                    <a:pt x="130" y="150"/>
                    <a:pt x="126" y="152"/>
                    <a:pt x="123" y="152"/>
                  </a:cubicBezTo>
                  <a:cubicBezTo>
                    <a:pt x="120" y="152"/>
                    <a:pt x="118" y="152"/>
                    <a:pt x="113" y="153"/>
                  </a:cubicBezTo>
                  <a:cubicBezTo>
                    <a:pt x="108" y="153"/>
                    <a:pt x="101" y="155"/>
                    <a:pt x="99" y="157"/>
                  </a:cubicBezTo>
                  <a:cubicBezTo>
                    <a:pt x="96" y="158"/>
                    <a:pt x="95" y="163"/>
                    <a:pt x="87" y="158"/>
                  </a:cubicBezTo>
                  <a:cubicBezTo>
                    <a:pt x="79" y="153"/>
                    <a:pt x="77" y="155"/>
                    <a:pt x="69" y="156"/>
                  </a:cubicBezTo>
                  <a:cubicBezTo>
                    <a:pt x="60" y="158"/>
                    <a:pt x="57" y="159"/>
                    <a:pt x="49" y="160"/>
                  </a:cubicBezTo>
                  <a:cubicBezTo>
                    <a:pt x="41" y="161"/>
                    <a:pt x="37" y="168"/>
                    <a:pt x="31" y="169"/>
                  </a:cubicBezTo>
                  <a:cubicBezTo>
                    <a:pt x="25" y="169"/>
                    <a:pt x="22" y="172"/>
                    <a:pt x="22" y="174"/>
                  </a:cubicBezTo>
                  <a:cubicBezTo>
                    <a:pt x="22" y="175"/>
                    <a:pt x="22" y="179"/>
                    <a:pt x="23" y="182"/>
                  </a:cubicBezTo>
                  <a:cubicBezTo>
                    <a:pt x="24" y="186"/>
                    <a:pt x="28" y="186"/>
                    <a:pt x="29" y="190"/>
                  </a:cubicBezTo>
                  <a:cubicBezTo>
                    <a:pt x="31" y="193"/>
                    <a:pt x="32" y="195"/>
                    <a:pt x="32" y="197"/>
                  </a:cubicBezTo>
                  <a:cubicBezTo>
                    <a:pt x="31" y="200"/>
                    <a:pt x="37" y="197"/>
                    <a:pt x="36" y="202"/>
                  </a:cubicBezTo>
                  <a:cubicBezTo>
                    <a:pt x="34" y="206"/>
                    <a:pt x="32" y="210"/>
                    <a:pt x="29" y="214"/>
                  </a:cubicBezTo>
                  <a:cubicBezTo>
                    <a:pt x="26" y="217"/>
                    <a:pt x="16" y="227"/>
                    <a:pt x="12" y="231"/>
                  </a:cubicBezTo>
                  <a:cubicBezTo>
                    <a:pt x="11" y="233"/>
                    <a:pt x="6" y="238"/>
                    <a:pt x="0" y="244"/>
                  </a:cubicBezTo>
                  <a:cubicBezTo>
                    <a:pt x="1" y="252"/>
                    <a:pt x="3" y="264"/>
                    <a:pt x="5" y="264"/>
                  </a:cubicBezTo>
                  <a:cubicBezTo>
                    <a:pt x="7" y="264"/>
                    <a:pt x="171" y="231"/>
                    <a:pt x="187" y="227"/>
                  </a:cubicBezTo>
                  <a:cubicBezTo>
                    <a:pt x="204" y="223"/>
                    <a:pt x="211" y="219"/>
                    <a:pt x="215" y="219"/>
                  </a:cubicBezTo>
                  <a:cubicBezTo>
                    <a:pt x="218" y="219"/>
                    <a:pt x="220" y="222"/>
                    <a:pt x="223" y="224"/>
                  </a:cubicBezTo>
                  <a:cubicBezTo>
                    <a:pt x="225" y="226"/>
                    <a:pt x="225" y="224"/>
                    <a:pt x="228" y="226"/>
                  </a:cubicBezTo>
                  <a:cubicBezTo>
                    <a:pt x="232" y="229"/>
                    <a:pt x="235" y="230"/>
                    <a:pt x="236" y="234"/>
                  </a:cubicBezTo>
                  <a:cubicBezTo>
                    <a:pt x="238" y="238"/>
                    <a:pt x="234" y="243"/>
                    <a:pt x="243" y="247"/>
                  </a:cubicBezTo>
                  <a:cubicBezTo>
                    <a:pt x="249" y="250"/>
                    <a:pt x="254" y="252"/>
                    <a:pt x="258" y="254"/>
                  </a:cubicBezTo>
                  <a:cubicBezTo>
                    <a:pt x="258" y="254"/>
                    <a:pt x="258" y="253"/>
                    <a:pt x="258" y="253"/>
                  </a:cubicBezTo>
                  <a:cubicBezTo>
                    <a:pt x="258" y="253"/>
                    <a:pt x="258" y="253"/>
                    <a:pt x="258" y="253"/>
                  </a:cubicBezTo>
                  <a:cubicBezTo>
                    <a:pt x="258" y="254"/>
                    <a:pt x="258" y="254"/>
                    <a:pt x="258" y="254"/>
                  </a:cubicBezTo>
                  <a:cubicBezTo>
                    <a:pt x="260" y="255"/>
                    <a:pt x="263" y="256"/>
                    <a:pt x="265" y="256"/>
                  </a:cubicBezTo>
                  <a:cubicBezTo>
                    <a:pt x="272" y="259"/>
                    <a:pt x="282" y="263"/>
                    <a:pt x="286" y="264"/>
                  </a:cubicBezTo>
                  <a:cubicBezTo>
                    <a:pt x="290" y="265"/>
                    <a:pt x="297" y="266"/>
                    <a:pt x="301" y="268"/>
                  </a:cubicBezTo>
                  <a:cubicBezTo>
                    <a:pt x="304" y="270"/>
                    <a:pt x="306" y="272"/>
                    <a:pt x="306" y="275"/>
                  </a:cubicBezTo>
                  <a:cubicBezTo>
                    <a:pt x="306" y="278"/>
                    <a:pt x="305" y="281"/>
                    <a:pt x="305" y="283"/>
                  </a:cubicBezTo>
                  <a:cubicBezTo>
                    <a:pt x="305" y="283"/>
                    <a:pt x="305" y="283"/>
                    <a:pt x="305" y="283"/>
                  </a:cubicBezTo>
                  <a:cubicBezTo>
                    <a:pt x="305" y="282"/>
                    <a:pt x="306" y="281"/>
                    <a:pt x="305" y="282"/>
                  </a:cubicBezTo>
                  <a:cubicBezTo>
                    <a:pt x="305" y="283"/>
                    <a:pt x="305" y="287"/>
                    <a:pt x="305" y="288"/>
                  </a:cubicBezTo>
                  <a:cubicBezTo>
                    <a:pt x="304" y="290"/>
                    <a:pt x="305" y="288"/>
                    <a:pt x="304" y="290"/>
                  </a:cubicBezTo>
                  <a:cubicBezTo>
                    <a:pt x="304" y="292"/>
                    <a:pt x="302" y="292"/>
                    <a:pt x="304" y="293"/>
                  </a:cubicBezTo>
                  <a:cubicBezTo>
                    <a:pt x="306" y="294"/>
                    <a:pt x="306" y="294"/>
                    <a:pt x="308" y="295"/>
                  </a:cubicBezTo>
                  <a:cubicBezTo>
                    <a:pt x="310" y="296"/>
                    <a:pt x="309" y="296"/>
                    <a:pt x="311" y="296"/>
                  </a:cubicBezTo>
                  <a:cubicBezTo>
                    <a:pt x="314" y="296"/>
                    <a:pt x="321" y="292"/>
                    <a:pt x="324" y="289"/>
                  </a:cubicBezTo>
                  <a:cubicBezTo>
                    <a:pt x="327" y="287"/>
                    <a:pt x="329" y="286"/>
                    <a:pt x="332" y="284"/>
                  </a:cubicBezTo>
                  <a:cubicBezTo>
                    <a:pt x="336" y="283"/>
                    <a:pt x="335" y="284"/>
                    <a:pt x="339" y="282"/>
                  </a:cubicBezTo>
                  <a:cubicBezTo>
                    <a:pt x="343" y="279"/>
                    <a:pt x="343" y="276"/>
                    <a:pt x="348" y="275"/>
                  </a:cubicBezTo>
                  <a:cubicBezTo>
                    <a:pt x="353" y="274"/>
                    <a:pt x="356" y="271"/>
                    <a:pt x="359" y="270"/>
                  </a:cubicBezTo>
                  <a:cubicBezTo>
                    <a:pt x="363" y="268"/>
                    <a:pt x="364" y="267"/>
                    <a:pt x="367" y="266"/>
                  </a:cubicBezTo>
                  <a:cubicBezTo>
                    <a:pt x="370" y="264"/>
                    <a:pt x="371" y="265"/>
                    <a:pt x="372" y="263"/>
                  </a:cubicBezTo>
                  <a:cubicBezTo>
                    <a:pt x="374" y="262"/>
                    <a:pt x="375" y="263"/>
                    <a:pt x="375" y="260"/>
                  </a:cubicBezTo>
                  <a:cubicBezTo>
                    <a:pt x="375" y="258"/>
                    <a:pt x="373" y="256"/>
                    <a:pt x="376" y="257"/>
                  </a:cubicBezTo>
                  <a:cubicBezTo>
                    <a:pt x="378" y="257"/>
                    <a:pt x="381" y="258"/>
                    <a:pt x="382" y="257"/>
                  </a:cubicBezTo>
                  <a:cubicBezTo>
                    <a:pt x="382" y="256"/>
                    <a:pt x="383" y="255"/>
                    <a:pt x="388" y="250"/>
                  </a:cubicBezTo>
                  <a:cubicBezTo>
                    <a:pt x="392" y="245"/>
                    <a:pt x="391" y="245"/>
                    <a:pt x="394" y="244"/>
                  </a:cubicBezTo>
                  <a:cubicBezTo>
                    <a:pt x="397" y="243"/>
                    <a:pt x="400" y="239"/>
                    <a:pt x="398" y="24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69" name="Freeform 69">
              <a:extLst>
                <a:ext uri="{FF2B5EF4-FFF2-40B4-BE49-F238E27FC236}">
                  <a16:creationId xmlns:a16="http://schemas.microsoft.com/office/drawing/2014/main" id="{FA219CED-92F5-452B-BE49-64247484E4BF}"/>
                </a:ext>
              </a:extLst>
            </p:cNvPr>
            <p:cNvSpPr>
              <a:spLocks/>
            </p:cNvSpPr>
            <p:nvPr userDrawn="1"/>
          </p:nvSpPr>
          <p:spPr bwMode="auto">
            <a:xfrm>
              <a:off x="7778135" y="2922370"/>
              <a:ext cx="560958" cy="570489"/>
            </a:xfrm>
            <a:custGeom>
              <a:avLst/>
              <a:gdLst>
                <a:gd name="T0" fmla="*/ 231 w 234"/>
                <a:gd name="T1" fmla="*/ 70 h 238"/>
                <a:gd name="T2" fmla="*/ 233 w 234"/>
                <a:gd name="T3" fmla="*/ 60 h 238"/>
                <a:gd name="T4" fmla="*/ 229 w 234"/>
                <a:gd name="T5" fmla="*/ 50 h 238"/>
                <a:gd name="T6" fmla="*/ 227 w 234"/>
                <a:gd name="T7" fmla="*/ 42 h 238"/>
                <a:gd name="T8" fmla="*/ 215 w 234"/>
                <a:gd name="T9" fmla="*/ 43 h 238"/>
                <a:gd name="T10" fmla="*/ 205 w 234"/>
                <a:gd name="T11" fmla="*/ 43 h 238"/>
                <a:gd name="T12" fmla="*/ 196 w 234"/>
                <a:gd name="T13" fmla="*/ 49 h 238"/>
                <a:gd name="T14" fmla="*/ 186 w 234"/>
                <a:gd name="T15" fmla="*/ 54 h 238"/>
                <a:gd name="T16" fmla="*/ 178 w 234"/>
                <a:gd name="T17" fmla="*/ 52 h 238"/>
                <a:gd name="T18" fmla="*/ 173 w 234"/>
                <a:gd name="T19" fmla="*/ 64 h 238"/>
                <a:gd name="T20" fmla="*/ 160 w 234"/>
                <a:gd name="T21" fmla="*/ 72 h 238"/>
                <a:gd name="T22" fmla="*/ 148 w 234"/>
                <a:gd name="T23" fmla="*/ 85 h 238"/>
                <a:gd name="T24" fmla="*/ 90 w 234"/>
                <a:gd name="T25" fmla="*/ 61 h 238"/>
                <a:gd name="T26" fmla="*/ 75 w 234"/>
                <a:gd name="T27" fmla="*/ 1 h 238"/>
                <a:gd name="T28" fmla="*/ 78 w 234"/>
                <a:gd name="T29" fmla="*/ 17 h 238"/>
                <a:gd name="T30" fmla="*/ 77 w 234"/>
                <a:gd name="T31" fmla="*/ 43 h 238"/>
                <a:gd name="T32" fmla="*/ 73 w 234"/>
                <a:gd name="T33" fmla="*/ 69 h 238"/>
                <a:gd name="T34" fmla="*/ 53 w 234"/>
                <a:gd name="T35" fmla="*/ 91 h 238"/>
                <a:gd name="T36" fmla="*/ 42 w 234"/>
                <a:gd name="T37" fmla="*/ 97 h 238"/>
                <a:gd name="T38" fmla="*/ 34 w 234"/>
                <a:gd name="T39" fmla="*/ 108 h 238"/>
                <a:gd name="T40" fmla="*/ 33 w 234"/>
                <a:gd name="T41" fmla="*/ 120 h 238"/>
                <a:gd name="T42" fmla="*/ 23 w 234"/>
                <a:gd name="T43" fmla="*/ 120 h 238"/>
                <a:gd name="T44" fmla="*/ 16 w 234"/>
                <a:gd name="T45" fmla="*/ 133 h 238"/>
                <a:gd name="T46" fmla="*/ 18 w 234"/>
                <a:gd name="T47" fmla="*/ 150 h 238"/>
                <a:gd name="T48" fmla="*/ 8 w 234"/>
                <a:gd name="T49" fmla="*/ 162 h 238"/>
                <a:gd name="T50" fmla="*/ 2 w 234"/>
                <a:gd name="T51" fmla="*/ 183 h 238"/>
                <a:gd name="T52" fmla="*/ 18 w 234"/>
                <a:gd name="T53" fmla="*/ 206 h 238"/>
                <a:gd name="T54" fmla="*/ 34 w 234"/>
                <a:gd name="T55" fmla="*/ 218 h 238"/>
                <a:gd name="T56" fmla="*/ 41 w 234"/>
                <a:gd name="T57" fmla="*/ 223 h 238"/>
                <a:gd name="T58" fmla="*/ 65 w 234"/>
                <a:gd name="T59" fmla="*/ 236 h 238"/>
                <a:gd name="T60" fmla="*/ 84 w 234"/>
                <a:gd name="T61" fmla="*/ 229 h 238"/>
                <a:gd name="T62" fmla="*/ 99 w 234"/>
                <a:gd name="T63" fmla="*/ 216 h 238"/>
                <a:gd name="T64" fmla="*/ 116 w 234"/>
                <a:gd name="T65" fmla="*/ 211 h 238"/>
                <a:gd name="T66" fmla="*/ 127 w 234"/>
                <a:gd name="T67" fmla="*/ 200 h 238"/>
                <a:gd name="T68" fmla="*/ 128 w 234"/>
                <a:gd name="T69" fmla="*/ 190 h 238"/>
                <a:gd name="T70" fmla="*/ 135 w 234"/>
                <a:gd name="T71" fmla="*/ 172 h 238"/>
                <a:gd name="T72" fmla="*/ 143 w 234"/>
                <a:gd name="T73" fmla="*/ 150 h 238"/>
                <a:gd name="T74" fmla="*/ 145 w 234"/>
                <a:gd name="T75" fmla="*/ 132 h 238"/>
                <a:gd name="T76" fmla="*/ 157 w 234"/>
                <a:gd name="T77" fmla="*/ 133 h 238"/>
                <a:gd name="T78" fmla="*/ 172 w 234"/>
                <a:gd name="T79" fmla="*/ 125 h 238"/>
                <a:gd name="T80" fmla="*/ 174 w 234"/>
                <a:gd name="T81" fmla="*/ 108 h 238"/>
                <a:gd name="T82" fmla="*/ 176 w 234"/>
                <a:gd name="T83" fmla="*/ 107 h 238"/>
                <a:gd name="T84" fmla="*/ 193 w 234"/>
                <a:gd name="T85" fmla="*/ 95 h 238"/>
                <a:gd name="T86" fmla="*/ 202 w 234"/>
                <a:gd name="T87" fmla="*/ 81 h 238"/>
                <a:gd name="T88" fmla="*/ 203 w 234"/>
                <a:gd name="T89" fmla="*/ 68 h 238"/>
                <a:gd name="T90" fmla="*/ 207 w 234"/>
                <a:gd name="T91" fmla="*/ 60 h 238"/>
                <a:gd name="T92" fmla="*/ 219 w 234"/>
                <a:gd name="T93" fmla="*/ 6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4" h="238">
                  <a:moveTo>
                    <a:pt x="225" y="69"/>
                  </a:moveTo>
                  <a:cubicBezTo>
                    <a:pt x="229" y="70"/>
                    <a:pt x="230" y="73"/>
                    <a:pt x="231" y="70"/>
                  </a:cubicBezTo>
                  <a:cubicBezTo>
                    <a:pt x="233" y="66"/>
                    <a:pt x="234" y="66"/>
                    <a:pt x="233" y="63"/>
                  </a:cubicBezTo>
                  <a:cubicBezTo>
                    <a:pt x="233" y="62"/>
                    <a:pt x="233" y="61"/>
                    <a:pt x="233" y="60"/>
                  </a:cubicBezTo>
                  <a:cubicBezTo>
                    <a:pt x="233" y="58"/>
                    <a:pt x="234" y="56"/>
                    <a:pt x="232" y="55"/>
                  </a:cubicBezTo>
                  <a:cubicBezTo>
                    <a:pt x="230" y="54"/>
                    <a:pt x="230" y="53"/>
                    <a:pt x="229" y="50"/>
                  </a:cubicBezTo>
                  <a:cubicBezTo>
                    <a:pt x="228" y="48"/>
                    <a:pt x="228" y="52"/>
                    <a:pt x="227" y="48"/>
                  </a:cubicBezTo>
                  <a:cubicBezTo>
                    <a:pt x="226" y="43"/>
                    <a:pt x="229" y="42"/>
                    <a:pt x="227" y="42"/>
                  </a:cubicBezTo>
                  <a:cubicBezTo>
                    <a:pt x="224" y="42"/>
                    <a:pt x="225" y="43"/>
                    <a:pt x="220" y="43"/>
                  </a:cubicBezTo>
                  <a:cubicBezTo>
                    <a:pt x="215" y="43"/>
                    <a:pt x="218" y="46"/>
                    <a:pt x="215" y="43"/>
                  </a:cubicBezTo>
                  <a:cubicBezTo>
                    <a:pt x="212" y="41"/>
                    <a:pt x="213" y="40"/>
                    <a:pt x="210" y="41"/>
                  </a:cubicBezTo>
                  <a:cubicBezTo>
                    <a:pt x="207" y="43"/>
                    <a:pt x="206" y="42"/>
                    <a:pt x="205" y="43"/>
                  </a:cubicBezTo>
                  <a:cubicBezTo>
                    <a:pt x="204" y="45"/>
                    <a:pt x="203" y="46"/>
                    <a:pt x="200" y="47"/>
                  </a:cubicBezTo>
                  <a:cubicBezTo>
                    <a:pt x="198" y="47"/>
                    <a:pt x="196" y="46"/>
                    <a:pt x="196" y="49"/>
                  </a:cubicBezTo>
                  <a:cubicBezTo>
                    <a:pt x="196" y="52"/>
                    <a:pt x="198" y="54"/>
                    <a:pt x="195" y="54"/>
                  </a:cubicBezTo>
                  <a:cubicBezTo>
                    <a:pt x="192" y="54"/>
                    <a:pt x="188" y="55"/>
                    <a:pt x="186" y="54"/>
                  </a:cubicBezTo>
                  <a:cubicBezTo>
                    <a:pt x="184" y="54"/>
                    <a:pt x="185" y="54"/>
                    <a:pt x="182" y="53"/>
                  </a:cubicBezTo>
                  <a:cubicBezTo>
                    <a:pt x="179" y="51"/>
                    <a:pt x="179" y="49"/>
                    <a:pt x="178" y="52"/>
                  </a:cubicBezTo>
                  <a:cubicBezTo>
                    <a:pt x="177" y="55"/>
                    <a:pt x="180" y="54"/>
                    <a:pt x="177" y="58"/>
                  </a:cubicBezTo>
                  <a:cubicBezTo>
                    <a:pt x="174" y="61"/>
                    <a:pt x="176" y="63"/>
                    <a:pt x="173" y="64"/>
                  </a:cubicBezTo>
                  <a:cubicBezTo>
                    <a:pt x="169" y="64"/>
                    <a:pt x="166" y="63"/>
                    <a:pt x="165" y="65"/>
                  </a:cubicBezTo>
                  <a:cubicBezTo>
                    <a:pt x="164" y="66"/>
                    <a:pt x="162" y="69"/>
                    <a:pt x="160" y="72"/>
                  </a:cubicBezTo>
                  <a:cubicBezTo>
                    <a:pt x="157" y="75"/>
                    <a:pt x="152" y="81"/>
                    <a:pt x="151" y="82"/>
                  </a:cubicBezTo>
                  <a:cubicBezTo>
                    <a:pt x="149" y="84"/>
                    <a:pt x="148" y="85"/>
                    <a:pt x="148" y="85"/>
                  </a:cubicBezTo>
                  <a:cubicBezTo>
                    <a:pt x="148" y="85"/>
                    <a:pt x="144" y="62"/>
                    <a:pt x="143" y="51"/>
                  </a:cubicBezTo>
                  <a:cubicBezTo>
                    <a:pt x="113" y="57"/>
                    <a:pt x="91" y="61"/>
                    <a:pt x="90" y="61"/>
                  </a:cubicBezTo>
                  <a:cubicBezTo>
                    <a:pt x="90" y="61"/>
                    <a:pt x="85" y="33"/>
                    <a:pt x="79" y="0"/>
                  </a:cubicBezTo>
                  <a:cubicBezTo>
                    <a:pt x="78" y="1"/>
                    <a:pt x="76" y="1"/>
                    <a:pt x="75" y="1"/>
                  </a:cubicBezTo>
                  <a:cubicBezTo>
                    <a:pt x="73" y="2"/>
                    <a:pt x="74" y="4"/>
                    <a:pt x="74" y="7"/>
                  </a:cubicBezTo>
                  <a:cubicBezTo>
                    <a:pt x="75" y="11"/>
                    <a:pt x="76" y="12"/>
                    <a:pt x="78" y="17"/>
                  </a:cubicBezTo>
                  <a:cubicBezTo>
                    <a:pt x="80" y="22"/>
                    <a:pt x="79" y="22"/>
                    <a:pt x="77" y="29"/>
                  </a:cubicBezTo>
                  <a:cubicBezTo>
                    <a:pt x="74" y="35"/>
                    <a:pt x="77" y="36"/>
                    <a:pt x="77" y="43"/>
                  </a:cubicBezTo>
                  <a:cubicBezTo>
                    <a:pt x="77" y="49"/>
                    <a:pt x="77" y="47"/>
                    <a:pt x="74" y="51"/>
                  </a:cubicBezTo>
                  <a:cubicBezTo>
                    <a:pt x="72" y="55"/>
                    <a:pt x="74" y="63"/>
                    <a:pt x="73" y="69"/>
                  </a:cubicBezTo>
                  <a:cubicBezTo>
                    <a:pt x="72" y="75"/>
                    <a:pt x="71" y="72"/>
                    <a:pt x="66" y="78"/>
                  </a:cubicBezTo>
                  <a:cubicBezTo>
                    <a:pt x="60" y="84"/>
                    <a:pt x="57" y="89"/>
                    <a:pt x="53" y="91"/>
                  </a:cubicBezTo>
                  <a:cubicBezTo>
                    <a:pt x="49" y="94"/>
                    <a:pt x="50" y="90"/>
                    <a:pt x="46" y="89"/>
                  </a:cubicBezTo>
                  <a:cubicBezTo>
                    <a:pt x="42" y="88"/>
                    <a:pt x="44" y="91"/>
                    <a:pt x="42" y="97"/>
                  </a:cubicBezTo>
                  <a:cubicBezTo>
                    <a:pt x="39" y="103"/>
                    <a:pt x="40" y="99"/>
                    <a:pt x="37" y="101"/>
                  </a:cubicBezTo>
                  <a:cubicBezTo>
                    <a:pt x="35" y="102"/>
                    <a:pt x="36" y="102"/>
                    <a:pt x="34" y="108"/>
                  </a:cubicBezTo>
                  <a:cubicBezTo>
                    <a:pt x="32" y="113"/>
                    <a:pt x="35" y="109"/>
                    <a:pt x="32" y="115"/>
                  </a:cubicBezTo>
                  <a:cubicBezTo>
                    <a:pt x="29" y="120"/>
                    <a:pt x="34" y="118"/>
                    <a:pt x="33" y="120"/>
                  </a:cubicBezTo>
                  <a:cubicBezTo>
                    <a:pt x="33" y="123"/>
                    <a:pt x="33" y="123"/>
                    <a:pt x="28" y="124"/>
                  </a:cubicBezTo>
                  <a:cubicBezTo>
                    <a:pt x="24" y="126"/>
                    <a:pt x="25" y="121"/>
                    <a:pt x="23" y="120"/>
                  </a:cubicBezTo>
                  <a:cubicBezTo>
                    <a:pt x="21" y="118"/>
                    <a:pt x="21" y="120"/>
                    <a:pt x="19" y="123"/>
                  </a:cubicBezTo>
                  <a:cubicBezTo>
                    <a:pt x="16" y="126"/>
                    <a:pt x="18" y="127"/>
                    <a:pt x="16" y="133"/>
                  </a:cubicBezTo>
                  <a:cubicBezTo>
                    <a:pt x="14" y="139"/>
                    <a:pt x="16" y="137"/>
                    <a:pt x="16" y="141"/>
                  </a:cubicBezTo>
                  <a:cubicBezTo>
                    <a:pt x="17" y="146"/>
                    <a:pt x="18" y="146"/>
                    <a:pt x="18" y="150"/>
                  </a:cubicBezTo>
                  <a:cubicBezTo>
                    <a:pt x="17" y="153"/>
                    <a:pt x="14" y="151"/>
                    <a:pt x="12" y="155"/>
                  </a:cubicBezTo>
                  <a:cubicBezTo>
                    <a:pt x="10" y="158"/>
                    <a:pt x="11" y="160"/>
                    <a:pt x="8" y="162"/>
                  </a:cubicBezTo>
                  <a:cubicBezTo>
                    <a:pt x="7" y="163"/>
                    <a:pt x="3" y="165"/>
                    <a:pt x="0" y="166"/>
                  </a:cubicBezTo>
                  <a:cubicBezTo>
                    <a:pt x="1" y="169"/>
                    <a:pt x="1" y="179"/>
                    <a:pt x="2" y="183"/>
                  </a:cubicBezTo>
                  <a:cubicBezTo>
                    <a:pt x="3" y="189"/>
                    <a:pt x="5" y="191"/>
                    <a:pt x="10" y="195"/>
                  </a:cubicBezTo>
                  <a:cubicBezTo>
                    <a:pt x="15" y="200"/>
                    <a:pt x="15" y="204"/>
                    <a:pt x="18" y="206"/>
                  </a:cubicBezTo>
                  <a:cubicBezTo>
                    <a:pt x="20" y="208"/>
                    <a:pt x="24" y="211"/>
                    <a:pt x="25" y="213"/>
                  </a:cubicBezTo>
                  <a:cubicBezTo>
                    <a:pt x="26" y="215"/>
                    <a:pt x="31" y="216"/>
                    <a:pt x="34" y="218"/>
                  </a:cubicBezTo>
                  <a:cubicBezTo>
                    <a:pt x="36" y="219"/>
                    <a:pt x="37" y="219"/>
                    <a:pt x="38" y="219"/>
                  </a:cubicBezTo>
                  <a:cubicBezTo>
                    <a:pt x="39" y="220"/>
                    <a:pt x="40" y="220"/>
                    <a:pt x="41" y="223"/>
                  </a:cubicBezTo>
                  <a:cubicBezTo>
                    <a:pt x="42" y="227"/>
                    <a:pt x="50" y="230"/>
                    <a:pt x="54" y="232"/>
                  </a:cubicBezTo>
                  <a:cubicBezTo>
                    <a:pt x="57" y="233"/>
                    <a:pt x="60" y="238"/>
                    <a:pt x="65" y="236"/>
                  </a:cubicBezTo>
                  <a:cubicBezTo>
                    <a:pt x="70" y="233"/>
                    <a:pt x="70" y="228"/>
                    <a:pt x="73" y="228"/>
                  </a:cubicBezTo>
                  <a:cubicBezTo>
                    <a:pt x="77" y="227"/>
                    <a:pt x="78" y="229"/>
                    <a:pt x="84" y="229"/>
                  </a:cubicBezTo>
                  <a:cubicBezTo>
                    <a:pt x="89" y="229"/>
                    <a:pt x="96" y="225"/>
                    <a:pt x="98" y="221"/>
                  </a:cubicBezTo>
                  <a:cubicBezTo>
                    <a:pt x="99" y="216"/>
                    <a:pt x="91" y="213"/>
                    <a:pt x="99" y="216"/>
                  </a:cubicBezTo>
                  <a:cubicBezTo>
                    <a:pt x="107" y="219"/>
                    <a:pt x="107" y="220"/>
                    <a:pt x="108" y="216"/>
                  </a:cubicBezTo>
                  <a:cubicBezTo>
                    <a:pt x="109" y="213"/>
                    <a:pt x="111" y="212"/>
                    <a:pt x="116" y="211"/>
                  </a:cubicBezTo>
                  <a:cubicBezTo>
                    <a:pt x="121" y="210"/>
                    <a:pt x="122" y="210"/>
                    <a:pt x="124" y="207"/>
                  </a:cubicBezTo>
                  <a:cubicBezTo>
                    <a:pt x="126" y="205"/>
                    <a:pt x="125" y="203"/>
                    <a:pt x="127" y="200"/>
                  </a:cubicBezTo>
                  <a:cubicBezTo>
                    <a:pt x="129" y="198"/>
                    <a:pt x="131" y="198"/>
                    <a:pt x="130" y="195"/>
                  </a:cubicBezTo>
                  <a:cubicBezTo>
                    <a:pt x="129" y="193"/>
                    <a:pt x="127" y="193"/>
                    <a:pt x="128" y="190"/>
                  </a:cubicBezTo>
                  <a:cubicBezTo>
                    <a:pt x="128" y="187"/>
                    <a:pt x="131" y="183"/>
                    <a:pt x="132" y="181"/>
                  </a:cubicBezTo>
                  <a:cubicBezTo>
                    <a:pt x="132" y="179"/>
                    <a:pt x="133" y="177"/>
                    <a:pt x="135" y="172"/>
                  </a:cubicBezTo>
                  <a:cubicBezTo>
                    <a:pt x="138" y="166"/>
                    <a:pt x="139" y="162"/>
                    <a:pt x="139" y="160"/>
                  </a:cubicBezTo>
                  <a:cubicBezTo>
                    <a:pt x="140" y="157"/>
                    <a:pt x="142" y="154"/>
                    <a:pt x="143" y="150"/>
                  </a:cubicBezTo>
                  <a:cubicBezTo>
                    <a:pt x="144" y="146"/>
                    <a:pt x="147" y="147"/>
                    <a:pt x="145" y="140"/>
                  </a:cubicBezTo>
                  <a:cubicBezTo>
                    <a:pt x="145" y="137"/>
                    <a:pt x="144" y="134"/>
                    <a:pt x="145" y="132"/>
                  </a:cubicBezTo>
                  <a:cubicBezTo>
                    <a:pt x="147" y="128"/>
                    <a:pt x="147" y="128"/>
                    <a:pt x="147" y="128"/>
                  </a:cubicBezTo>
                  <a:cubicBezTo>
                    <a:pt x="151" y="129"/>
                    <a:pt x="154" y="132"/>
                    <a:pt x="157" y="133"/>
                  </a:cubicBezTo>
                  <a:cubicBezTo>
                    <a:pt x="161" y="135"/>
                    <a:pt x="163" y="137"/>
                    <a:pt x="166" y="133"/>
                  </a:cubicBezTo>
                  <a:cubicBezTo>
                    <a:pt x="170" y="129"/>
                    <a:pt x="172" y="130"/>
                    <a:pt x="172" y="125"/>
                  </a:cubicBezTo>
                  <a:cubicBezTo>
                    <a:pt x="172" y="119"/>
                    <a:pt x="174" y="121"/>
                    <a:pt x="175" y="115"/>
                  </a:cubicBezTo>
                  <a:cubicBezTo>
                    <a:pt x="176" y="111"/>
                    <a:pt x="174" y="109"/>
                    <a:pt x="174" y="108"/>
                  </a:cubicBezTo>
                  <a:cubicBezTo>
                    <a:pt x="176" y="107"/>
                    <a:pt x="176" y="107"/>
                    <a:pt x="176" y="107"/>
                  </a:cubicBezTo>
                  <a:cubicBezTo>
                    <a:pt x="176" y="107"/>
                    <a:pt x="176" y="107"/>
                    <a:pt x="176" y="107"/>
                  </a:cubicBezTo>
                  <a:cubicBezTo>
                    <a:pt x="181" y="106"/>
                    <a:pt x="187" y="105"/>
                    <a:pt x="188" y="99"/>
                  </a:cubicBezTo>
                  <a:cubicBezTo>
                    <a:pt x="190" y="94"/>
                    <a:pt x="191" y="96"/>
                    <a:pt x="193" y="95"/>
                  </a:cubicBezTo>
                  <a:cubicBezTo>
                    <a:pt x="195" y="93"/>
                    <a:pt x="195" y="94"/>
                    <a:pt x="197" y="89"/>
                  </a:cubicBezTo>
                  <a:cubicBezTo>
                    <a:pt x="197" y="89"/>
                    <a:pt x="201" y="83"/>
                    <a:pt x="202" y="81"/>
                  </a:cubicBezTo>
                  <a:cubicBezTo>
                    <a:pt x="202" y="78"/>
                    <a:pt x="202" y="76"/>
                    <a:pt x="202" y="74"/>
                  </a:cubicBezTo>
                  <a:cubicBezTo>
                    <a:pt x="202" y="72"/>
                    <a:pt x="203" y="70"/>
                    <a:pt x="203" y="68"/>
                  </a:cubicBezTo>
                  <a:cubicBezTo>
                    <a:pt x="203" y="66"/>
                    <a:pt x="202" y="63"/>
                    <a:pt x="203" y="62"/>
                  </a:cubicBezTo>
                  <a:cubicBezTo>
                    <a:pt x="204" y="60"/>
                    <a:pt x="206" y="59"/>
                    <a:pt x="207" y="60"/>
                  </a:cubicBezTo>
                  <a:cubicBezTo>
                    <a:pt x="209" y="61"/>
                    <a:pt x="212" y="63"/>
                    <a:pt x="214" y="64"/>
                  </a:cubicBezTo>
                  <a:cubicBezTo>
                    <a:pt x="216" y="65"/>
                    <a:pt x="218" y="66"/>
                    <a:pt x="219" y="67"/>
                  </a:cubicBezTo>
                  <a:cubicBezTo>
                    <a:pt x="221" y="67"/>
                    <a:pt x="225" y="69"/>
                    <a:pt x="225" y="69"/>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0" name="Freeform 70">
              <a:extLst>
                <a:ext uri="{FF2B5EF4-FFF2-40B4-BE49-F238E27FC236}">
                  <a16:creationId xmlns:a16="http://schemas.microsoft.com/office/drawing/2014/main" id="{BA7D8F8D-AA7B-4317-9445-5B47449EB5C5}"/>
                </a:ext>
              </a:extLst>
            </p:cNvPr>
            <p:cNvSpPr>
              <a:spLocks/>
            </p:cNvSpPr>
            <p:nvPr userDrawn="1"/>
          </p:nvSpPr>
          <p:spPr bwMode="auto">
            <a:xfrm>
              <a:off x="5163961" y="2207557"/>
              <a:ext cx="891815" cy="578659"/>
            </a:xfrm>
            <a:custGeom>
              <a:avLst/>
              <a:gdLst>
                <a:gd name="T0" fmla="*/ 10 w 372"/>
                <a:gd name="T1" fmla="*/ 63 h 241"/>
                <a:gd name="T2" fmla="*/ 10 w 372"/>
                <a:gd name="T3" fmla="*/ 63 h 241"/>
                <a:gd name="T4" fmla="*/ 0 w 372"/>
                <a:gd name="T5" fmla="*/ 198 h 241"/>
                <a:gd name="T6" fmla="*/ 270 w 372"/>
                <a:gd name="T7" fmla="*/ 209 h 241"/>
                <a:gd name="T8" fmla="*/ 275 w 372"/>
                <a:gd name="T9" fmla="*/ 213 h 241"/>
                <a:gd name="T10" fmla="*/ 287 w 372"/>
                <a:gd name="T11" fmla="*/ 219 h 241"/>
                <a:gd name="T12" fmla="*/ 297 w 372"/>
                <a:gd name="T13" fmla="*/ 222 h 241"/>
                <a:gd name="T14" fmla="*/ 301 w 372"/>
                <a:gd name="T15" fmla="*/ 218 h 241"/>
                <a:gd name="T16" fmla="*/ 309 w 372"/>
                <a:gd name="T17" fmla="*/ 219 h 241"/>
                <a:gd name="T18" fmla="*/ 328 w 372"/>
                <a:gd name="T19" fmla="*/ 217 h 241"/>
                <a:gd name="T20" fmla="*/ 332 w 372"/>
                <a:gd name="T21" fmla="*/ 220 h 241"/>
                <a:gd name="T22" fmla="*/ 339 w 372"/>
                <a:gd name="T23" fmla="*/ 223 h 241"/>
                <a:gd name="T24" fmla="*/ 346 w 372"/>
                <a:gd name="T25" fmla="*/ 226 h 241"/>
                <a:gd name="T26" fmla="*/ 351 w 372"/>
                <a:gd name="T27" fmla="*/ 229 h 241"/>
                <a:gd name="T28" fmla="*/ 356 w 372"/>
                <a:gd name="T29" fmla="*/ 232 h 241"/>
                <a:gd name="T30" fmla="*/ 361 w 372"/>
                <a:gd name="T31" fmla="*/ 238 h 241"/>
                <a:gd name="T32" fmla="*/ 369 w 372"/>
                <a:gd name="T33" fmla="*/ 241 h 241"/>
                <a:gd name="T34" fmla="*/ 372 w 372"/>
                <a:gd name="T35" fmla="*/ 241 h 241"/>
                <a:gd name="T36" fmla="*/ 367 w 372"/>
                <a:gd name="T37" fmla="*/ 234 h 241"/>
                <a:gd name="T38" fmla="*/ 363 w 372"/>
                <a:gd name="T39" fmla="*/ 228 h 241"/>
                <a:gd name="T40" fmla="*/ 362 w 372"/>
                <a:gd name="T41" fmla="*/ 222 h 241"/>
                <a:gd name="T42" fmla="*/ 367 w 372"/>
                <a:gd name="T43" fmla="*/ 212 h 241"/>
                <a:gd name="T44" fmla="*/ 369 w 372"/>
                <a:gd name="T45" fmla="*/ 203 h 241"/>
                <a:gd name="T46" fmla="*/ 368 w 372"/>
                <a:gd name="T47" fmla="*/ 196 h 241"/>
                <a:gd name="T48" fmla="*/ 364 w 372"/>
                <a:gd name="T49" fmla="*/ 191 h 241"/>
                <a:gd name="T50" fmla="*/ 366 w 372"/>
                <a:gd name="T51" fmla="*/ 183 h 241"/>
                <a:gd name="T52" fmla="*/ 363 w 372"/>
                <a:gd name="T53" fmla="*/ 176 h 241"/>
                <a:gd name="T54" fmla="*/ 371 w 372"/>
                <a:gd name="T55" fmla="*/ 176 h 241"/>
                <a:gd name="T56" fmla="*/ 369 w 372"/>
                <a:gd name="T57" fmla="*/ 57 h 241"/>
                <a:gd name="T58" fmla="*/ 355 w 372"/>
                <a:gd name="T59" fmla="*/ 44 h 241"/>
                <a:gd name="T60" fmla="*/ 352 w 372"/>
                <a:gd name="T61" fmla="*/ 33 h 241"/>
                <a:gd name="T62" fmla="*/ 360 w 372"/>
                <a:gd name="T63" fmla="*/ 20 h 241"/>
                <a:gd name="T64" fmla="*/ 363 w 372"/>
                <a:gd name="T65" fmla="*/ 12 h 241"/>
                <a:gd name="T66" fmla="*/ 16 w 372"/>
                <a:gd name="T67" fmla="*/ 0 h 241"/>
                <a:gd name="T68" fmla="*/ 13 w 372"/>
                <a:gd name="T69" fmla="*/ 54 h 241"/>
                <a:gd name="T70" fmla="*/ 10 w 372"/>
                <a:gd name="T71" fmla="*/ 6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241">
                  <a:moveTo>
                    <a:pt x="10" y="63"/>
                  </a:moveTo>
                  <a:cubicBezTo>
                    <a:pt x="10" y="63"/>
                    <a:pt x="10" y="63"/>
                    <a:pt x="10" y="63"/>
                  </a:cubicBezTo>
                  <a:cubicBezTo>
                    <a:pt x="9" y="64"/>
                    <a:pt x="4" y="131"/>
                    <a:pt x="0" y="198"/>
                  </a:cubicBezTo>
                  <a:cubicBezTo>
                    <a:pt x="62" y="202"/>
                    <a:pt x="270" y="209"/>
                    <a:pt x="270" y="209"/>
                  </a:cubicBezTo>
                  <a:cubicBezTo>
                    <a:pt x="270" y="209"/>
                    <a:pt x="271" y="210"/>
                    <a:pt x="275" y="213"/>
                  </a:cubicBezTo>
                  <a:cubicBezTo>
                    <a:pt x="278" y="216"/>
                    <a:pt x="279" y="216"/>
                    <a:pt x="287" y="219"/>
                  </a:cubicBezTo>
                  <a:cubicBezTo>
                    <a:pt x="295" y="223"/>
                    <a:pt x="292" y="222"/>
                    <a:pt x="297" y="222"/>
                  </a:cubicBezTo>
                  <a:cubicBezTo>
                    <a:pt x="301" y="222"/>
                    <a:pt x="300" y="219"/>
                    <a:pt x="301" y="218"/>
                  </a:cubicBezTo>
                  <a:cubicBezTo>
                    <a:pt x="302" y="216"/>
                    <a:pt x="303" y="218"/>
                    <a:pt x="309" y="219"/>
                  </a:cubicBezTo>
                  <a:cubicBezTo>
                    <a:pt x="315" y="220"/>
                    <a:pt x="323" y="217"/>
                    <a:pt x="328" y="217"/>
                  </a:cubicBezTo>
                  <a:cubicBezTo>
                    <a:pt x="332" y="217"/>
                    <a:pt x="330" y="217"/>
                    <a:pt x="332" y="220"/>
                  </a:cubicBezTo>
                  <a:cubicBezTo>
                    <a:pt x="334" y="222"/>
                    <a:pt x="334" y="223"/>
                    <a:pt x="339" y="223"/>
                  </a:cubicBezTo>
                  <a:cubicBezTo>
                    <a:pt x="343" y="223"/>
                    <a:pt x="343" y="225"/>
                    <a:pt x="346" y="226"/>
                  </a:cubicBezTo>
                  <a:cubicBezTo>
                    <a:pt x="348" y="227"/>
                    <a:pt x="350" y="228"/>
                    <a:pt x="351" y="229"/>
                  </a:cubicBezTo>
                  <a:cubicBezTo>
                    <a:pt x="353" y="231"/>
                    <a:pt x="353" y="230"/>
                    <a:pt x="356" y="232"/>
                  </a:cubicBezTo>
                  <a:cubicBezTo>
                    <a:pt x="360" y="234"/>
                    <a:pt x="359" y="234"/>
                    <a:pt x="361" y="238"/>
                  </a:cubicBezTo>
                  <a:cubicBezTo>
                    <a:pt x="364" y="241"/>
                    <a:pt x="365" y="239"/>
                    <a:pt x="369" y="241"/>
                  </a:cubicBezTo>
                  <a:cubicBezTo>
                    <a:pt x="370" y="241"/>
                    <a:pt x="371" y="241"/>
                    <a:pt x="372" y="241"/>
                  </a:cubicBezTo>
                  <a:cubicBezTo>
                    <a:pt x="370" y="239"/>
                    <a:pt x="368" y="237"/>
                    <a:pt x="367" y="234"/>
                  </a:cubicBezTo>
                  <a:cubicBezTo>
                    <a:pt x="366" y="231"/>
                    <a:pt x="364" y="232"/>
                    <a:pt x="363" y="228"/>
                  </a:cubicBezTo>
                  <a:cubicBezTo>
                    <a:pt x="362" y="225"/>
                    <a:pt x="358" y="228"/>
                    <a:pt x="362" y="222"/>
                  </a:cubicBezTo>
                  <a:cubicBezTo>
                    <a:pt x="365" y="216"/>
                    <a:pt x="365" y="217"/>
                    <a:pt x="367" y="212"/>
                  </a:cubicBezTo>
                  <a:cubicBezTo>
                    <a:pt x="369" y="206"/>
                    <a:pt x="368" y="208"/>
                    <a:pt x="369" y="203"/>
                  </a:cubicBezTo>
                  <a:cubicBezTo>
                    <a:pt x="370" y="198"/>
                    <a:pt x="371" y="198"/>
                    <a:pt x="368" y="196"/>
                  </a:cubicBezTo>
                  <a:cubicBezTo>
                    <a:pt x="365" y="193"/>
                    <a:pt x="360" y="197"/>
                    <a:pt x="364" y="191"/>
                  </a:cubicBezTo>
                  <a:cubicBezTo>
                    <a:pt x="368" y="185"/>
                    <a:pt x="369" y="187"/>
                    <a:pt x="366" y="183"/>
                  </a:cubicBezTo>
                  <a:cubicBezTo>
                    <a:pt x="364" y="179"/>
                    <a:pt x="363" y="176"/>
                    <a:pt x="363" y="176"/>
                  </a:cubicBezTo>
                  <a:cubicBezTo>
                    <a:pt x="363" y="176"/>
                    <a:pt x="366" y="176"/>
                    <a:pt x="371" y="176"/>
                  </a:cubicBezTo>
                  <a:cubicBezTo>
                    <a:pt x="371" y="150"/>
                    <a:pt x="369" y="62"/>
                    <a:pt x="369" y="57"/>
                  </a:cubicBezTo>
                  <a:cubicBezTo>
                    <a:pt x="369" y="50"/>
                    <a:pt x="360" y="47"/>
                    <a:pt x="355" y="44"/>
                  </a:cubicBezTo>
                  <a:cubicBezTo>
                    <a:pt x="351" y="41"/>
                    <a:pt x="352" y="40"/>
                    <a:pt x="352" y="33"/>
                  </a:cubicBezTo>
                  <a:cubicBezTo>
                    <a:pt x="352" y="26"/>
                    <a:pt x="355" y="26"/>
                    <a:pt x="360" y="20"/>
                  </a:cubicBezTo>
                  <a:cubicBezTo>
                    <a:pt x="362" y="18"/>
                    <a:pt x="363" y="15"/>
                    <a:pt x="363" y="12"/>
                  </a:cubicBezTo>
                  <a:cubicBezTo>
                    <a:pt x="259" y="16"/>
                    <a:pt x="53" y="2"/>
                    <a:pt x="16" y="0"/>
                  </a:cubicBezTo>
                  <a:cubicBezTo>
                    <a:pt x="15" y="31"/>
                    <a:pt x="13" y="53"/>
                    <a:pt x="13" y="54"/>
                  </a:cubicBezTo>
                  <a:cubicBezTo>
                    <a:pt x="13" y="58"/>
                    <a:pt x="12" y="60"/>
                    <a:pt x="10" y="63"/>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1" name="Freeform 71">
              <a:extLst>
                <a:ext uri="{FF2B5EF4-FFF2-40B4-BE49-F238E27FC236}">
                  <a16:creationId xmlns:a16="http://schemas.microsoft.com/office/drawing/2014/main" id="{0FDA0B58-063C-4CC0-AE20-82B482278778}"/>
                </a:ext>
              </a:extLst>
            </p:cNvPr>
            <p:cNvSpPr>
              <a:spLocks/>
            </p:cNvSpPr>
            <p:nvPr userDrawn="1"/>
          </p:nvSpPr>
          <p:spPr bwMode="auto">
            <a:xfrm>
              <a:off x="5163961" y="2207557"/>
              <a:ext cx="891815" cy="578659"/>
            </a:xfrm>
            <a:custGeom>
              <a:avLst/>
              <a:gdLst>
                <a:gd name="T0" fmla="*/ 10 w 372"/>
                <a:gd name="T1" fmla="*/ 63 h 241"/>
                <a:gd name="T2" fmla="*/ 10 w 372"/>
                <a:gd name="T3" fmla="*/ 63 h 241"/>
                <a:gd name="T4" fmla="*/ 0 w 372"/>
                <a:gd name="T5" fmla="*/ 198 h 241"/>
                <a:gd name="T6" fmla="*/ 270 w 372"/>
                <a:gd name="T7" fmla="*/ 209 h 241"/>
                <a:gd name="T8" fmla="*/ 275 w 372"/>
                <a:gd name="T9" fmla="*/ 213 h 241"/>
                <a:gd name="T10" fmla="*/ 287 w 372"/>
                <a:gd name="T11" fmla="*/ 219 h 241"/>
                <a:gd name="T12" fmla="*/ 297 w 372"/>
                <a:gd name="T13" fmla="*/ 222 h 241"/>
                <a:gd name="T14" fmla="*/ 301 w 372"/>
                <a:gd name="T15" fmla="*/ 218 h 241"/>
                <a:gd name="T16" fmla="*/ 309 w 372"/>
                <a:gd name="T17" fmla="*/ 219 h 241"/>
                <a:gd name="T18" fmla="*/ 328 w 372"/>
                <a:gd name="T19" fmla="*/ 217 h 241"/>
                <a:gd name="T20" fmla="*/ 332 w 372"/>
                <a:gd name="T21" fmla="*/ 220 h 241"/>
                <a:gd name="T22" fmla="*/ 339 w 372"/>
                <a:gd name="T23" fmla="*/ 223 h 241"/>
                <a:gd name="T24" fmla="*/ 346 w 372"/>
                <a:gd name="T25" fmla="*/ 226 h 241"/>
                <a:gd name="T26" fmla="*/ 351 w 372"/>
                <a:gd name="T27" fmla="*/ 229 h 241"/>
                <a:gd name="T28" fmla="*/ 356 w 372"/>
                <a:gd name="T29" fmla="*/ 232 h 241"/>
                <a:gd name="T30" fmla="*/ 361 w 372"/>
                <a:gd name="T31" fmla="*/ 238 h 241"/>
                <a:gd name="T32" fmla="*/ 369 w 372"/>
                <a:gd name="T33" fmla="*/ 241 h 241"/>
                <a:gd name="T34" fmla="*/ 372 w 372"/>
                <a:gd name="T35" fmla="*/ 241 h 241"/>
                <a:gd name="T36" fmla="*/ 367 w 372"/>
                <a:gd name="T37" fmla="*/ 234 h 241"/>
                <a:gd name="T38" fmla="*/ 363 w 372"/>
                <a:gd name="T39" fmla="*/ 228 h 241"/>
                <a:gd name="T40" fmla="*/ 362 w 372"/>
                <a:gd name="T41" fmla="*/ 222 h 241"/>
                <a:gd name="T42" fmla="*/ 367 w 372"/>
                <a:gd name="T43" fmla="*/ 212 h 241"/>
                <a:gd name="T44" fmla="*/ 369 w 372"/>
                <a:gd name="T45" fmla="*/ 203 h 241"/>
                <a:gd name="T46" fmla="*/ 368 w 372"/>
                <a:gd name="T47" fmla="*/ 196 h 241"/>
                <a:gd name="T48" fmla="*/ 364 w 372"/>
                <a:gd name="T49" fmla="*/ 191 h 241"/>
                <a:gd name="T50" fmla="*/ 366 w 372"/>
                <a:gd name="T51" fmla="*/ 183 h 241"/>
                <a:gd name="T52" fmla="*/ 363 w 372"/>
                <a:gd name="T53" fmla="*/ 176 h 241"/>
                <a:gd name="T54" fmla="*/ 371 w 372"/>
                <a:gd name="T55" fmla="*/ 176 h 241"/>
                <a:gd name="T56" fmla="*/ 369 w 372"/>
                <a:gd name="T57" fmla="*/ 57 h 241"/>
                <a:gd name="T58" fmla="*/ 355 w 372"/>
                <a:gd name="T59" fmla="*/ 44 h 241"/>
                <a:gd name="T60" fmla="*/ 352 w 372"/>
                <a:gd name="T61" fmla="*/ 33 h 241"/>
                <a:gd name="T62" fmla="*/ 360 w 372"/>
                <a:gd name="T63" fmla="*/ 20 h 241"/>
                <a:gd name="T64" fmla="*/ 363 w 372"/>
                <a:gd name="T65" fmla="*/ 12 h 241"/>
                <a:gd name="T66" fmla="*/ 16 w 372"/>
                <a:gd name="T67" fmla="*/ 0 h 241"/>
                <a:gd name="T68" fmla="*/ 13 w 372"/>
                <a:gd name="T69" fmla="*/ 54 h 241"/>
                <a:gd name="T70" fmla="*/ 10 w 372"/>
                <a:gd name="T71" fmla="*/ 6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241">
                  <a:moveTo>
                    <a:pt x="10" y="63"/>
                  </a:moveTo>
                  <a:cubicBezTo>
                    <a:pt x="10" y="63"/>
                    <a:pt x="10" y="63"/>
                    <a:pt x="10" y="63"/>
                  </a:cubicBezTo>
                  <a:cubicBezTo>
                    <a:pt x="9" y="64"/>
                    <a:pt x="4" y="131"/>
                    <a:pt x="0" y="198"/>
                  </a:cubicBezTo>
                  <a:cubicBezTo>
                    <a:pt x="62" y="202"/>
                    <a:pt x="270" y="209"/>
                    <a:pt x="270" y="209"/>
                  </a:cubicBezTo>
                  <a:cubicBezTo>
                    <a:pt x="270" y="209"/>
                    <a:pt x="271" y="210"/>
                    <a:pt x="275" y="213"/>
                  </a:cubicBezTo>
                  <a:cubicBezTo>
                    <a:pt x="278" y="216"/>
                    <a:pt x="279" y="216"/>
                    <a:pt x="287" y="219"/>
                  </a:cubicBezTo>
                  <a:cubicBezTo>
                    <a:pt x="295" y="223"/>
                    <a:pt x="292" y="222"/>
                    <a:pt x="297" y="222"/>
                  </a:cubicBezTo>
                  <a:cubicBezTo>
                    <a:pt x="301" y="222"/>
                    <a:pt x="300" y="219"/>
                    <a:pt x="301" y="218"/>
                  </a:cubicBezTo>
                  <a:cubicBezTo>
                    <a:pt x="302" y="216"/>
                    <a:pt x="303" y="218"/>
                    <a:pt x="309" y="219"/>
                  </a:cubicBezTo>
                  <a:cubicBezTo>
                    <a:pt x="315" y="220"/>
                    <a:pt x="323" y="217"/>
                    <a:pt x="328" y="217"/>
                  </a:cubicBezTo>
                  <a:cubicBezTo>
                    <a:pt x="332" y="217"/>
                    <a:pt x="330" y="217"/>
                    <a:pt x="332" y="220"/>
                  </a:cubicBezTo>
                  <a:cubicBezTo>
                    <a:pt x="334" y="222"/>
                    <a:pt x="334" y="223"/>
                    <a:pt x="339" y="223"/>
                  </a:cubicBezTo>
                  <a:cubicBezTo>
                    <a:pt x="343" y="223"/>
                    <a:pt x="343" y="225"/>
                    <a:pt x="346" y="226"/>
                  </a:cubicBezTo>
                  <a:cubicBezTo>
                    <a:pt x="348" y="227"/>
                    <a:pt x="350" y="228"/>
                    <a:pt x="351" y="229"/>
                  </a:cubicBezTo>
                  <a:cubicBezTo>
                    <a:pt x="353" y="231"/>
                    <a:pt x="353" y="230"/>
                    <a:pt x="356" y="232"/>
                  </a:cubicBezTo>
                  <a:cubicBezTo>
                    <a:pt x="360" y="234"/>
                    <a:pt x="359" y="234"/>
                    <a:pt x="361" y="238"/>
                  </a:cubicBezTo>
                  <a:cubicBezTo>
                    <a:pt x="364" y="241"/>
                    <a:pt x="365" y="239"/>
                    <a:pt x="369" y="241"/>
                  </a:cubicBezTo>
                  <a:cubicBezTo>
                    <a:pt x="370" y="241"/>
                    <a:pt x="371" y="241"/>
                    <a:pt x="372" y="241"/>
                  </a:cubicBezTo>
                  <a:cubicBezTo>
                    <a:pt x="370" y="239"/>
                    <a:pt x="368" y="237"/>
                    <a:pt x="367" y="234"/>
                  </a:cubicBezTo>
                  <a:cubicBezTo>
                    <a:pt x="366" y="231"/>
                    <a:pt x="364" y="232"/>
                    <a:pt x="363" y="228"/>
                  </a:cubicBezTo>
                  <a:cubicBezTo>
                    <a:pt x="362" y="225"/>
                    <a:pt x="358" y="228"/>
                    <a:pt x="362" y="222"/>
                  </a:cubicBezTo>
                  <a:cubicBezTo>
                    <a:pt x="365" y="216"/>
                    <a:pt x="365" y="217"/>
                    <a:pt x="367" y="212"/>
                  </a:cubicBezTo>
                  <a:cubicBezTo>
                    <a:pt x="369" y="206"/>
                    <a:pt x="368" y="208"/>
                    <a:pt x="369" y="203"/>
                  </a:cubicBezTo>
                  <a:cubicBezTo>
                    <a:pt x="370" y="198"/>
                    <a:pt x="371" y="198"/>
                    <a:pt x="368" y="196"/>
                  </a:cubicBezTo>
                  <a:cubicBezTo>
                    <a:pt x="365" y="193"/>
                    <a:pt x="360" y="197"/>
                    <a:pt x="364" y="191"/>
                  </a:cubicBezTo>
                  <a:cubicBezTo>
                    <a:pt x="368" y="185"/>
                    <a:pt x="369" y="187"/>
                    <a:pt x="366" y="183"/>
                  </a:cubicBezTo>
                  <a:cubicBezTo>
                    <a:pt x="364" y="179"/>
                    <a:pt x="363" y="176"/>
                    <a:pt x="363" y="176"/>
                  </a:cubicBezTo>
                  <a:cubicBezTo>
                    <a:pt x="363" y="176"/>
                    <a:pt x="366" y="176"/>
                    <a:pt x="371" y="176"/>
                  </a:cubicBezTo>
                  <a:cubicBezTo>
                    <a:pt x="371" y="150"/>
                    <a:pt x="369" y="62"/>
                    <a:pt x="369" y="57"/>
                  </a:cubicBezTo>
                  <a:cubicBezTo>
                    <a:pt x="369" y="50"/>
                    <a:pt x="360" y="47"/>
                    <a:pt x="355" y="44"/>
                  </a:cubicBezTo>
                  <a:cubicBezTo>
                    <a:pt x="351" y="41"/>
                    <a:pt x="352" y="40"/>
                    <a:pt x="352" y="33"/>
                  </a:cubicBezTo>
                  <a:cubicBezTo>
                    <a:pt x="352" y="26"/>
                    <a:pt x="355" y="26"/>
                    <a:pt x="360" y="20"/>
                  </a:cubicBezTo>
                  <a:cubicBezTo>
                    <a:pt x="362" y="18"/>
                    <a:pt x="363" y="15"/>
                    <a:pt x="363" y="12"/>
                  </a:cubicBezTo>
                  <a:cubicBezTo>
                    <a:pt x="259" y="16"/>
                    <a:pt x="53" y="2"/>
                    <a:pt x="16" y="0"/>
                  </a:cubicBezTo>
                  <a:cubicBezTo>
                    <a:pt x="15" y="31"/>
                    <a:pt x="13" y="53"/>
                    <a:pt x="13" y="54"/>
                  </a:cubicBezTo>
                  <a:cubicBezTo>
                    <a:pt x="13" y="58"/>
                    <a:pt x="12" y="60"/>
                    <a:pt x="10" y="63"/>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2" name="Freeform 72">
              <a:extLst>
                <a:ext uri="{FF2B5EF4-FFF2-40B4-BE49-F238E27FC236}">
                  <a16:creationId xmlns:a16="http://schemas.microsoft.com/office/drawing/2014/main" id="{5AEA8F7F-C737-4DD7-9A62-1941DF15C517}"/>
                </a:ext>
              </a:extLst>
            </p:cNvPr>
            <p:cNvSpPr>
              <a:spLocks/>
            </p:cNvSpPr>
            <p:nvPr userDrawn="1"/>
          </p:nvSpPr>
          <p:spPr bwMode="auto">
            <a:xfrm>
              <a:off x="5202084" y="1722846"/>
              <a:ext cx="834630" cy="522835"/>
            </a:xfrm>
            <a:custGeom>
              <a:avLst/>
              <a:gdLst>
                <a:gd name="T0" fmla="*/ 347 w 348"/>
                <a:gd name="T1" fmla="*/ 214 h 218"/>
                <a:gd name="T2" fmla="*/ 347 w 348"/>
                <a:gd name="T3" fmla="*/ 202 h 218"/>
                <a:gd name="T4" fmla="*/ 342 w 348"/>
                <a:gd name="T5" fmla="*/ 181 h 218"/>
                <a:gd name="T6" fmla="*/ 337 w 348"/>
                <a:gd name="T7" fmla="*/ 155 h 218"/>
                <a:gd name="T8" fmla="*/ 335 w 348"/>
                <a:gd name="T9" fmla="*/ 141 h 218"/>
                <a:gd name="T10" fmla="*/ 334 w 348"/>
                <a:gd name="T11" fmla="*/ 126 h 218"/>
                <a:gd name="T12" fmla="*/ 334 w 348"/>
                <a:gd name="T13" fmla="*/ 103 h 218"/>
                <a:gd name="T14" fmla="*/ 329 w 348"/>
                <a:gd name="T15" fmla="*/ 87 h 218"/>
                <a:gd name="T16" fmla="*/ 321 w 348"/>
                <a:gd name="T17" fmla="*/ 71 h 218"/>
                <a:gd name="T18" fmla="*/ 319 w 348"/>
                <a:gd name="T19" fmla="*/ 51 h 218"/>
                <a:gd name="T20" fmla="*/ 322 w 348"/>
                <a:gd name="T21" fmla="*/ 30 h 218"/>
                <a:gd name="T22" fmla="*/ 317 w 348"/>
                <a:gd name="T23" fmla="*/ 18 h 218"/>
                <a:gd name="T24" fmla="*/ 314 w 348"/>
                <a:gd name="T25" fmla="*/ 11 h 218"/>
                <a:gd name="T26" fmla="*/ 14 w 348"/>
                <a:gd name="T27" fmla="*/ 0 h 218"/>
                <a:gd name="T28" fmla="*/ 0 w 348"/>
                <a:gd name="T29" fmla="*/ 202 h 218"/>
                <a:gd name="T30" fmla="*/ 347 w 348"/>
                <a:gd name="T31" fmla="*/ 21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8" h="218">
                  <a:moveTo>
                    <a:pt x="347" y="214"/>
                  </a:moveTo>
                  <a:cubicBezTo>
                    <a:pt x="348" y="210"/>
                    <a:pt x="347" y="206"/>
                    <a:pt x="347" y="202"/>
                  </a:cubicBezTo>
                  <a:cubicBezTo>
                    <a:pt x="347" y="197"/>
                    <a:pt x="345" y="186"/>
                    <a:pt x="342" y="181"/>
                  </a:cubicBezTo>
                  <a:cubicBezTo>
                    <a:pt x="339" y="177"/>
                    <a:pt x="337" y="158"/>
                    <a:pt x="337" y="155"/>
                  </a:cubicBezTo>
                  <a:cubicBezTo>
                    <a:pt x="337" y="151"/>
                    <a:pt x="336" y="147"/>
                    <a:pt x="335" y="141"/>
                  </a:cubicBezTo>
                  <a:cubicBezTo>
                    <a:pt x="334" y="136"/>
                    <a:pt x="334" y="135"/>
                    <a:pt x="334" y="126"/>
                  </a:cubicBezTo>
                  <a:cubicBezTo>
                    <a:pt x="334" y="117"/>
                    <a:pt x="335" y="114"/>
                    <a:pt x="334" y="103"/>
                  </a:cubicBezTo>
                  <a:cubicBezTo>
                    <a:pt x="333" y="92"/>
                    <a:pt x="331" y="92"/>
                    <a:pt x="329" y="87"/>
                  </a:cubicBezTo>
                  <a:cubicBezTo>
                    <a:pt x="327" y="82"/>
                    <a:pt x="323" y="75"/>
                    <a:pt x="321" y="71"/>
                  </a:cubicBezTo>
                  <a:cubicBezTo>
                    <a:pt x="319" y="68"/>
                    <a:pt x="321" y="56"/>
                    <a:pt x="319" y="51"/>
                  </a:cubicBezTo>
                  <a:cubicBezTo>
                    <a:pt x="317" y="47"/>
                    <a:pt x="320" y="38"/>
                    <a:pt x="322" y="30"/>
                  </a:cubicBezTo>
                  <a:cubicBezTo>
                    <a:pt x="324" y="23"/>
                    <a:pt x="319" y="23"/>
                    <a:pt x="317" y="18"/>
                  </a:cubicBezTo>
                  <a:cubicBezTo>
                    <a:pt x="317" y="16"/>
                    <a:pt x="316" y="14"/>
                    <a:pt x="314" y="11"/>
                  </a:cubicBezTo>
                  <a:cubicBezTo>
                    <a:pt x="243" y="11"/>
                    <a:pt x="137" y="9"/>
                    <a:pt x="14" y="0"/>
                  </a:cubicBezTo>
                  <a:cubicBezTo>
                    <a:pt x="10" y="40"/>
                    <a:pt x="4" y="139"/>
                    <a:pt x="0" y="202"/>
                  </a:cubicBezTo>
                  <a:cubicBezTo>
                    <a:pt x="37" y="204"/>
                    <a:pt x="243" y="218"/>
                    <a:pt x="347" y="214"/>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3" name="Freeform 73">
              <a:extLst>
                <a:ext uri="{FF2B5EF4-FFF2-40B4-BE49-F238E27FC236}">
                  <a16:creationId xmlns:a16="http://schemas.microsoft.com/office/drawing/2014/main" id="{FAD48A62-B5D3-4C41-A937-858857F9AA89}"/>
                </a:ext>
              </a:extLst>
            </p:cNvPr>
            <p:cNvSpPr>
              <a:spLocks/>
            </p:cNvSpPr>
            <p:nvPr userDrawn="1"/>
          </p:nvSpPr>
          <p:spPr bwMode="auto">
            <a:xfrm>
              <a:off x="3934482" y="1543121"/>
              <a:ext cx="1301641" cy="815568"/>
            </a:xfrm>
            <a:custGeom>
              <a:avLst/>
              <a:gdLst>
                <a:gd name="T0" fmla="*/ 529 w 543"/>
                <a:gd name="T1" fmla="*/ 277 h 340"/>
                <a:gd name="T2" fmla="*/ 543 w 543"/>
                <a:gd name="T3" fmla="*/ 75 h 340"/>
                <a:gd name="T4" fmla="*/ 358 w 543"/>
                <a:gd name="T5" fmla="*/ 57 h 340"/>
                <a:gd name="T6" fmla="*/ 15 w 543"/>
                <a:gd name="T7" fmla="*/ 0 h 340"/>
                <a:gd name="T8" fmla="*/ 7 w 543"/>
                <a:gd name="T9" fmla="*/ 23 h 340"/>
                <a:gd name="T10" fmla="*/ 0 w 543"/>
                <a:gd name="T11" fmla="*/ 64 h 340"/>
                <a:gd name="T12" fmla="*/ 5 w 543"/>
                <a:gd name="T13" fmla="*/ 81 h 340"/>
                <a:gd name="T14" fmla="*/ 10 w 543"/>
                <a:gd name="T15" fmla="*/ 100 h 340"/>
                <a:gd name="T16" fmla="*/ 8 w 543"/>
                <a:gd name="T17" fmla="*/ 107 h 340"/>
                <a:gd name="T18" fmla="*/ 19 w 543"/>
                <a:gd name="T19" fmla="*/ 121 h 340"/>
                <a:gd name="T20" fmla="*/ 26 w 543"/>
                <a:gd name="T21" fmla="*/ 134 h 340"/>
                <a:gd name="T22" fmla="*/ 33 w 543"/>
                <a:gd name="T23" fmla="*/ 145 h 340"/>
                <a:gd name="T24" fmla="*/ 39 w 543"/>
                <a:gd name="T25" fmla="*/ 157 h 340"/>
                <a:gd name="T26" fmla="*/ 46 w 543"/>
                <a:gd name="T27" fmla="*/ 163 h 340"/>
                <a:gd name="T28" fmla="*/ 52 w 543"/>
                <a:gd name="T29" fmla="*/ 168 h 340"/>
                <a:gd name="T30" fmla="*/ 60 w 543"/>
                <a:gd name="T31" fmla="*/ 169 h 340"/>
                <a:gd name="T32" fmla="*/ 50 w 543"/>
                <a:gd name="T33" fmla="*/ 192 h 340"/>
                <a:gd name="T34" fmla="*/ 46 w 543"/>
                <a:gd name="T35" fmla="*/ 204 h 340"/>
                <a:gd name="T36" fmla="*/ 47 w 543"/>
                <a:gd name="T37" fmla="*/ 218 h 340"/>
                <a:gd name="T38" fmla="*/ 41 w 543"/>
                <a:gd name="T39" fmla="*/ 225 h 340"/>
                <a:gd name="T40" fmla="*/ 38 w 543"/>
                <a:gd name="T41" fmla="*/ 234 h 340"/>
                <a:gd name="T42" fmla="*/ 40 w 543"/>
                <a:gd name="T43" fmla="*/ 241 h 340"/>
                <a:gd name="T44" fmla="*/ 50 w 543"/>
                <a:gd name="T45" fmla="*/ 247 h 340"/>
                <a:gd name="T46" fmla="*/ 60 w 543"/>
                <a:gd name="T47" fmla="*/ 238 h 340"/>
                <a:gd name="T48" fmla="*/ 69 w 543"/>
                <a:gd name="T49" fmla="*/ 241 h 340"/>
                <a:gd name="T50" fmla="*/ 72 w 543"/>
                <a:gd name="T51" fmla="*/ 255 h 340"/>
                <a:gd name="T52" fmla="*/ 78 w 543"/>
                <a:gd name="T53" fmla="*/ 273 h 340"/>
                <a:gd name="T54" fmla="*/ 81 w 543"/>
                <a:gd name="T55" fmla="*/ 286 h 340"/>
                <a:gd name="T56" fmla="*/ 81 w 543"/>
                <a:gd name="T57" fmla="*/ 298 h 340"/>
                <a:gd name="T58" fmla="*/ 91 w 543"/>
                <a:gd name="T59" fmla="*/ 302 h 340"/>
                <a:gd name="T60" fmla="*/ 96 w 543"/>
                <a:gd name="T61" fmla="*/ 318 h 340"/>
                <a:gd name="T62" fmla="*/ 99 w 543"/>
                <a:gd name="T63" fmla="*/ 329 h 340"/>
                <a:gd name="T64" fmla="*/ 109 w 543"/>
                <a:gd name="T65" fmla="*/ 324 h 340"/>
                <a:gd name="T66" fmla="*/ 124 w 543"/>
                <a:gd name="T67" fmla="*/ 327 h 340"/>
                <a:gd name="T68" fmla="*/ 135 w 543"/>
                <a:gd name="T69" fmla="*/ 323 h 340"/>
                <a:gd name="T70" fmla="*/ 147 w 543"/>
                <a:gd name="T71" fmla="*/ 327 h 340"/>
                <a:gd name="T72" fmla="*/ 161 w 543"/>
                <a:gd name="T73" fmla="*/ 330 h 340"/>
                <a:gd name="T74" fmla="*/ 168 w 543"/>
                <a:gd name="T75" fmla="*/ 328 h 340"/>
                <a:gd name="T76" fmla="*/ 174 w 543"/>
                <a:gd name="T77" fmla="*/ 320 h 340"/>
                <a:gd name="T78" fmla="*/ 181 w 543"/>
                <a:gd name="T79" fmla="*/ 329 h 340"/>
                <a:gd name="T80" fmla="*/ 187 w 543"/>
                <a:gd name="T81" fmla="*/ 334 h 340"/>
                <a:gd name="T82" fmla="*/ 212 w 543"/>
                <a:gd name="T83" fmla="*/ 307 h 340"/>
                <a:gd name="T84" fmla="*/ 523 w 543"/>
                <a:gd name="T85" fmla="*/ 340 h 340"/>
                <a:gd name="T86" fmla="*/ 526 w 543"/>
                <a:gd name="T87" fmla="*/ 331 h 340"/>
                <a:gd name="T88" fmla="*/ 529 w 543"/>
                <a:gd name="T89" fmla="*/ 27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3" h="340">
                  <a:moveTo>
                    <a:pt x="529" y="277"/>
                  </a:moveTo>
                  <a:cubicBezTo>
                    <a:pt x="533" y="214"/>
                    <a:pt x="539" y="115"/>
                    <a:pt x="543" y="75"/>
                  </a:cubicBezTo>
                  <a:cubicBezTo>
                    <a:pt x="484" y="70"/>
                    <a:pt x="422" y="65"/>
                    <a:pt x="358" y="57"/>
                  </a:cubicBezTo>
                  <a:cubicBezTo>
                    <a:pt x="237" y="42"/>
                    <a:pt x="117" y="21"/>
                    <a:pt x="15" y="0"/>
                  </a:cubicBezTo>
                  <a:cubicBezTo>
                    <a:pt x="12" y="7"/>
                    <a:pt x="7" y="18"/>
                    <a:pt x="7" y="23"/>
                  </a:cubicBezTo>
                  <a:cubicBezTo>
                    <a:pt x="6" y="31"/>
                    <a:pt x="0" y="64"/>
                    <a:pt x="0" y="64"/>
                  </a:cubicBezTo>
                  <a:cubicBezTo>
                    <a:pt x="0" y="64"/>
                    <a:pt x="3" y="76"/>
                    <a:pt x="5" y="81"/>
                  </a:cubicBezTo>
                  <a:cubicBezTo>
                    <a:pt x="7" y="85"/>
                    <a:pt x="10" y="100"/>
                    <a:pt x="10" y="100"/>
                  </a:cubicBezTo>
                  <a:cubicBezTo>
                    <a:pt x="10" y="100"/>
                    <a:pt x="6" y="103"/>
                    <a:pt x="8" y="107"/>
                  </a:cubicBezTo>
                  <a:cubicBezTo>
                    <a:pt x="9" y="111"/>
                    <a:pt x="16" y="116"/>
                    <a:pt x="19" y="121"/>
                  </a:cubicBezTo>
                  <a:cubicBezTo>
                    <a:pt x="22" y="125"/>
                    <a:pt x="24" y="129"/>
                    <a:pt x="26" y="134"/>
                  </a:cubicBezTo>
                  <a:cubicBezTo>
                    <a:pt x="28" y="139"/>
                    <a:pt x="30" y="139"/>
                    <a:pt x="33" y="145"/>
                  </a:cubicBezTo>
                  <a:cubicBezTo>
                    <a:pt x="36" y="150"/>
                    <a:pt x="37" y="153"/>
                    <a:pt x="39" y="157"/>
                  </a:cubicBezTo>
                  <a:cubicBezTo>
                    <a:pt x="41" y="161"/>
                    <a:pt x="44" y="159"/>
                    <a:pt x="46" y="163"/>
                  </a:cubicBezTo>
                  <a:cubicBezTo>
                    <a:pt x="48" y="167"/>
                    <a:pt x="49" y="168"/>
                    <a:pt x="52" y="168"/>
                  </a:cubicBezTo>
                  <a:cubicBezTo>
                    <a:pt x="56" y="168"/>
                    <a:pt x="60" y="167"/>
                    <a:pt x="60" y="169"/>
                  </a:cubicBezTo>
                  <a:cubicBezTo>
                    <a:pt x="60" y="172"/>
                    <a:pt x="52" y="187"/>
                    <a:pt x="50" y="192"/>
                  </a:cubicBezTo>
                  <a:cubicBezTo>
                    <a:pt x="48" y="198"/>
                    <a:pt x="46" y="200"/>
                    <a:pt x="46" y="204"/>
                  </a:cubicBezTo>
                  <a:cubicBezTo>
                    <a:pt x="46" y="208"/>
                    <a:pt x="50" y="214"/>
                    <a:pt x="47" y="218"/>
                  </a:cubicBezTo>
                  <a:cubicBezTo>
                    <a:pt x="44" y="222"/>
                    <a:pt x="42" y="220"/>
                    <a:pt x="41" y="225"/>
                  </a:cubicBezTo>
                  <a:cubicBezTo>
                    <a:pt x="40" y="230"/>
                    <a:pt x="38" y="234"/>
                    <a:pt x="38" y="234"/>
                  </a:cubicBezTo>
                  <a:cubicBezTo>
                    <a:pt x="38" y="234"/>
                    <a:pt x="36" y="238"/>
                    <a:pt x="40" y="241"/>
                  </a:cubicBezTo>
                  <a:cubicBezTo>
                    <a:pt x="44" y="244"/>
                    <a:pt x="45" y="249"/>
                    <a:pt x="50" y="247"/>
                  </a:cubicBezTo>
                  <a:cubicBezTo>
                    <a:pt x="54" y="245"/>
                    <a:pt x="56" y="240"/>
                    <a:pt x="60" y="238"/>
                  </a:cubicBezTo>
                  <a:cubicBezTo>
                    <a:pt x="64" y="236"/>
                    <a:pt x="66" y="238"/>
                    <a:pt x="69" y="241"/>
                  </a:cubicBezTo>
                  <a:cubicBezTo>
                    <a:pt x="72" y="244"/>
                    <a:pt x="72" y="251"/>
                    <a:pt x="72" y="255"/>
                  </a:cubicBezTo>
                  <a:cubicBezTo>
                    <a:pt x="72" y="260"/>
                    <a:pt x="76" y="267"/>
                    <a:pt x="78" y="273"/>
                  </a:cubicBezTo>
                  <a:cubicBezTo>
                    <a:pt x="80" y="278"/>
                    <a:pt x="83" y="282"/>
                    <a:pt x="81" y="286"/>
                  </a:cubicBezTo>
                  <a:cubicBezTo>
                    <a:pt x="79" y="290"/>
                    <a:pt x="76" y="297"/>
                    <a:pt x="81" y="298"/>
                  </a:cubicBezTo>
                  <a:cubicBezTo>
                    <a:pt x="86" y="299"/>
                    <a:pt x="88" y="295"/>
                    <a:pt x="91" y="302"/>
                  </a:cubicBezTo>
                  <a:cubicBezTo>
                    <a:pt x="94" y="310"/>
                    <a:pt x="96" y="313"/>
                    <a:pt x="96" y="318"/>
                  </a:cubicBezTo>
                  <a:cubicBezTo>
                    <a:pt x="96" y="324"/>
                    <a:pt x="95" y="329"/>
                    <a:pt x="99" y="329"/>
                  </a:cubicBezTo>
                  <a:cubicBezTo>
                    <a:pt x="104" y="329"/>
                    <a:pt x="104" y="324"/>
                    <a:pt x="109" y="324"/>
                  </a:cubicBezTo>
                  <a:cubicBezTo>
                    <a:pt x="114" y="324"/>
                    <a:pt x="118" y="328"/>
                    <a:pt x="124" y="327"/>
                  </a:cubicBezTo>
                  <a:cubicBezTo>
                    <a:pt x="130" y="326"/>
                    <a:pt x="130" y="322"/>
                    <a:pt x="135" y="323"/>
                  </a:cubicBezTo>
                  <a:cubicBezTo>
                    <a:pt x="139" y="324"/>
                    <a:pt x="142" y="327"/>
                    <a:pt x="147" y="327"/>
                  </a:cubicBezTo>
                  <a:cubicBezTo>
                    <a:pt x="152" y="327"/>
                    <a:pt x="157" y="329"/>
                    <a:pt x="161" y="330"/>
                  </a:cubicBezTo>
                  <a:cubicBezTo>
                    <a:pt x="166" y="331"/>
                    <a:pt x="166" y="333"/>
                    <a:pt x="168" y="328"/>
                  </a:cubicBezTo>
                  <a:cubicBezTo>
                    <a:pt x="170" y="323"/>
                    <a:pt x="168" y="321"/>
                    <a:pt x="174" y="320"/>
                  </a:cubicBezTo>
                  <a:cubicBezTo>
                    <a:pt x="180" y="319"/>
                    <a:pt x="178" y="323"/>
                    <a:pt x="181" y="329"/>
                  </a:cubicBezTo>
                  <a:cubicBezTo>
                    <a:pt x="183" y="331"/>
                    <a:pt x="185" y="332"/>
                    <a:pt x="187" y="334"/>
                  </a:cubicBezTo>
                  <a:cubicBezTo>
                    <a:pt x="189" y="310"/>
                    <a:pt x="186" y="298"/>
                    <a:pt x="212" y="307"/>
                  </a:cubicBezTo>
                  <a:cubicBezTo>
                    <a:pt x="243" y="316"/>
                    <a:pt x="484" y="336"/>
                    <a:pt x="523" y="340"/>
                  </a:cubicBezTo>
                  <a:cubicBezTo>
                    <a:pt x="525" y="337"/>
                    <a:pt x="526" y="335"/>
                    <a:pt x="526" y="331"/>
                  </a:cubicBezTo>
                  <a:cubicBezTo>
                    <a:pt x="526" y="330"/>
                    <a:pt x="528" y="308"/>
                    <a:pt x="529" y="277"/>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4" name="Freeform 74">
              <a:extLst>
                <a:ext uri="{FF2B5EF4-FFF2-40B4-BE49-F238E27FC236}">
                  <a16:creationId xmlns:a16="http://schemas.microsoft.com/office/drawing/2014/main" id="{81111BF9-A1F6-493D-B8F3-7EB471E95D4B}"/>
                </a:ext>
              </a:extLst>
            </p:cNvPr>
            <p:cNvSpPr>
              <a:spLocks/>
            </p:cNvSpPr>
            <p:nvPr userDrawn="1"/>
          </p:nvSpPr>
          <p:spPr bwMode="auto">
            <a:xfrm>
              <a:off x="3934482" y="1543121"/>
              <a:ext cx="1301641" cy="815568"/>
            </a:xfrm>
            <a:custGeom>
              <a:avLst/>
              <a:gdLst>
                <a:gd name="T0" fmla="*/ 529 w 543"/>
                <a:gd name="T1" fmla="*/ 277 h 340"/>
                <a:gd name="T2" fmla="*/ 543 w 543"/>
                <a:gd name="T3" fmla="*/ 75 h 340"/>
                <a:gd name="T4" fmla="*/ 358 w 543"/>
                <a:gd name="T5" fmla="*/ 57 h 340"/>
                <a:gd name="T6" fmla="*/ 15 w 543"/>
                <a:gd name="T7" fmla="*/ 0 h 340"/>
                <a:gd name="T8" fmla="*/ 7 w 543"/>
                <a:gd name="T9" fmla="*/ 23 h 340"/>
                <a:gd name="T10" fmla="*/ 0 w 543"/>
                <a:gd name="T11" fmla="*/ 64 h 340"/>
                <a:gd name="T12" fmla="*/ 5 w 543"/>
                <a:gd name="T13" fmla="*/ 81 h 340"/>
                <a:gd name="T14" fmla="*/ 10 w 543"/>
                <a:gd name="T15" fmla="*/ 100 h 340"/>
                <a:gd name="T16" fmla="*/ 8 w 543"/>
                <a:gd name="T17" fmla="*/ 107 h 340"/>
                <a:gd name="T18" fmla="*/ 19 w 543"/>
                <a:gd name="T19" fmla="*/ 121 h 340"/>
                <a:gd name="T20" fmla="*/ 26 w 543"/>
                <a:gd name="T21" fmla="*/ 134 h 340"/>
                <a:gd name="T22" fmla="*/ 33 w 543"/>
                <a:gd name="T23" fmla="*/ 145 h 340"/>
                <a:gd name="T24" fmla="*/ 39 w 543"/>
                <a:gd name="T25" fmla="*/ 157 h 340"/>
                <a:gd name="T26" fmla="*/ 46 w 543"/>
                <a:gd name="T27" fmla="*/ 163 h 340"/>
                <a:gd name="T28" fmla="*/ 52 w 543"/>
                <a:gd name="T29" fmla="*/ 168 h 340"/>
                <a:gd name="T30" fmla="*/ 60 w 543"/>
                <a:gd name="T31" fmla="*/ 169 h 340"/>
                <a:gd name="T32" fmla="*/ 50 w 543"/>
                <a:gd name="T33" fmla="*/ 192 h 340"/>
                <a:gd name="T34" fmla="*/ 46 w 543"/>
                <a:gd name="T35" fmla="*/ 204 h 340"/>
                <a:gd name="T36" fmla="*/ 47 w 543"/>
                <a:gd name="T37" fmla="*/ 218 h 340"/>
                <a:gd name="T38" fmla="*/ 41 w 543"/>
                <a:gd name="T39" fmla="*/ 225 h 340"/>
                <a:gd name="T40" fmla="*/ 38 w 543"/>
                <a:gd name="T41" fmla="*/ 234 h 340"/>
                <a:gd name="T42" fmla="*/ 40 w 543"/>
                <a:gd name="T43" fmla="*/ 241 h 340"/>
                <a:gd name="T44" fmla="*/ 50 w 543"/>
                <a:gd name="T45" fmla="*/ 247 h 340"/>
                <a:gd name="T46" fmla="*/ 60 w 543"/>
                <a:gd name="T47" fmla="*/ 238 h 340"/>
                <a:gd name="T48" fmla="*/ 69 w 543"/>
                <a:gd name="T49" fmla="*/ 241 h 340"/>
                <a:gd name="T50" fmla="*/ 72 w 543"/>
                <a:gd name="T51" fmla="*/ 255 h 340"/>
                <a:gd name="T52" fmla="*/ 78 w 543"/>
                <a:gd name="T53" fmla="*/ 273 h 340"/>
                <a:gd name="T54" fmla="*/ 81 w 543"/>
                <a:gd name="T55" fmla="*/ 286 h 340"/>
                <a:gd name="T56" fmla="*/ 81 w 543"/>
                <a:gd name="T57" fmla="*/ 298 h 340"/>
                <a:gd name="T58" fmla="*/ 91 w 543"/>
                <a:gd name="T59" fmla="*/ 302 h 340"/>
                <a:gd name="T60" fmla="*/ 96 w 543"/>
                <a:gd name="T61" fmla="*/ 318 h 340"/>
                <a:gd name="T62" fmla="*/ 99 w 543"/>
                <a:gd name="T63" fmla="*/ 329 h 340"/>
                <a:gd name="T64" fmla="*/ 109 w 543"/>
                <a:gd name="T65" fmla="*/ 324 h 340"/>
                <a:gd name="T66" fmla="*/ 124 w 543"/>
                <a:gd name="T67" fmla="*/ 327 h 340"/>
                <a:gd name="T68" fmla="*/ 135 w 543"/>
                <a:gd name="T69" fmla="*/ 323 h 340"/>
                <a:gd name="T70" fmla="*/ 147 w 543"/>
                <a:gd name="T71" fmla="*/ 327 h 340"/>
                <a:gd name="T72" fmla="*/ 161 w 543"/>
                <a:gd name="T73" fmla="*/ 330 h 340"/>
                <a:gd name="T74" fmla="*/ 168 w 543"/>
                <a:gd name="T75" fmla="*/ 328 h 340"/>
                <a:gd name="T76" fmla="*/ 174 w 543"/>
                <a:gd name="T77" fmla="*/ 320 h 340"/>
                <a:gd name="T78" fmla="*/ 181 w 543"/>
                <a:gd name="T79" fmla="*/ 329 h 340"/>
                <a:gd name="T80" fmla="*/ 187 w 543"/>
                <a:gd name="T81" fmla="*/ 334 h 340"/>
                <a:gd name="T82" fmla="*/ 212 w 543"/>
                <a:gd name="T83" fmla="*/ 307 h 340"/>
                <a:gd name="T84" fmla="*/ 523 w 543"/>
                <a:gd name="T85" fmla="*/ 340 h 340"/>
                <a:gd name="T86" fmla="*/ 526 w 543"/>
                <a:gd name="T87" fmla="*/ 331 h 340"/>
                <a:gd name="T88" fmla="*/ 529 w 543"/>
                <a:gd name="T89" fmla="*/ 27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3" h="340">
                  <a:moveTo>
                    <a:pt x="529" y="277"/>
                  </a:moveTo>
                  <a:cubicBezTo>
                    <a:pt x="533" y="214"/>
                    <a:pt x="539" y="115"/>
                    <a:pt x="543" y="75"/>
                  </a:cubicBezTo>
                  <a:cubicBezTo>
                    <a:pt x="484" y="70"/>
                    <a:pt x="422" y="65"/>
                    <a:pt x="358" y="57"/>
                  </a:cubicBezTo>
                  <a:cubicBezTo>
                    <a:pt x="237" y="42"/>
                    <a:pt x="117" y="21"/>
                    <a:pt x="15" y="0"/>
                  </a:cubicBezTo>
                  <a:cubicBezTo>
                    <a:pt x="12" y="7"/>
                    <a:pt x="7" y="18"/>
                    <a:pt x="7" y="23"/>
                  </a:cubicBezTo>
                  <a:cubicBezTo>
                    <a:pt x="6" y="31"/>
                    <a:pt x="0" y="64"/>
                    <a:pt x="0" y="64"/>
                  </a:cubicBezTo>
                  <a:cubicBezTo>
                    <a:pt x="0" y="64"/>
                    <a:pt x="3" y="76"/>
                    <a:pt x="5" y="81"/>
                  </a:cubicBezTo>
                  <a:cubicBezTo>
                    <a:pt x="7" y="85"/>
                    <a:pt x="10" y="100"/>
                    <a:pt x="10" y="100"/>
                  </a:cubicBezTo>
                  <a:cubicBezTo>
                    <a:pt x="10" y="100"/>
                    <a:pt x="6" y="103"/>
                    <a:pt x="8" y="107"/>
                  </a:cubicBezTo>
                  <a:cubicBezTo>
                    <a:pt x="9" y="111"/>
                    <a:pt x="16" y="116"/>
                    <a:pt x="19" y="121"/>
                  </a:cubicBezTo>
                  <a:cubicBezTo>
                    <a:pt x="22" y="125"/>
                    <a:pt x="24" y="129"/>
                    <a:pt x="26" y="134"/>
                  </a:cubicBezTo>
                  <a:cubicBezTo>
                    <a:pt x="28" y="139"/>
                    <a:pt x="30" y="139"/>
                    <a:pt x="33" y="145"/>
                  </a:cubicBezTo>
                  <a:cubicBezTo>
                    <a:pt x="36" y="150"/>
                    <a:pt x="37" y="153"/>
                    <a:pt x="39" y="157"/>
                  </a:cubicBezTo>
                  <a:cubicBezTo>
                    <a:pt x="41" y="161"/>
                    <a:pt x="44" y="159"/>
                    <a:pt x="46" y="163"/>
                  </a:cubicBezTo>
                  <a:cubicBezTo>
                    <a:pt x="48" y="167"/>
                    <a:pt x="49" y="168"/>
                    <a:pt x="52" y="168"/>
                  </a:cubicBezTo>
                  <a:cubicBezTo>
                    <a:pt x="56" y="168"/>
                    <a:pt x="60" y="167"/>
                    <a:pt x="60" y="169"/>
                  </a:cubicBezTo>
                  <a:cubicBezTo>
                    <a:pt x="60" y="172"/>
                    <a:pt x="52" y="187"/>
                    <a:pt x="50" y="192"/>
                  </a:cubicBezTo>
                  <a:cubicBezTo>
                    <a:pt x="48" y="198"/>
                    <a:pt x="46" y="200"/>
                    <a:pt x="46" y="204"/>
                  </a:cubicBezTo>
                  <a:cubicBezTo>
                    <a:pt x="46" y="208"/>
                    <a:pt x="50" y="214"/>
                    <a:pt x="47" y="218"/>
                  </a:cubicBezTo>
                  <a:cubicBezTo>
                    <a:pt x="44" y="222"/>
                    <a:pt x="42" y="220"/>
                    <a:pt x="41" y="225"/>
                  </a:cubicBezTo>
                  <a:cubicBezTo>
                    <a:pt x="40" y="230"/>
                    <a:pt x="38" y="234"/>
                    <a:pt x="38" y="234"/>
                  </a:cubicBezTo>
                  <a:cubicBezTo>
                    <a:pt x="38" y="234"/>
                    <a:pt x="36" y="238"/>
                    <a:pt x="40" y="241"/>
                  </a:cubicBezTo>
                  <a:cubicBezTo>
                    <a:pt x="44" y="244"/>
                    <a:pt x="45" y="249"/>
                    <a:pt x="50" y="247"/>
                  </a:cubicBezTo>
                  <a:cubicBezTo>
                    <a:pt x="54" y="245"/>
                    <a:pt x="56" y="240"/>
                    <a:pt x="60" y="238"/>
                  </a:cubicBezTo>
                  <a:cubicBezTo>
                    <a:pt x="64" y="236"/>
                    <a:pt x="66" y="238"/>
                    <a:pt x="69" y="241"/>
                  </a:cubicBezTo>
                  <a:cubicBezTo>
                    <a:pt x="72" y="244"/>
                    <a:pt x="72" y="251"/>
                    <a:pt x="72" y="255"/>
                  </a:cubicBezTo>
                  <a:cubicBezTo>
                    <a:pt x="72" y="260"/>
                    <a:pt x="76" y="267"/>
                    <a:pt x="78" y="273"/>
                  </a:cubicBezTo>
                  <a:cubicBezTo>
                    <a:pt x="80" y="278"/>
                    <a:pt x="83" y="282"/>
                    <a:pt x="81" y="286"/>
                  </a:cubicBezTo>
                  <a:cubicBezTo>
                    <a:pt x="79" y="290"/>
                    <a:pt x="76" y="297"/>
                    <a:pt x="81" y="298"/>
                  </a:cubicBezTo>
                  <a:cubicBezTo>
                    <a:pt x="86" y="299"/>
                    <a:pt x="88" y="295"/>
                    <a:pt x="91" y="302"/>
                  </a:cubicBezTo>
                  <a:cubicBezTo>
                    <a:pt x="94" y="310"/>
                    <a:pt x="96" y="313"/>
                    <a:pt x="96" y="318"/>
                  </a:cubicBezTo>
                  <a:cubicBezTo>
                    <a:pt x="96" y="324"/>
                    <a:pt x="95" y="329"/>
                    <a:pt x="99" y="329"/>
                  </a:cubicBezTo>
                  <a:cubicBezTo>
                    <a:pt x="104" y="329"/>
                    <a:pt x="104" y="324"/>
                    <a:pt x="109" y="324"/>
                  </a:cubicBezTo>
                  <a:cubicBezTo>
                    <a:pt x="114" y="324"/>
                    <a:pt x="118" y="328"/>
                    <a:pt x="124" y="327"/>
                  </a:cubicBezTo>
                  <a:cubicBezTo>
                    <a:pt x="130" y="326"/>
                    <a:pt x="130" y="322"/>
                    <a:pt x="135" y="323"/>
                  </a:cubicBezTo>
                  <a:cubicBezTo>
                    <a:pt x="139" y="324"/>
                    <a:pt x="142" y="327"/>
                    <a:pt x="147" y="327"/>
                  </a:cubicBezTo>
                  <a:cubicBezTo>
                    <a:pt x="152" y="327"/>
                    <a:pt x="157" y="329"/>
                    <a:pt x="161" y="330"/>
                  </a:cubicBezTo>
                  <a:cubicBezTo>
                    <a:pt x="166" y="331"/>
                    <a:pt x="166" y="333"/>
                    <a:pt x="168" y="328"/>
                  </a:cubicBezTo>
                  <a:cubicBezTo>
                    <a:pt x="170" y="323"/>
                    <a:pt x="168" y="321"/>
                    <a:pt x="174" y="320"/>
                  </a:cubicBezTo>
                  <a:cubicBezTo>
                    <a:pt x="180" y="319"/>
                    <a:pt x="178" y="323"/>
                    <a:pt x="181" y="329"/>
                  </a:cubicBezTo>
                  <a:cubicBezTo>
                    <a:pt x="183" y="331"/>
                    <a:pt x="185" y="332"/>
                    <a:pt x="187" y="334"/>
                  </a:cubicBezTo>
                  <a:cubicBezTo>
                    <a:pt x="189" y="310"/>
                    <a:pt x="186" y="298"/>
                    <a:pt x="212" y="307"/>
                  </a:cubicBezTo>
                  <a:cubicBezTo>
                    <a:pt x="243" y="316"/>
                    <a:pt x="484" y="336"/>
                    <a:pt x="523" y="340"/>
                  </a:cubicBezTo>
                  <a:cubicBezTo>
                    <a:pt x="525" y="337"/>
                    <a:pt x="526" y="335"/>
                    <a:pt x="526" y="331"/>
                  </a:cubicBezTo>
                  <a:cubicBezTo>
                    <a:pt x="526" y="330"/>
                    <a:pt x="528" y="308"/>
                    <a:pt x="529" y="277"/>
                  </a:cubicBezTo>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5" name="Freeform 75">
              <a:extLst>
                <a:ext uri="{FF2B5EF4-FFF2-40B4-BE49-F238E27FC236}">
                  <a16:creationId xmlns:a16="http://schemas.microsoft.com/office/drawing/2014/main" id="{F4BA88C1-12D4-4F5B-BCCB-172D3B181DAE}"/>
                </a:ext>
              </a:extLst>
            </p:cNvPr>
            <p:cNvSpPr>
              <a:spLocks/>
            </p:cNvSpPr>
            <p:nvPr userDrawn="1"/>
          </p:nvSpPr>
          <p:spPr bwMode="auto">
            <a:xfrm>
              <a:off x="4466847" y="2938709"/>
              <a:ext cx="951723" cy="727067"/>
            </a:xfrm>
            <a:custGeom>
              <a:avLst/>
              <a:gdLst>
                <a:gd name="T0" fmla="*/ 0 w 397"/>
                <a:gd name="T1" fmla="*/ 272 h 303"/>
                <a:gd name="T2" fmla="*/ 296 w 397"/>
                <a:gd name="T3" fmla="*/ 299 h 303"/>
                <a:gd name="T4" fmla="*/ 369 w 397"/>
                <a:gd name="T5" fmla="*/ 303 h 303"/>
                <a:gd name="T6" fmla="*/ 383 w 397"/>
                <a:gd name="T7" fmla="*/ 35 h 303"/>
                <a:gd name="T8" fmla="*/ 377 w 397"/>
                <a:gd name="T9" fmla="*/ 31 h 303"/>
                <a:gd name="T10" fmla="*/ 130 w 397"/>
                <a:gd name="T11" fmla="*/ 13 h 303"/>
                <a:gd name="T12" fmla="*/ 34 w 397"/>
                <a:gd name="T13" fmla="*/ 0 h 303"/>
                <a:gd name="T14" fmla="*/ 0 w 397"/>
                <a:gd name="T15" fmla="*/ 272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7" h="303">
                  <a:moveTo>
                    <a:pt x="0" y="272"/>
                  </a:moveTo>
                  <a:cubicBezTo>
                    <a:pt x="0" y="272"/>
                    <a:pt x="195" y="294"/>
                    <a:pt x="296" y="299"/>
                  </a:cubicBezTo>
                  <a:cubicBezTo>
                    <a:pt x="397" y="303"/>
                    <a:pt x="369" y="303"/>
                    <a:pt x="369" y="303"/>
                  </a:cubicBezTo>
                  <a:cubicBezTo>
                    <a:pt x="383" y="35"/>
                    <a:pt x="383" y="35"/>
                    <a:pt x="383" y="35"/>
                  </a:cubicBezTo>
                  <a:cubicBezTo>
                    <a:pt x="383" y="35"/>
                    <a:pt x="381" y="31"/>
                    <a:pt x="377" y="31"/>
                  </a:cubicBezTo>
                  <a:cubicBezTo>
                    <a:pt x="318" y="32"/>
                    <a:pt x="210" y="22"/>
                    <a:pt x="130" y="13"/>
                  </a:cubicBezTo>
                  <a:cubicBezTo>
                    <a:pt x="50" y="4"/>
                    <a:pt x="34" y="0"/>
                    <a:pt x="34" y="0"/>
                  </a:cubicBezTo>
                  <a:lnTo>
                    <a:pt x="0" y="272"/>
                  </a:ln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6" name="Freeform 76">
              <a:extLst>
                <a:ext uri="{FF2B5EF4-FFF2-40B4-BE49-F238E27FC236}">
                  <a16:creationId xmlns:a16="http://schemas.microsoft.com/office/drawing/2014/main" id="{3F4E6C06-92F1-4D63-87A8-492B602084D7}"/>
                </a:ext>
              </a:extLst>
            </p:cNvPr>
            <p:cNvSpPr>
              <a:spLocks/>
            </p:cNvSpPr>
            <p:nvPr userDrawn="1"/>
          </p:nvSpPr>
          <p:spPr bwMode="auto">
            <a:xfrm>
              <a:off x="4300738" y="2267465"/>
              <a:ext cx="887730" cy="736598"/>
            </a:xfrm>
            <a:custGeom>
              <a:avLst/>
              <a:gdLst>
                <a:gd name="T0" fmla="*/ 352 w 370"/>
                <a:gd name="T1" fmla="*/ 307 h 307"/>
                <a:gd name="T2" fmla="*/ 361 w 370"/>
                <a:gd name="T3" fmla="*/ 154 h 307"/>
                <a:gd name="T4" fmla="*/ 370 w 370"/>
                <a:gd name="T5" fmla="*/ 38 h 307"/>
                <a:gd name="T6" fmla="*/ 183 w 370"/>
                <a:gd name="T7" fmla="*/ 21 h 307"/>
                <a:gd name="T8" fmla="*/ 70 w 370"/>
                <a:gd name="T9" fmla="*/ 7 h 307"/>
                <a:gd name="T10" fmla="*/ 43 w 370"/>
                <a:gd name="T11" fmla="*/ 2 h 307"/>
                <a:gd name="T12" fmla="*/ 35 w 370"/>
                <a:gd name="T13" fmla="*/ 20 h 307"/>
                <a:gd name="T14" fmla="*/ 0 w 370"/>
                <a:gd name="T15" fmla="*/ 268 h 307"/>
                <a:gd name="T16" fmla="*/ 233 w 370"/>
                <a:gd name="T17" fmla="*/ 296 h 307"/>
                <a:gd name="T18" fmla="*/ 352 w 370"/>
                <a:gd name="T19"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307">
                  <a:moveTo>
                    <a:pt x="352" y="307"/>
                  </a:moveTo>
                  <a:cubicBezTo>
                    <a:pt x="352" y="307"/>
                    <a:pt x="360" y="181"/>
                    <a:pt x="361" y="154"/>
                  </a:cubicBezTo>
                  <a:cubicBezTo>
                    <a:pt x="363" y="127"/>
                    <a:pt x="370" y="38"/>
                    <a:pt x="370" y="38"/>
                  </a:cubicBezTo>
                  <a:cubicBezTo>
                    <a:pt x="370" y="38"/>
                    <a:pt x="206" y="23"/>
                    <a:pt x="183" y="21"/>
                  </a:cubicBezTo>
                  <a:cubicBezTo>
                    <a:pt x="160" y="19"/>
                    <a:pt x="80" y="8"/>
                    <a:pt x="70" y="7"/>
                  </a:cubicBezTo>
                  <a:cubicBezTo>
                    <a:pt x="61" y="5"/>
                    <a:pt x="48" y="0"/>
                    <a:pt x="43" y="2"/>
                  </a:cubicBezTo>
                  <a:cubicBezTo>
                    <a:pt x="38" y="3"/>
                    <a:pt x="35" y="11"/>
                    <a:pt x="35" y="20"/>
                  </a:cubicBezTo>
                  <a:cubicBezTo>
                    <a:pt x="35" y="33"/>
                    <a:pt x="0" y="268"/>
                    <a:pt x="0" y="268"/>
                  </a:cubicBezTo>
                  <a:cubicBezTo>
                    <a:pt x="0" y="268"/>
                    <a:pt x="204" y="294"/>
                    <a:pt x="233" y="296"/>
                  </a:cubicBezTo>
                  <a:cubicBezTo>
                    <a:pt x="263" y="299"/>
                    <a:pt x="352" y="307"/>
                    <a:pt x="352" y="307"/>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7" name="Freeform 77">
              <a:extLst>
                <a:ext uri="{FF2B5EF4-FFF2-40B4-BE49-F238E27FC236}">
                  <a16:creationId xmlns:a16="http://schemas.microsoft.com/office/drawing/2014/main" id="{441BC0C8-780B-4966-BE1A-B5BD6BEB659D}"/>
                </a:ext>
              </a:extLst>
            </p:cNvPr>
            <p:cNvSpPr>
              <a:spLocks/>
            </p:cNvSpPr>
            <p:nvPr userDrawn="1"/>
          </p:nvSpPr>
          <p:spPr bwMode="auto">
            <a:xfrm>
              <a:off x="3630856" y="1522698"/>
              <a:ext cx="751575" cy="1229479"/>
            </a:xfrm>
            <a:custGeom>
              <a:avLst/>
              <a:gdLst>
                <a:gd name="T0" fmla="*/ 66 w 314"/>
                <a:gd name="T1" fmla="*/ 210 h 513"/>
                <a:gd name="T2" fmla="*/ 65 w 314"/>
                <a:gd name="T3" fmla="*/ 208 h 513"/>
                <a:gd name="T4" fmla="*/ 63 w 314"/>
                <a:gd name="T5" fmla="*/ 200 h 513"/>
                <a:gd name="T6" fmla="*/ 64 w 314"/>
                <a:gd name="T7" fmla="*/ 194 h 513"/>
                <a:gd name="T8" fmla="*/ 60 w 314"/>
                <a:gd name="T9" fmla="*/ 178 h 513"/>
                <a:gd name="T10" fmla="*/ 62 w 314"/>
                <a:gd name="T11" fmla="*/ 163 h 513"/>
                <a:gd name="T12" fmla="*/ 97 w 314"/>
                <a:gd name="T13" fmla="*/ 0 h 513"/>
                <a:gd name="T14" fmla="*/ 142 w 314"/>
                <a:gd name="T15" fmla="*/ 9 h 513"/>
                <a:gd name="T16" fmla="*/ 134 w 314"/>
                <a:gd name="T17" fmla="*/ 32 h 513"/>
                <a:gd name="T18" fmla="*/ 127 w 314"/>
                <a:gd name="T19" fmla="*/ 73 h 513"/>
                <a:gd name="T20" fmla="*/ 132 w 314"/>
                <a:gd name="T21" fmla="*/ 90 h 513"/>
                <a:gd name="T22" fmla="*/ 137 w 314"/>
                <a:gd name="T23" fmla="*/ 109 h 513"/>
                <a:gd name="T24" fmla="*/ 135 w 314"/>
                <a:gd name="T25" fmla="*/ 116 h 513"/>
                <a:gd name="T26" fmla="*/ 146 w 314"/>
                <a:gd name="T27" fmla="*/ 130 h 513"/>
                <a:gd name="T28" fmla="*/ 153 w 314"/>
                <a:gd name="T29" fmla="*/ 143 h 513"/>
                <a:gd name="T30" fmla="*/ 160 w 314"/>
                <a:gd name="T31" fmla="*/ 154 h 513"/>
                <a:gd name="T32" fmla="*/ 166 w 314"/>
                <a:gd name="T33" fmla="*/ 166 h 513"/>
                <a:gd name="T34" fmla="*/ 173 w 314"/>
                <a:gd name="T35" fmla="*/ 172 h 513"/>
                <a:gd name="T36" fmla="*/ 179 w 314"/>
                <a:gd name="T37" fmla="*/ 177 h 513"/>
                <a:gd name="T38" fmla="*/ 187 w 314"/>
                <a:gd name="T39" fmla="*/ 178 h 513"/>
                <a:gd name="T40" fmla="*/ 177 w 314"/>
                <a:gd name="T41" fmla="*/ 201 h 513"/>
                <a:gd name="T42" fmla="*/ 173 w 314"/>
                <a:gd name="T43" fmla="*/ 213 h 513"/>
                <a:gd name="T44" fmla="*/ 174 w 314"/>
                <a:gd name="T45" fmla="*/ 227 h 513"/>
                <a:gd name="T46" fmla="*/ 168 w 314"/>
                <a:gd name="T47" fmla="*/ 234 h 513"/>
                <a:gd name="T48" fmla="*/ 165 w 314"/>
                <a:gd name="T49" fmla="*/ 243 h 513"/>
                <a:gd name="T50" fmla="*/ 167 w 314"/>
                <a:gd name="T51" fmla="*/ 250 h 513"/>
                <a:gd name="T52" fmla="*/ 177 w 314"/>
                <a:gd name="T53" fmla="*/ 256 h 513"/>
                <a:gd name="T54" fmla="*/ 187 w 314"/>
                <a:gd name="T55" fmla="*/ 247 h 513"/>
                <a:gd name="T56" fmla="*/ 196 w 314"/>
                <a:gd name="T57" fmla="*/ 250 h 513"/>
                <a:gd name="T58" fmla="*/ 199 w 314"/>
                <a:gd name="T59" fmla="*/ 264 h 513"/>
                <a:gd name="T60" fmla="*/ 205 w 314"/>
                <a:gd name="T61" fmla="*/ 282 h 513"/>
                <a:gd name="T62" fmla="*/ 208 w 314"/>
                <a:gd name="T63" fmla="*/ 295 h 513"/>
                <a:gd name="T64" fmla="*/ 208 w 314"/>
                <a:gd name="T65" fmla="*/ 307 h 513"/>
                <a:gd name="T66" fmla="*/ 218 w 314"/>
                <a:gd name="T67" fmla="*/ 311 h 513"/>
                <a:gd name="T68" fmla="*/ 223 w 314"/>
                <a:gd name="T69" fmla="*/ 327 h 513"/>
                <a:gd name="T70" fmla="*/ 226 w 314"/>
                <a:gd name="T71" fmla="*/ 338 h 513"/>
                <a:gd name="T72" fmla="*/ 236 w 314"/>
                <a:gd name="T73" fmla="*/ 333 h 513"/>
                <a:gd name="T74" fmla="*/ 251 w 314"/>
                <a:gd name="T75" fmla="*/ 336 h 513"/>
                <a:gd name="T76" fmla="*/ 262 w 314"/>
                <a:gd name="T77" fmla="*/ 332 h 513"/>
                <a:gd name="T78" fmla="*/ 274 w 314"/>
                <a:gd name="T79" fmla="*/ 336 h 513"/>
                <a:gd name="T80" fmla="*/ 288 w 314"/>
                <a:gd name="T81" fmla="*/ 339 h 513"/>
                <a:gd name="T82" fmla="*/ 295 w 314"/>
                <a:gd name="T83" fmla="*/ 337 h 513"/>
                <a:gd name="T84" fmla="*/ 301 w 314"/>
                <a:gd name="T85" fmla="*/ 329 h 513"/>
                <a:gd name="T86" fmla="*/ 308 w 314"/>
                <a:gd name="T87" fmla="*/ 338 h 513"/>
                <a:gd name="T88" fmla="*/ 314 w 314"/>
                <a:gd name="T89" fmla="*/ 343 h 513"/>
                <a:gd name="T90" fmla="*/ 313 w 314"/>
                <a:gd name="T91" fmla="*/ 348 h 513"/>
                <a:gd name="T92" fmla="*/ 290 w 314"/>
                <a:gd name="T93" fmla="*/ 513 h 513"/>
                <a:gd name="T94" fmla="*/ 147 w 314"/>
                <a:gd name="T95" fmla="*/ 489 h 513"/>
                <a:gd name="T96" fmla="*/ 0 w 314"/>
                <a:gd name="T97" fmla="*/ 459 h 513"/>
                <a:gd name="T98" fmla="*/ 23 w 314"/>
                <a:gd name="T99" fmla="*/ 348 h 513"/>
                <a:gd name="T100" fmla="*/ 33 w 314"/>
                <a:gd name="T101" fmla="*/ 323 h 513"/>
                <a:gd name="T102" fmla="*/ 29 w 314"/>
                <a:gd name="T103" fmla="*/ 312 h 513"/>
                <a:gd name="T104" fmla="*/ 25 w 314"/>
                <a:gd name="T105" fmla="*/ 299 h 513"/>
                <a:gd name="T106" fmla="*/ 43 w 314"/>
                <a:gd name="T107" fmla="*/ 277 h 513"/>
                <a:gd name="T108" fmla="*/ 50 w 314"/>
                <a:gd name="T109" fmla="*/ 263 h 513"/>
                <a:gd name="T110" fmla="*/ 61 w 314"/>
                <a:gd name="T111" fmla="*/ 251 h 513"/>
                <a:gd name="T112" fmla="*/ 69 w 314"/>
                <a:gd name="T113" fmla="*/ 238 h 513"/>
                <a:gd name="T114" fmla="*/ 73 w 314"/>
                <a:gd name="T115" fmla="*/ 229 h 513"/>
                <a:gd name="T116" fmla="*/ 73 w 314"/>
                <a:gd name="T117" fmla="*/ 217 h 513"/>
                <a:gd name="T118" fmla="*/ 66 w 314"/>
                <a:gd name="T119" fmla="*/ 21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 h="513">
                  <a:moveTo>
                    <a:pt x="66" y="210"/>
                  </a:moveTo>
                  <a:cubicBezTo>
                    <a:pt x="66" y="209"/>
                    <a:pt x="65" y="209"/>
                    <a:pt x="65" y="208"/>
                  </a:cubicBezTo>
                  <a:cubicBezTo>
                    <a:pt x="63" y="204"/>
                    <a:pt x="63" y="202"/>
                    <a:pt x="63" y="200"/>
                  </a:cubicBezTo>
                  <a:cubicBezTo>
                    <a:pt x="63" y="198"/>
                    <a:pt x="63" y="196"/>
                    <a:pt x="64" y="194"/>
                  </a:cubicBezTo>
                  <a:cubicBezTo>
                    <a:pt x="65" y="187"/>
                    <a:pt x="61" y="184"/>
                    <a:pt x="60" y="178"/>
                  </a:cubicBezTo>
                  <a:cubicBezTo>
                    <a:pt x="59" y="173"/>
                    <a:pt x="62" y="170"/>
                    <a:pt x="62" y="163"/>
                  </a:cubicBezTo>
                  <a:cubicBezTo>
                    <a:pt x="62" y="157"/>
                    <a:pt x="90" y="32"/>
                    <a:pt x="97" y="0"/>
                  </a:cubicBezTo>
                  <a:cubicBezTo>
                    <a:pt x="111" y="3"/>
                    <a:pt x="126" y="6"/>
                    <a:pt x="142" y="9"/>
                  </a:cubicBezTo>
                  <a:cubicBezTo>
                    <a:pt x="139" y="16"/>
                    <a:pt x="134" y="27"/>
                    <a:pt x="134" y="32"/>
                  </a:cubicBezTo>
                  <a:cubicBezTo>
                    <a:pt x="133" y="40"/>
                    <a:pt x="127" y="73"/>
                    <a:pt x="127" y="73"/>
                  </a:cubicBezTo>
                  <a:cubicBezTo>
                    <a:pt x="127" y="73"/>
                    <a:pt x="130" y="85"/>
                    <a:pt x="132" y="90"/>
                  </a:cubicBezTo>
                  <a:cubicBezTo>
                    <a:pt x="134" y="94"/>
                    <a:pt x="137" y="109"/>
                    <a:pt x="137" y="109"/>
                  </a:cubicBezTo>
                  <a:cubicBezTo>
                    <a:pt x="137" y="109"/>
                    <a:pt x="133" y="112"/>
                    <a:pt x="135" y="116"/>
                  </a:cubicBezTo>
                  <a:cubicBezTo>
                    <a:pt x="136" y="120"/>
                    <a:pt x="143" y="125"/>
                    <a:pt x="146" y="130"/>
                  </a:cubicBezTo>
                  <a:cubicBezTo>
                    <a:pt x="149" y="134"/>
                    <a:pt x="151" y="138"/>
                    <a:pt x="153" y="143"/>
                  </a:cubicBezTo>
                  <a:cubicBezTo>
                    <a:pt x="155" y="148"/>
                    <a:pt x="157" y="148"/>
                    <a:pt x="160" y="154"/>
                  </a:cubicBezTo>
                  <a:cubicBezTo>
                    <a:pt x="163" y="159"/>
                    <a:pt x="164" y="162"/>
                    <a:pt x="166" y="166"/>
                  </a:cubicBezTo>
                  <a:cubicBezTo>
                    <a:pt x="168" y="170"/>
                    <a:pt x="171" y="168"/>
                    <a:pt x="173" y="172"/>
                  </a:cubicBezTo>
                  <a:cubicBezTo>
                    <a:pt x="175" y="176"/>
                    <a:pt x="176" y="177"/>
                    <a:pt x="179" y="177"/>
                  </a:cubicBezTo>
                  <a:cubicBezTo>
                    <a:pt x="183" y="177"/>
                    <a:pt x="187" y="176"/>
                    <a:pt x="187" y="178"/>
                  </a:cubicBezTo>
                  <a:cubicBezTo>
                    <a:pt x="187" y="181"/>
                    <a:pt x="179" y="196"/>
                    <a:pt x="177" y="201"/>
                  </a:cubicBezTo>
                  <a:cubicBezTo>
                    <a:pt x="175" y="207"/>
                    <a:pt x="173" y="209"/>
                    <a:pt x="173" y="213"/>
                  </a:cubicBezTo>
                  <a:cubicBezTo>
                    <a:pt x="173" y="217"/>
                    <a:pt x="177" y="223"/>
                    <a:pt x="174" y="227"/>
                  </a:cubicBezTo>
                  <a:cubicBezTo>
                    <a:pt x="171" y="231"/>
                    <a:pt x="169" y="229"/>
                    <a:pt x="168" y="234"/>
                  </a:cubicBezTo>
                  <a:cubicBezTo>
                    <a:pt x="167" y="239"/>
                    <a:pt x="165" y="243"/>
                    <a:pt x="165" y="243"/>
                  </a:cubicBezTo>
                  <a:cubicBezTo>
                    <a:pt x="165" y="243"/>
                    <a:pt x="163" y="247"/>
                    <a:pt x="167" y="250"/>
                  </a:cubicBezTo>
                  <a:cubicBezTo>
                    <a:pt x="171" y="253"/>
                    <a:pt x="172" y="258"/>
                    <a:pt x="177" y="256"/>
                  </a:cubicBezTo>
                  <a:cubicBezTo>
                    <a:pt x="181" y="254"/>
                    <a:pt x="183" y="249"/>
                    <a:pt x="187" y="247"/>
                  </a:cubicBezTo>
                  <a:cubicBezTo>
                    <a:pt x="191" y="245"/>
                    <a:pt x="193" y="247"/>
                    <a:pt x="196" y="250"/>
                  </a:cubicBezTo>
                  <a:cubicBezTo>
                    <a:pt x="199" y="253"/>
                    <a:pt x="199" y="260"/>
                    <a:pt x="199" y="264"/>
                  </a:cubicBezTo>
                  <a:cubicBezTo>
                    <a:pt x="199" y="269"/>
                    <a:pt x="203" y="276"/>
                    <a:pt x="205" y="282"/>
                  </a:cubicBezTo>
                  <a:cubicBezTo>
                    <a:pt x="207" y="287"/>
                    <a:pt x="210" y="291"/>
                    <a:pt x="208" y="295"/>
                  </a:cubicBezTo>
                  <a:cubicBezTo>
                    <a:pt x="206" y="299"/>
                    <a:pt x="203" y="306"/>
                    <a:pt x="208" y="307"/>
                  </a:cubicBezTo>
                  <a:cubicBezTo>
                    <a:pt x="213" y="308"/>
                    <a:pt x="215" y="304"/>
                    <a:pt x="218" y="311"/>
                  </a:cubicBezTo>
                  <a:cubicBezTo>
                    <a:pt x="221" y="319"/>
                    <a:pt x="223" y="322"/>
                    <a:pt x="223" y="327"/>
                  </a:cubicBezTo>
                  <a:cubicBezTo>
                    <a:pt x="223" y="333"/>
                    <a:pt x="222" y="338"/>
                    <a:pt x="226" y="338"/>
                  </a:cubicBezTo>
                  <a:cubicBezTo>
                    <a:pt x="231" y="338"/>
                    <a:pt x="231" y="333"/>
                    <a:pt x="236" y="333"/>
                  </a:cubicBezTo>
                  <a:cubicBezTo>
                    <a:pt x="241" y="333"/>
                    <a:pt x="245" y="337"/>
                    <a:pt x="251" y="336"/>
                  </a:cubicBezTo>
                  <a:cubicBezTo>
                    <a:pt x="257" y="335"/>
                    <a:pt x="257" y="331"/>
                    <a:pt x="262" y="332"/>
                  </a:cubicBezTo>
                  <a:cubicBezTo>
                    <a:pt x="266" y="333"/>
                    <a:pt x="269" y="336"/>
                    <a:pt x="274" y="336"/>
                  </a:cubicBezTo>
                  <a:cubicBezTo>
                    <a:pt x="279" y="336"/>
                    <a:pt x="284" y="338"/>
                    <a:pt x="288" y="339"/>
                  </a:cubicBezTo>
                  <a:cubicBezTo>
                    <a:pt x="293" y="340"/>
                    <a:pt x="293" y="342"/>
                    <a:pt x="295" y="337"/>
                  </a:cubicBezTo>
                  <a:cubicBezTo>
                    <a:pt x="297" y="332"/>
                    <a:pt x="295" y="330"/>
                    <a:pt x="301" y="329"/>
                  </a:cubicBezTo>
                  <a:cubicBezTo>
                    <a:pt x="307" y="328"/>
                    <a:pt x="305" y="332"/>
                    <a:pt x="308" y="338"/>
                  </a:cubicBezTo>
                  <a:cubicBezTo>
                    <a:pt x="310" y="340"/>
                    <a:pt x="312" y="341"/>
                    <a:pt x="314" y="343"/>
                  </a:cubicBezTo>
                  <a:cubicBezTo>
                    <a:pt x="314" y="344"/>
                    <a:pt x="313" y="346"/>
                    <a:pt x="313" y="348"/>
                  </a:cubicBezTo>
                  <a:cubicBezTo>
                    <a:pt x="290" y="513"/>
                    <a:pt x="290" y="513"/>
                    <a:pt x="290" y="513"/>
                  </a:cubicBezTo>
                  <a:cubicBezTo>
                    <a:pt x="242" y="506"/>
                    <a:pt x="194" y="498"/>
                    <a:pt x="147" y="489"/>
                  </a:cubicBezTo>
                  <a:cubicBezTo>
                    <a:pt x="97" y="480"/>
                    <a:pt x="47" y="470"/>
                    <a:pt x="0" y="459"/>
                  </a:cubicBezTo>
                  <a:cubicBezTo>
                    <a:pt x="6" y="430"/>
                    <a:pt x="23" y="352"/>
                    <a:pt x="23" y="348"/>
                  </a:cubicBezTo>
                  <a:cubicBezTo>
                    <a:pt x="23" y="342"/>
                    <a:pt x="29" y="331"/>
                    <a:pt x="33" y="323"/>
                  </a:cubicBezTo>
                  <a:cubicBezTo>
                    <a:pt x="37" y="314"/>
                    <a:pt x="39" y="319"/>
                    <a:pt x="29" y="312"/>
                  </a:cubicBezTo>
                  <a:cubicBezTo>
                    <a:pt x="20" y="305"/>
                    <a:pt x="25" y="305"/>
                    <a:pt x="25" y="299"/>
                  </a:cubicBezTo>
                  <a:cubicBezTo>
                    <a:pt x="25" y="292"/>
                    <a:pt x="39" y="279"/>
                    <a:pt x="43" y="277"/>
                  </a:cubicBezTo>
                  <a:cubicBezTo>
                    <a:pt x="47" y="275"/>
                    <a:pt x="49" y="268"/>
                    <a:pt x="50" y="263"/>
                  </a:cubicBezTo>
                  <a:cubicBezTo>
                    <a:pt x="52" y="259"/>
                    <a:pt x="57" y="257"/>
                    <a:pt x="61" y="251"/>
                  </a:cubicBezTo>
                  <a:cubicBezTo>
                    <a:pt x="65" y="245"/>
                    <a:pt x="65" y="241"/>
                    <a:pt x="69" y="238"/>
                  </a:cubicBezTo>
                  <a:cubicBezTo>
                    <a:pt x="69" y="238"/>
                    <a:pt x="72" y="236"/>
                    <a:pt x="73" y="229"/>
                  </a:cubicBezTo>
                  <a:cubicBezTo>
                    <a:pt x="74" y="223"/>
                    <a:pt x="75" y="219"/>
                    <a:pt x="73" y="217"/>
                  </a:cubicBezTo>
                  <a:cubicBezTo>
                    <a:pt x="71" y="216"/>
                    <a:pt x="66" y="210"/>
                    <a:pt x="66" y="21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8" name="Freeform 78">
              <a:extLst>
                <a:ext uri="{FF2B5EF4-FFF2-40B4-BE49-F238E27FC236}">
                  <a16:creationId xmlns:a16="http://schemas.microsoft.com/office/drawing/2014/main" id="{C49BBC21-5BFF-4276-AB27-2AEF925FC394}"/>
                </a:ext>
              </a:extLst>
            </p:cNvPr>
            <p:cNvSpPr>
              <a:spLocks/>
            </p:cNvSpPr>
            <p:nvPr userDrawn="1"/>
          </p:nvSpPr>
          <p:spPr bwMode="auto">
            <a:xfrm>
              <a:off x="6863174" y="3589529"/>
              <a:ext cx="1071540" cy="381234"/>
            </a:xfrm>
            <a:custGeom>
              <a:avLst/>
              <a:gdLst>
                <a:gd name="T0" fmla="*/ 8 w 447"/>
                <a:gd name="T1" fmla="*/ 159 h 159"/>
                <a:gd name="T2" fmla="*/ 255 w 447"/>
                <a:gd name="T3" fmla="*/ 136 h 159"/>
                <a:gd name="T4" fmla="*/ 321 w 447"/>
                <a:gd name="T5" fmla="*/ 128 h 159"/>
                <a:gd name="T6" fmla="*/ 323 w 447"/>
                <a:gd name="T7" fmla="*/ 113 h 159"/>
                <a:gd name="T8" fmla="*/ 335 w 447"/>
                <a:gd name="T9" fmla="*/ 98 h 159"/>
                <a:gd name="T10" fmla="*/ 353 w 447"/>
                <a:gd name="T11" fmla="*/ 85 h 159"/>
                <a:gd name="T12" fmla="*/ 361 w 447"/>
                <a:gd name="T13" fmla="*/ 82 h 159"/>
                <a:gd name="T14" fmla="*/ 381 w 447"/>
                <a:gd name="T15" fmla="*/ 67 h 159"/>
                <a:gd name="T16" fmla="*/ 387 w 447"/>
                <a:gd name="T17" fmla="*/ 63 h 159"/>
                <a:gd name="T18" fmla="*/ 390 w 447"/>
                <a:gd name="T19" fmla="*/ 53 h 159"/>
                <a:gd name="T20" fmla="*/ 396 w 447"/>
                <a:gd name="T21" fmla="*/ 50 h 159"/>
                <a:gd name="T22" fmla="*/ 402 w 447"/>
                <a:gd name="T23" fmla="*/ 47 h 159"/>
                <a:gd name="T24" fmla="*/ 408 w 447"/>
                <a:gd name="T25" fmla="*/ 47 h 159"/>
                <a:gd name="T26" fmla="*/ 422 w 447"/>
                <a:gd name="T27" fmla="*/ 35 h 159"/>
                <a:gd name="T28" fmla="*/ 432 w 447"/>
                <a:gd name="T29" fmla="*/ 36 h 159"/>
                <a:gd name="T30" fmla="*/ 438 w 447"/>
                <a:gd name="T31" fmla="*/ 23 h 159"/>
                <a:gd name="T32" fmla="*/ 445 w 447"/>
                <a:gd name="T33" fmla="*/ 12 h 159"/>
                <a:gd name="T34" fmla="*/ 447 w 447"/>
                <a:gd name="T35" fmla="*/ 0 h 159"/>
                <a:gd name="T36" fmla="*/ 384 w 447"/>
                <a:gd name="T37" fmla="*/ 10 h 159"/>
                <a:gd name="T38" fmla="*/ 327 w 447"/>
                <a:gd name="T39" fmla="*/ 17 h 159"/>
                <a:gd name="T40" fmla="*/ 261 w 447"/>
                <a:gd name="T41" fmla="*/ 25 h 159"/>
                <a:gd name="T42" fmla="*/ 176 w 447"/>
                <a:gd name="T43" fmla="*/ 33 h 159"/>
                <a:gd name="T44" fmla="*/ 141 w 447"/>
                <a:gd name="T45" fmla="*/ 37 h 159"/>
                <a:gd name="T46" fmla="*/ 121 w 447"/>
                <a:gd name="T47" fmla="*/ 37 h 159"/>
                <a:gd name="T48" fmla="*/ 109 w 447"/>
                <a:gd name="T49" fmla="*/ 37 h 159"/>
                <a:gd name="T50" fmla="*/ 107 w 447"/>
                <a:gd name="T51" fmla="*/ 50 h 159"/>
                <a:gd name="T52" fmla="*/ 50 w 447"/>
                <a:gd name="T53" fmla="*/ 55 h 159"/>
                <a:gd name="T54" fmla="*/ 36 w 447"/>
                <a:gd name="T55" fmla="*/ 59 h 159"/>
                <a:gd name="T56" fmla="*/ 31 w 447"/>
                <a:gd name="T57" fmla="*/ 57 h 159"/>
                <a:gd name="T58" fmla="*/ 31 w 447"/>
                <a:gd name="T59" fmla="*/ 63 h 159"/>
                <a:gd name="T60" fmla="*/ 31 w 447"/>
                <a:gd name="T61" fmla="*/ 68 h 159"/>
                <a:gd name="T62" fmla="*/ 29 w 447"/>
                <a:gd name="T63" fmla="*/ 72 h 159"/>
                <a:gd name="T64" fmla="*/ 26 w 447"/>
                <a:gd name="T65" fmla="*/ 74 h 159"/>
                <a:gd name="T66" fmla="*/ 29 w 447"/>
                <a:gd name="T67" fmla="*/ 81 h 159"/>
                <a:gd name="T68" fmla="*/ 25 w 447"/>
                <a:gd name="T69" fmla="*/ 87 h 159"/>
                <a:gd name="T70" fmla="*/ 26 w 447"/>
                <a:gd name="T71" fmla="*/ 93 h 159"/>
                <a:gd name="T72" fmla="*/ 24 w 447"/>
                <a:gd name="T73" fmla="*/ 98 h 159"/>
                <a:gd name="T74" fmla="*/ 21 w 447"/>
                <a:gd name="T75" fmla="*/ 106 h 159"/>
                <a:gd name="T76" fmla="*/ 14 w 447"/>
                <a:gd name="T77" fmla="*/ 113 h 159"/>
                <a:gd name="T78" fmla="*/ 13 w 447"/>
                <a:gd name="T79" fmla="*/ 122 h 159"/>
                <a:gd name="T80" fmla="*/ 10 w 447"/>
                <a:gd name="T81" fmla="*/ 126 h 159"/>
                <a:gd name="T82" fmla="*/ 10 w 447"/>
                <a:gd name="T83" fmla="*/ 130 h 159"/>
                <a:gd name="T84" fmla="*/ 4 w 447"/>
                <a:gd name="T85" fmla="*/ 129 h 159"/>
                <a:gd name="T86" fmla="*/ 5 w 447"/>
                <a:gd name="T87" fmla="*/ 136 h 159"/>
                <a:gd name="T88" fmla="*/ 12 w 447"/>
                <a:gd name="T89" fmla="*/ 140 h 159"/>
                <a:gd name="T90" fmla="*/ 10 w 447"/>
                <a:gd name="T91" fmla="*/ 147 h 159"/>
                <a:gd name="T92" fmla="*/ 1 w 447"/>
                <a:gd name="T93" fmla="*/ 155 h 159"/>
                <a:gd name="T94" fmla="*/ 0 w 447"/>
                <a:gd name="T95" fmla="*/ 159 h 159"/>
                <a:gd name="T96" fmla="*/ 8 w 447"/>
                <a:gd name="T97"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7" h="159">
                  <a:moveTo>
                    <a:pt x="8" y="159"/>
                  </a:moveTo>
                  <a:cubicBezTo>
                    <a:pt x="8" y="159"/>
                    <a:pt x="211" y="142"/>
                    <a:pt x="255" y="136"/>
                  </a:cubicBezTo>
                  <a:cubicBezTo>
                    <a:pt x="299" y="130"/>
                    <a:pt x="321" y="128"/>
                    <a:pt x="321" y="128"/>
                  </a:cubicBezTo>
                  <a:cubicBezTo>
                    <a:pt x="321" y="128"/>
                    <a:pt x="320" y="116"/>
                    <a:pt x="323" y="113"/>
                  </a:cubicBezTo>
                  <a:cubicBezTo>
                    <a:pt x="326" y="110"/>
                    <a:pt x="331" y="112"/>
                    <a:pt x="335" y="98"/>
                  </a:cubicBezTo>
                  <a:cubicBezTo>
                    <a:pt x="340" y="85"/>
                    <a:pt x="351" y="85"/>
                    <a:pt x="353" y="85"/>
                  </a:cubicBezTo>
                  <a:cubicBezTo>
                    <a:pt x="356" y="86"/>
                    <a:pt x="356" y="86"/>
                    <a:pt x="361" y="82"/>
                  </a:cubicBezTo>
                  <a:cubicBezTo>
                    <a:pt x="365" y="78"/>
                    <a:pt x="377" y="69"/>
                    <a:pt x="381" y="67"/>
                  </a:cubicBezTo>
                  <a:cubicBezTo>
                    <a:pt x="384" y="65"/>
                    <a:pt x="386" y="66"/>
                    <a:pt x="387" y="63"/>
                  </a:cubicBezTo>
                  <a:cubicBezTo>
                    <a:pt x="387" y="60"/>
                    <a:pt x="387" y="52"/>
                    <a:pt x="390" y="53"/>
                  </a:cubicBezTo>
                  <a:cubicBezTo>
                    <a:pt x="394" y="54"/>
                    <a:pt x="395" y="54"/>
                    <a:pt x="396" y="50"/>
                  </a:cubicBezTo>
                  <a:cubicBezTo>
                    <a:pt x="398" y="47"/>
                    <a:pt x="399" y="45"/>
                    <a:pt x="402" y="47"/>
                  </a:cubicBezTo>
                  <a:cubicBezTo>
                    <a:pt x="405" y="49"/>
                    <a:pt x="403" y="51"/>
                    <a:pt x="408" y="47"/>
                  </a:cubicBezTo>
                  <a:cubicBezTo>
                    <a:pt x="413" y="43"/>
                    <a:pt x="416" y="36"/>
                    <a:pt x="422" y="35"/>
                  </a:cubicBezTo>
                  <a:cubicBezTo>
                    <a:pt x="428" y="34"/>
                    <a:pt x="430" y="40"/>
                    <a:pt x="432" y="36"/>
                  </a:cubicBezTo>
                  <a:cubicBezTo>
                    <a:pt x="435" y="32"/>
                    <a:pt x="435" y="25"/>
                    <a:pt x="438" y="23"/>
                  </a:cubicBezTo>
                  <a:cubicBezTo>
                    <a:pt x="441" y="21"/>
                    <a:pt x="444" y="18"/>
                    <a:pt x="445" y="12"/>
                  </a:cubicBezTo>
                  <a:cubicBezTo>
                    <a:pt x="446" y="5"/>
                    <a:pt x="447" y="0"/>
                    <a:pt x="447" y="0"/>
                  </a:cubicBezTo>
                  <a:cubicBezTo>
                    <a:pt x="447" y="0"/>
                    <a:pt x="391" y="8"/>
                    <a:pt x="384" y="10"/>
                  </a:cubicBezTo>
                  <a:cubicBezTo>
                    <a:pt x="376" y="12"/>
                    <a:pt x="331" y="17"/>
                    <a:pt x="327" y="17"/>
                  </a:cubicBezTo>
                  <a:cubicBezTo>
                    <a:pt x="323" y="17"/>
                    <a:pt x="265" y="24"/>
                    <a:pt x="261" y="25"/>
                  </a:cubicBezTo>
                  <a:cubicBezTo>
                    <a:pt x="256" y="26"/>
                    <a:pt x="183" y="31"/>
                    <a:pt x="176" y="33"/>
                  </a:cubicBezTo>
                  <a:cubicBezTo>
                    <a:pt x="169" y="34"/>
                    <a:pt x="146" y="36"/>
                    <a:pt x="141" y="37"/>
                  </a:cubicBezTo>
                  <a:cubicBezTo>
                    <a:pt x="136" y="39"/>
                    <a:pt x="127" y="37"/>
                    <a:pt x="121" y="37"/>
                  </a:cubicBezTo>
                  <a:cubicBezTo>
                    <a:pt x="115" y="37"/>
                    <a:pt x="109" y="34"/>
                    <a:pt x="109" y="37"/>
                  </a:cubicBezTo>
                  <a:cubicBezTo>
                    <a:pt x="108" y="40"/>
                    <a:pt x="115" y="48"/>
                    <a:pt x="107" y="50"/>
                  </a:cubicBezTo>
                  <a:cubicBezTo>
                    <a:pt x="99" y="51"/>
                    <a:pt x="57" y="54"/>
                    <a:pt x="50" y="55"/>
                  </a:cubicBezTo>
                  <a:cubicBezTo>
                    <a:pt x="42" y="56"/>
                    <a:pt x="39" y="59"/>
                    <a:pt x="36" y="59"/>
                  </a:cubicBezTo>
                  <a:cubicBezTo>
                    <a:pt x="33" y="59"/>
                    <a:pt x="31" y="57"/>
                    <a:pt x="31" y="57"/>
                  </a:cubicBezTo>
                  <a:cubicBezTo>
                    <a:pt x="31" y="57"/>
                    <a:pt x="30" y="60"/>
                    <a:pt x="31" y="63"/>
                  </a:cubicBezTo>
                  <a:cubicBezTo>
                    <a:pt x="31" y="66"/>
                    <a:pt x="33" y="67"/>
                    <a:pt x="31" y="68"/>
                  </a:cubicBezTo>
                  <a:cubicBezTo>
                    <a:pt x="28" y="69"/>
                    <a:pt x="28" y="70"/>
                    <a:pt x="29" y="72"/>
                  </a:cubicBezTo>
                  <a:cubicBezTo>
                    <a:pt x="30" y="73"/>
                    <a:pt x="26" y="71"/>
                    <a:pt x="26" y="74"/>
                  </a:cubicBezTo>
                  <a:cubicBezTo>
                    <a:pt x="26" y="77"/>
                    <a:pt x="30" y="76"/>
                    <a:pt x="29" y="81"/>
                  </a:cubicBezTo>
                  <a:cubicBezTo>
                    <a:pt x="27" y="85"/>
                    <a:pt x="25" y="84"/>
                    <a:pt x="25" y="87"/>
                  </a:cubicBezTo>
                  <a:cubicBezTo>
                    <a:pt x="24" y="90"/>
                    <a:pt x="25" y="90"/>
                    <a:pt x="26" y="93"/>
                  </a:cubicBezTo>
                  <a:cubicBezTo>
                    <a:pt x="26" y="97"/>
                    <a:pt x="25" y="96"/>
                    <a:pt x="24" y="98"/>
                  </a:cubicBezTo>
                  <a:cubicBezTo>
                    <a:pt x="23" y="100"/>
                    <a:pt x="24" y="105"/>
                    <a:pt x="21" y="106"/>
                  </a:cubicBezTo>
                  <a:cubicBezTo>
                    <a:pt x="19" y="107"/>
                    <a:pt x="12" y="110"/>
                    <a:pt x="14" y="113"/>
                  </a:cubicBezTo>
                  <a:cubicBezTo>
                    <a:pt x="15" y="117"/>
                    <a:pt x="14" y="120"/>
                    <a:pt x="13" y="122"/>
                  </a:cubicBezTo>
                  <a:cubicBezTo>
                    <a:pt x="11" y="123"/>
                    <a:pt x="9" y="123"/>
                    <a:pt x="10" y="126"/>
                  </a:cubicBezTo>
                  <a:cubicBezTo>
                    <a:pt x="11" y="128"/>
                    <a:pt x="13" y="132"/>
                    <a:pt x="10" y="130"/>
                  </a:cubicBezTo>
                  <a:cubicBezTo>
                    <a:pt x="8" y="129"/>
                    <a:pt x="5" y="128"/>
                    <a:pt x="4" y="129"/>
                  </a:cubicBezTo>
                  <a:cubicBezTo>
                    <a:pt x="3" y="130"/>
                    <a:pt x="2" y="134"/>
                    <a:pt x="5" y="136"/>
                  </a:cubicBezTo>
                  <a:cubicBezTo>
                    <a:pt x="8" y="138"/>
                    <a:pt x="13" y="138"/>
                    <a:pt x="12" y="140"/>
                  </a:cubicBezTo>
                  <a:cubicBezTo>
                    <a:pt x="11" y="143"/>
                    <a:pt x="13" y="145"/>
                    <a:pt x="10" y="147"/>
                  </a:cubicBezTo>
                  <a:cubicBezTo>
                    <a:pt x="8" y="149"/>
                    <a:pt x="1" y="153"/>
                    <a:pt x="1" y="155"/>
                  </a:cubicBezTo>
                  <a:cubicBezTo>
                    <a:pt x="0" y="156"/>
                    <a:pt x="0" y="159"/>
                    <a:pt x="0" y="159"/>
                  </a:cubicBezTo>
                  <a:lnTo>
                    <a:pt x="8" y="159"/>
                  </a:ln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79" name="Freeform 79">
              <a:extLst>
                <a:ext uri="{FF2B5EF4-FFF2-40B4-BE49-F238E27FC236}">
                  <a16:creationId xmlns:a16="http://schemas.microsoft.com/office/drawing/2014/main" id="{DAB48149-89DD-4993-BDB6-CD2B4E4B7B2D}"/>
                </a:ext>
              </a:extLst>
            </p:cNvPr>
            <p:cNvSpPr>
              <a:spLocks/>
            </p:cNvSpPr>
            <p:nvPr userDrawn="1"/>
          </p:nvSpPr>
          <p:spPr bwMode="auto">
            <a:xfrm>
              <a:off x="6134746" y="3076226"/>
              <a:ext cx="852330" cy="737960"/>
            </a:xfrm>
            <a:custGeom>
              <a:avLst/>
              <a:gdLst>
                <a:gd name="T0" fmla="*/ 201 w 356"/>
                <a:gd name="T1" fmla="*/ 280 h 308"/>
                <a:gd name="T2" fmla="*/ 308 w 356"/>
                <a:gd name="T3" fmla="*/ 284 h 308"/>
                <a:gd name="T4" fmla="*/ 305 w 356"/>
                <a:gd name="T5" fmla="*/ 308 h 308"/>
                <a:gd name="T6" fmla="*/ 330 w 356"/>
                <a:gd name="T7" fmla="*/ 301 h 308"/>
                <a:gd name="T8" fmla="*/ 331 w 356"/>
                <a:gd name="T9" fmla="*/ 287 h 308"/>
                <a:gd name="T10" fmla="*/ 336 w 356"/>
                <a:gd name="T11" fmla="*/ 279 h 308"/>
                <a:gd name="T12" fmla="*/ 340 w 356"/>
                <a:gd name="T13" fmla="*/ 270 h 308"/>
                <a:gd name="T14" fmla="*/ 354 w 356"/>
                <a:gd name="T15" fmla="*/ 258 h 308"/>
                <a:gd name="T16" fmla="*/ 352 w 356"/>
                <a:gd name="T17" fmla="*/ 235 h 308"/>
                <a:gd name="T18" fmla="*/ 332 w 356"/>
                <a:gd name="T19" fmla="*/ 217 h 308"/>
                <a:gd name="T20" fmla="*/ 331 w 356"/>
                <a:gd name="T21" fmla="*/ 198 h 308"/>
                <a:gd name="T22" fmla="*/ 316 w 356"/>
                <a:gd name="T23" fmla="*/ 182 h 308"/>
                <a:gd name="T24" fmla="*/ 306 w 356"/>
                <a:gd name="T25" fmla="*/ 176 h 308"/>
                <a:gd name="T26" fmla="*/ 287 w 356"/>
                <a:gd name="T27" fmla="*/ 161 h 308"/>
                <a:gd name="T28" fmla="*/ 290 w 356"/>
                <a:gd name="T29" fmla="*/ 114 h 308"/>
                <a:gd name="T30" fmla="*/ 264 w 356"/>
                <a:gd name="T31" fmla="*/ 111 h 308"/>
                <a:gd name="T32" fmla="*/ 254 w 356"/>
                <a:gd name="T33" fmla="*/ 86 h 308"/>
                <a:gd name="T34" fmla="*/ 229 w 356"/>
                <a:gd name="T35" fmla="*/ 65 h 308"/>
                <a:gd name="T36" fmla="*/ 217 w 356"/>
                <a:gd name="T37" fmla="*/ 22 h 308"/>
                <a:gd name="T38" fmla="*/ 212 w 356"/>
                <a:gd name="T39" fmla="*/ 10 h 308"/>
                <a:gd name="T40" fmla="*/ 200 w 356"/>
                <a:gd name="T41" fmla="*/ 1 h 308"/>
                <a:gd name="T42" fmla="*/ 3 w 356"/>
                <a:gd name="T43" fmla="*/ 9 h 308"/>
                <a:gd name="T44" fmla="*/ 3 w 356"/>
                <a:gd name="T45" fmla="*/ 17 h 308"/>
                <a:gd name="T46" fmla="*/ 14 w 356"/>
                <a:gd name="T47" fmla="*/ 33 h 308"/>
                <a:gd name="T48" fmla="*/ 20 w 356"/>
                <a:gd name="T49" fmla="*/ 46 h 308"/>
                <a:gd name="T50" fmla="*/ 34 w 356"/>
                <a:gd name="T51" fmla="*/ 57 h 308"/>
                <a:gd name="T52" fmla="*/ 43 w 356"/>
                <a:gd name="T53" fmla="*/ 54 h 308"/>
                <a:gd name="T54" fmla="*/ 48 w 356"/>
                <a:gd name="T55" fmla="*/ 63 h 308"/>
                <a:gd name="T56" fmla="*/ 39 w 356"/>
                <a:gd name="T57" fmla="*/ 71 h 308"/>
                <a:gd name="T58" fmla="*/ 42 w 356"/>
                <a:gd name="T59" fmla="*/ 87 h 308"/>
                <a:gd name="T60" fmla="*/ 53 w 356"/>
                <a:gd name="T61" fmla="*/ 102 h 308"/>
                <a:gd name="T62" fmla="*/ 64 w 356"/>
                <a:gd name="T63" fmla="*/ 112 h 308"/>
                <a:gd name="T64" fmla="*/ 66 w 356"/>
                <a:gd name="T65" fmla="*/ 28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 h="308">
                  <a:moveTo>
                    <a:pt x="66" y="285"/>
                  </a:moveTo>
                  <a:cubicBezTo>
                    <a:pt x="66" y="285"/>
                    <a:pt x="183" y="280"/>
                    <a:pt x="201" y="280"/>
                  </a:cubicBezTo>
                  <a:cubicBezTo>
                    <a:pt x="219" y="280"/>
                    <a:pt x="285" y="274"/>
                    <a:pt x="291" y="274"/>
                  </a:cubicBezTo>
                  <a:cubicBezTo>
                    <a:pt x="298" y="274"/>
                    <a:pt x="310" y="277"/>
                    <a:pt x="308" y="284"/>
                  </a:cubicBezTo>
                  <a:cubicBezTo>
                    <a:pt x="307" y="291"/>
                    <a:pt x="298" y="299"/>
                    <a:pt x="297" y="303"/>
                  </a:cubicBezTo>
                  <a:cubicBezTo>
                    <a:pt x="296" y="308"/>
                    <a:pt x="299" y="308"/>
                    <a:pt x="305" y="308"/>
                  </a:cubicBezTo>
                  <a:cubicBezTo>
                    <a:pt x="329" y="306"/>
                    <a:pt x="329" y="306"/>
                    <a:pt x="329" y="306"/>
                  </a:cubicBezTo>
                  <a:cubicBezTo>
                    <a:pt x="329" y="306"/>
                    <a:pt x="329" y="303"/>
                    <a:pt x="330" y="301"/>
                  </a:cubicBezTo>
                  <a:cubicBezTo>
                    <a:pt x="331" y="299"/>
                    <a:pt x="335" y="295"/>
                    <a:pt x="333" y="292"/>
                  </a:cubicBezTo>
                  <a:cubicBezTo>
                    <a:pt x="331" y="290"/>
                    <a:pt x="330" y="288"/>
                    <a:pt x="331" y="287"/>
                  </a:cubicBezTo>
                  <a:cubicBezTo>
                    <a:pt x="333" y="287"/>
                    <a:pt x="331" y="286"/>
                    <a:pt x="333" y="284"/>
                  </a:cubicBezTo>
                  <a:cubicBezTo>
                    <a:pt x="335" y="283"/>
                    <a:pt x="336" y="283"/>
                    <a:pt x="336" y="279"/>
                  </a:cubicBezTo>
                  <a:cubicBezTo>
                    <a:pt x="335" y="276"/>
                    <a:pt x="335" y="272"/>
                    <a:pt x="336" y="271"/>
                  </a:cubicBezTo>
                  <a:cubicBezTo>
                    <a:pt x="337" y="270"/>
                    <a:pt x="338" y="272"/>
                    <a:pt x="340" y="270"/>
                  </a:cubicBezTo>
                  <a:cubicBezTo>
                    <a:pt x="342" y="269"/>
                    <a:pt x="346" y="265"/>
                    <a:pt x="349" y="264"/>
                  </a:cubicBezTo>
                  <a:cubicBezTo>
                    <a:pt x="353" y="263"/>
                    <a:pt x="353" y="264"/>
                    <a:pt x="354" y="258"/>
                  </a:cubicBezTo>
                  <a:cubicBezTo>
                    <a:pt x="355" y="252"/>
                    <a:pt x="354" y="249"/>
                    <a:pt x="355" y="246"/>
                  </a:cubicBezTo>
                  <a:cubicBezTo>
                    <a:pt x="355" y="243"/>
                    <a:pt x="356" y="235"/>
                    <a:pt x="352" y="235"/>
                  </a:cubicBezTo>
                  <a:cubicBezTo>
                    <a:pt x="348" y="235"/>
                    <a:pt x="345" y="237"/>
                    <a:pt x="342" y="234"/>
                  </a:cubicBezTo>
                  <a:cubicBezTo>
                    <a:pt x="339" y="232"/>
                    <a:pt x="331" y="220"/>
                    <a:pt x="332" y="217"/>
                  </a:cubicBezTo>
                  <a:cubicBezTo>
                    <a:pt x="333" y="214"/>
                    <a:pt x="338" y="209"/>
                    <a:pt x="336" y="207"/>
                  </a:cubicBezTo>
                  <a:cubicBezTo>
                    <a:pt x="335" y="205"/>
                    <a:pt x="332" y="203"/>
                    <a:pt x="331" y="198"/>
                  </a:cubicBezTo>
                  <a:cubicBezTo>
                    <a:pt x="331" y="193"/>
                    <a:pt x="330" y="191"/>
                    <a:pt x="328" y="190"/>
                  </a:cubicBezTo>
                  <a:cubicBezTo>
                    <a:pt x="325" y="190"/>
                    <a:pt x="319" y="185"/>
                    <a:pt x="316" y="182"/>
                  </a:cubicBezTo>
                  <a:cubicBezTo>
                    <a:pt x="314" y="179"/>
                    <a:pt x="311" y="177"/>
                    <a:pt x="309" y="178"/>
                  </a:cubicBezTo>
                  <a:cubicBezTo>
                    <a:pt x="307" y="179"/>
                    <a:pt x="307" y="178"/>
                    <a:pt x="306" y="176"/>
                  </a:cubicBezTo>
                  <a:cubicBezTo>
                    <a:pt x="305" y="174"/>
                    <a:pt x="304" y="172"/>
                    <a:pt x="302" y="172"/>
                  </a:cubicBezTo>
                  <a:cubicBezTo>
                    <a:pt x="300" y="171"/>
                    <a:pt x="290" y="164"/>
                    <a:pt x="287" y="161"/>
                  </a:cubicBezTo>
                  <a:cubicBezTo>
                    <a:pt x="285" y="158"/>
                    <a:pt x="282" y="156"/>
                    <a:pt x="286" y="140"/>
                  </a:cubicBezTo>
                  <a:cubicBezTo>
                    <a:pt x="291" y="123"/>
                    <a:pt x="296" y="117"/>
                    <a:pt x="290" y="114"/>
                  </a:cubicBezTo>
                  <a:cubicBezTo>
                    <a:pt x="284" y="111"/>
                    <a:pt x="275" y="109"/>
                    <a:pt x="271" y="111"/>
                  </a:cubicBezTo>
                  <a:cubicBezTo>
                    <a:pt x="267" y="113"/>
                    <a:pt x="265" y="114"/>
                    <a:pt x="264" y="111"/>
                  </a:cubicBezTo>
                  <a:cubicBezTo>
                    <a:pt x="263" y="108"/>
                    <a:pt x="262" y="105"/>
                    <a:pt x="262" y="102"/>
                  </a:cubicBezTo>
                  <a:cubicBezTo>
                    <a:pt x="261" y="99"/>
                    <a:pt x="263" y="93"/>
                    <a:pt x="254" y="86"/>
                  </a:cubicBezTo>
                  <a:cubicBezTo>
                    <a:pt x="246" y="78"/>
                    <a:pt x="242" y="77"/>
                    <a:pt x="240" y="74"/>
                  </a:cubicBezTo>
                  <a:cubicBezTo>
                    <a:pt x="239" y="71"/>
                    <a:pt x="232" y="67"/>
                    <a:pt x="229" y="65"/>
                  </a:cubicBezTo>
                  <a:cubicBezTo>
                    <a:pt x="227" y="62"/>
                    <a:pt x="219" y="46"/>
                    <a:pt x="218" y="39"/>
                  </a:cubicBezTo>
                  <a:cubicBezTo>
                    <a:pt x="217" y="32"/>
                    <a:pt x="216" y="25"/>
                    <a:pt x="217" y="22"/>
                  </a:cubicBezTo>
                  <a:cubicBezTo>
                    <a:pt x="218" y="20"/>
                    <a:pt x="219" y="19"/>
                    <a:pt x="219" y="19"/>
                  </a:cubicBezTo>
                  <a:cubicBezTo>
                    <a:pt x="219" y="19"/>
                    <a:pt x="214" y="12"/>
                    <a:pt x="212" y="10"/>
                  </a:cubicBezTo>
                  <a:cubicBezTo>
                    <a:pt x="210" y="9"/>
                    <a:pt x="206" y="6"/>
                    <a:pt x="206" y="3"/>
                  </a:cubicBezTo>
                  <a:cubicBezTo>
                    <a:pt x="205" y="0"/>
                    <a:pt x="204" y="0"/>
                    <a:pt x="200" y="1"/>
                  </a:cubicBezTo>
                  <a:cubicBezTo>
                    <a:pt x="196" y="2"/>
                    <a:pt x="161" y="6"/>
                    <a:pt x="126" y="7"/>
                  </a:cubicBezTo>
                  <a:cubicBezTo>
                    <a:pt x="92" y="7"/>
                    <a:pt x="3" y="9"/>
                    <a:pt x="3" y="9"/>
                  </a:cubicBezTo>
                  <a:cubicBezTo>
                    <a:pt x="3" y="9"/>
                    <a:pt x="1" y="8"/>
                    <a:pt x="1" y="11"/>
                  </a:cubicBezTo>
                  <a:cubicBezTo>
                    <a:pt x="0" y="14"/>
                    <a:pt x="0" y="16"/>
                    <a:pt x="3" y="17"/>
                  </a:cubicBezTo>
                  <a:cubicBezTo>
                    <a:pt x="6" y="18"/>
                    <a:pt x="8" y="21"/>
                    <a:pt x="9" y="24"/>
                  </a:cubicBezTo>
                  <a:cubicBezTo>
                    <a:pt x="10" y="27"/>
                    <a:pt x="13" y="32"/>
                    <a:pt x="14" y="33"/>
                  </a:cubicBezTo>
                  <a:cubicBezTo>
                    <a:pt x="15" y="34"/>
                    <a:pt x="17" y="38"/>
                    <a:pt x="17" y="39"/>
                  </a:cubicBezTo>
                  <a:cubicBezTo>
                    <a:pt x="17" y="41"/>
                    <a:pt x="19" y="45"/>
                    <a:pt x="20" y="46"/>
                  </a:cubicBezTo>
                  <a:cubicBezTo>
                    <a:pt x="22" y="48"/>
                    <a:pt x="28" y="56"/>
                    <a:pt x="29" y="56"/>
                  </a:cubicBezTo>
                  <a:cubicBezTo>
                    <a:pt x="29" y="56"/>
                    <a:pt x="31" y="56"/>
                    <a:pt x="34" y="57"/>
                  </a:cubicBezTo>
                  <a:cubicBezTo>
                    <a:pt x="36" y="58"/>
                    <a:pt x="36" y="58"/>
                    <a:pt x="38" y="57"/>
                  </a:cubicBezTo>
                  <a:cubicBezTo>
                    <a:pt x="40" y="56"/>
                    <a:pt x="42" y="53"/>
                    <a:pt x="43" y="54"/>
                  </a:cubicBezTo>
                  <a:cubicBezTo>
                    <a:pt x="44" y="55"/>
                    <a:pt x="44" y="57"/>
                    <a:pt x="46" y="58"/>
                  </a:cubicBezTo>
                  <a:cubicBezTo>
                    <a:pt x="48" y="59"/>
                    <a:pt x="49" y="60"/>
                    <a:pt x="48" y="63"/>
                  </a:cubicBezTo>
                  <a:cubicBezTo>
                    <a:pt x="48" y="65"/>
                    <a:pt x="49" y="66"/>
                    <a:pt x="47" y="67"/>
                  </a:cubicBezTo>
                  <a:cubicBezTo>
                    <a:pt x="44" y="68"/>
                    <a:pt x="40" y="69"/>
                    <a:pt x="39" y="71"/>
                  </a:cubicBezTo>
                  <a:cubicBezTo>
                    <a:pt x="38" y="73"/>
                    <a:pt x="36" y="82"/>
                    <a:pt x="37" y="84"/>
                  </a:cubicBezTo>
                  <a:cubicBezTo>
                    <a:pt x="38" y="85"/>
                    <a:pt x="40" y="85"/>
                    <a:pt x="42" y="87"/>
                  </a:cubicBezTo>
                  <a:cubicBezTo>
                    <a:pt x="44" y="89"/>
                    <a:pt x="47" y="89"/>
                    <a:pt x="49" y="95"/>
                  </a:cubicBezTo>
                  <a:cubicBezTo>
                    <a:pt x="51" y="100"/>
                    <a:pt x="52" y="102"/>
                    <a:pt x="53" y="102"/>
                  </a:cubicBezTo>
                  <a:cubicBezTo>
                    <a:pt x="54" y="101"/>
                    <a:pt x="55" y="103"/>
                    <a:pt x="57" y="104"/>
                  </a:cubicBezTo>
                  <a:cubicBezTo>
                    <a:pt x="59" y="105"/>
                    <a:pt x="63" y="104"/>
                    <a:pt x="64" y="112"/>
                  </a:cubicBezTo>
                  <a:cubicBezTo>
                    <a:pt x="65" y="119"/>
                    <a:pt x="65" y="192"/>
                    <a:pt x="65" y="198"/>
                  </a:cubicBezTo>
                  <a:cubicBezTo>
                    <a:pt x="65" y="203"/>
                    <a:pt x="66" y="285"/>
                    <a:pt x="66" y="285"/>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80" name="Freeform 80">
              <a:extLst>
                <a:ext uri="{FF2B5EF4-FFF2-40B4-BE49-F238E27FC236}">
                  <a16:creationId xmlns:a16="http://schemas.microsoft.com/office/drawing/2014/main" id="{4B610274-B4D9-4ACC-8D89-891BD1490B39}"/>
                </a:ext>
              </a:extLst>
            </p:cNvPr>
            <p:cNvSpPr>
              <a:spLocks/>
            </p:cNvSpPr>
            <p:nvPr userDrawn="1"/>
          </p:nvSpPr>
          <p:spPr bwMode="auto">
            <a:xfrm>
              <a:off x="7934714" y="2579260"/>
              <a:ext cx="735237" cy="488797"/>
            </a:xfrm>
            <a:custGeom>
              <a:avLst/>
              <a:gdLst>
                <a:gd name="T0" fmla="*/ 0 w 307"/>
                <a:gd name="T1" fmla="*/ 51 h 204"/>
                <a:gd name="T2" fmla="*/ 24 w 307"/>
                <a:gd name="T3" fmla="*/ 199 h 204"/>
                <a:gd name="T4" fmla="*/ 25 w 307"/>
                <a:gd name="T5" fmla="*/ 204 h 204"/>
                <a:gd name="T6" fmla="*/ 235 w 307"/>
                <a:gd name="T7" fmla="*/ 162 h 204"/>
                <a:gd name="T8" fmla="*/ 259 w 307"/>
                <a:gd name="T9" fmla="*/ 157 h 204"/>
                <a:gd name="T10" fmla="*/ 272 w 307"/>
                <a:gd name="T11" fmla="*/ 149 h 204"/>
                <a:gd name="T12" fmla="*/ 279 w 307"/>
                <a:gd name="T13" fmla="*/ 153 h 204"/>
                <a:gd name="T14" fmla="*/ 283 w 307"/>
                <a:gd name="T15" fmla="*/ 143 h 204"/>
                <a:gd name="T16" fmla="*/ 291 w 307"/>
                <a:gd name="T17" fmla="*/ 137 h 204"/>
                <a:gd name="T18" fmla="*/ 304 w 307"/>
                <a:gd name="T19" fmla="*/ 120 h 204"/>
                <a:gd name="T20" fmla="*/ 306 w 307"/>
                <a:gd name="T21" fmla="*/ 116 h 204"/>
                <a:gd name="T22" fmla="*/ 301 w 307"/>
                <a:gd name="T23" fmla="*/ 110 h 204"/>
                <a:gd name="T24" fmla="*/ 295 w 307"/>
                <a:gd name="T25" fmla="*/ 102 h 204"/>
                <a:gd name="T26" fmla="*/ 285 w 307"/>
                <a:gd name="T27" fmla="*/ 101 h 204"/>
                <a:gd name="T28" fmla="*/ 282 w 307"/>
                <a:gd name="T29" fmla="*/ 94 h 204"/>
                <a:gd name="T30" fmla="*/ 276 w 307"/>
                <a:gd name="T31" fmla="*/ 86 h 204"/>
                <a:gd name="T32" fmla="*/ 280 w 307"/>
                <a:gd name="T33" fmla="*/ 73 h 204"/>
                <a:gd name="T34" fmla="*/ 278 w 307"/>
                <a:gd name="T35" fmla="*/ 69 h 204"/>
                <a:gd name="T36" fmla="*/ 275 w 307"/>
                <a:gd name="T37" fmla="*/ 65 h 204"/>
                <a:gd name="T38" fmla="*/ 281 w 307"/>
                <a:gd name="T39" fmla="*/ 58 h 204"/>
                <a:gd name="T40" fmla="*/ 282 w 307"/>
                <a:gd name="T41" fmla="*/ 46 h 204"/>
                <a:gd name="T42" fmla="*/ 287 w 307"/>
                <a:gd name="T43" fmla="*/ 38 h 204"/>
                <a:gd name="T44" fmla="*/ 290 w 307"/>
                <a:gd name="T45" fmla="*/ 36 h 204"/>
                <a:gd name="T46" fmla="*/ 275 w 307"/>
                <a:gd name="T47" fmla="*/ 29 h 204"/>
                <a:gd name="T48" fmla="*/ 269 w 307"/>
                <a:gd name="T49" fmla="*/ 21 h 204"/>
                <a:gd name="T50" fmla="*/ 265 w 307"/>
                <a:gd name="T51" fmla="*/ 12 h 204"/>
                <a:gd name="T52" fmla="*/ 260 w 307"/>
                <a:gd name="T53" fmla="*/ 8 h 204"/>
                <a:gd name="T54" fmla="*/ 257 w 307"/>
                <a:gd name="T55" fmla="*/ 7 h 204"/>
                <a:gd name="T56" fmla="*/ 254 w 307"/>
                <a:gd name="T57" fmla="*/ 6 h 204"/>
                <a:gd name="T58" fmla="*/ 245 w 307"/>
                <a:gd name="T59" fmla="*/ 1 h 204"/>
                <a:gd name="T60" fmla="*/ 226 w 307"/>
                <a:gd name="T61" fmla="*/ 7 h 204"/>
                <a:gd name="T62" fmla="*/ 139 w 307"/>
                <a:gd name="T63" fmla="*/ 25 h 204"/>
                <a:gd name="T64" fmla="*/ 37 w 307"/>
                <a:gd name="T65" fmla="*/ 46 h 204"/>
                <a:gd name="T66" fmla="*/ 35 w 307"/>
                <a:gd name="T67" fmla="*/ 43 h 204"/>
                <a:gd name="T68" fmla="*/ 32 w 307"/>
                <a:gd name="T69" fmla="*/ 26 h 204"/>
                <a:gd name="T70" fmla="*/ 0 w 307"/>
                <a:gd name="T71" fmla="*/ 5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204">
                  <a:moveTo>
                    <a:pt x="0" y="51"/>
                  </a:moveTo>
                  <a:cubicBezTo>
                    <a:pt x="0" y="51"/>
                    <a:pt x="24" y="197"/>
                    <a:pt x="24" y="199"/>
                  </a:cubicBezTo>
                  <a:cubicBezTo>
                    <a:pt x="24" y="202"/>
                    <a:pt x="25" y="204"/>
                    <a:pt x="25" y="204"/>
                  </a:cubicBezTo>
                  <a:cubicBezTo>
                    <a:pt x="25" y="204"/>
                    <a:pt x="233" y="163"/>
                    <a:pt x="235" y="162"/>
                  </a:cubicBezTo>
                  <a:cubicBezTo>
                    <a:pt x="238" y="162"/>
                    <a:pt x="253" y="161"/>
                    <a:pt x="259" y="157"/>
                  </a:cubicBezTo>
                  <a:cubicBezTo>
                    <a:pt x="264" y="153"/>
                    <a:pt x="269" y="147"/>
                    <a:pt x="272" y="149"/>
                  </a:cubicBezTo>
                  <a:cubicBezTo>
                    <a:pt x="275" y="152"/>
                    <a:pt x="278" y="155"/>
                    <a:pt x="279" y="153"/>
                  </a:cubicBezTo>
                  <a:cubicBezTo>
                    <a:pt x="280" y="151"/>
                    <a:pt x="281" y="145"/>
                    <a:pt x="283" y="143"/>
                  </a:cubicBezTo>
                  <a:cubicBezTo>
                    <a:pt x="286" y="141"/>
                    <a:pt x="288" y="144"/>
                    <a:pt x="291" y="137"/>
                  </a:cubicBezTo>
                  <a:cubicBezTo>
                    <a:pt x="294" y="130"/>
                    <a:pt x="302" y="123"/>
                    <a:pt x="304" y="120"/>
                  </a:cubicBezTo>
                  <a:cubicBezTo>
                    <a:pt x="304" y="120"/>
                    <a:pt x="307" y="118"/>
                    <a:pt x="306" y="116"/>
                  </a:cubicBezTo>
                  <a:cubicBezTo>
                    <a:pt x="306" y="115"/>
                    <a:pt x="302" y="112"/>
                    <a:pt x="301" y="110"/>
                  </a:cubicBezTo>
                  <a:cubicBezTo>
                    <a:pt x="300" y="108"/>
                    <a:pt x="299" y="103"/>
                    <a:pt x="295" y="102"/>
                  </a:cubicBezTo>
                  <a:cubicBezTo>
                    <a:pt x="290" y="102"/>
                    <a:pt x="285" y="103"/>
                    <a:pt x="285" y="101"/>
                  </a:cubicBezTo>
                  <a:cubicBezTo>
                    <a:pt x="285" y="100"/>
                    <a:pt x="285" y="96"/>
                    <a:pt x="282" y="94"/>
                  </a:cubicBezTo>
                  <a:cubicBezTo>
                    <a:pt x="280" y="93"/>
                    <a:pt x="276" y="92"/>
                    <a:pt x="276" y="86"/>
                  </a:cubicBezTo>
                  <a:cubicBezTo>
                    <a:pt x="276" y="81"/>
                    <a:pt x="280" y="75"/>
                    <a:pt x="280" y="73"/>
                  </a:cubicBezTo>
                  <a:cubicBezTo>
                    <a:pt x="281" y="72"/>
                    <a:pt x="281" y="71"/>
                    <a:pt x="278" y="69"/>
                  </a:cubicBezTo>
                  <a:cubicBezTo>
                    <a:pt x="276" y="68"/>
                    <a:pt x="274" y="67"/>
                    <a:pt x="275" y="65"/>
                  </a:cubicBezTo>
                  <a:cubicBezTo>
                    <a:pt x="277" y="63"/>
                    <a:pt x="280" y="61"/>
                    <a:pt x="281" y="58"/>
                  </a:cubicBezTo>
                  <a:cubicBezTo>
                    <a:pt x="282" y="54"/>
                    <a:pt x="282" y="48"/>
                    <a:pt x="282" y="46"/>
                  </a:cubicBezTo>
                  <a:cubicBezTo>
                    <a:pt x="283" y="44"/>
                    <a:pt x="286" y="40"/>
                    <a:pt x="287" y="38"/>
                  </a:cubicBezTo>
                  <a:cubicBezTo>
                    <a:pt x="289" y="37"/>
                    <a:pt x="290" y="36"/>
                    <a:pt x="290" y="36"/>
                  </a:cubicBezTo>
                  <a:cubicBezTo>
                    <a:pt x="290" y="36"/>
                    <a:pt x="277" y="30"/>
                    <a:pt x="275" y="29"/>
                  </a:cubicBezTo>
                  <a:cubicBezTo>
                    <a:pt x="273" y="28"/>
                    <a:pt x="269" y="27"/>
                    <a:pt x="269" y="21"/>
                  </a:cubicBezTo>
                  <a:cubicBezTo>
                    <a:pt x="268" y="16"/>
                    <a:pt x="267" y="13"/>
                    <a:pt x="265" y="12"/>
                  </a:cubicBezTo>
                  <a:cubicBezTo>
                    <a:pt x="263" y="10"/>
                    <a:pt x="261" y="9"/>
                    <a:pt x="260" y="8"/>
                  </a:cubicBezTo>
                  <a:cubicBezTo>
                    <a:pt x="259" y="7"/>
                    <a:pt x="258" y="7"/>
                    <a:pt x="257" y="7"/>
                  </a:cubicBezTo>
                  <a:cubicBezTo>
                    <a:pt x="256" y="7"/>
                    <a:pt x="255" y="7"/>
                    <a:pt x="254" y="6"/>
                  </a:cubicBezTo>
                  <a:cubicBezTo>
                    <a:pt x="253" y="5"/>
                    <a:pt x="249" y="0"/>
                    <a:pt x="245" y="1"/>
                  </a:cubicBezTo>
                  <a:cubicBezTo>
                    <a:pt x="241" y="2"/>
                    <a:pt x="228" y="7"/>
                    <a:pt x="226" y="7"/>
                  </a:cubicBezTo>
                  <a:cubicBezTo>
                    <a:pt x="225" y="8"/>
                    <a:pt x="140" y="25"/>
                    <a:pt x="139" y="25"/>
                  </a:cubicBezTo>
                  <a:cubicBezTo>
                    <a:pt x="138" y="26"/>
                    <a:pt x="37" y="46"/>
                    <a:pt x="37" y="46"/>
                  </a:cubicBezTo>
                  <a:cubicBezTo>
                    <a:pt x="37" y="46"/>
                    <a:pt x="36" y="45"/>
                    <a:pt x="35" y="43"/>
                  </a:cubicBezTo>
                  <a:cubicBezTo>
                    <a:pt x="34" y="40"/>
                    <a:pt x="32" y="26"/>
                    <a:pt x="32" y="26"/>
                  </a:cubicBezTo>
                  <a:lnTo>
                    <a:pt x="0" y="51"/>
                  </a:ln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81" name="Freeform 81">
              <a:extLst>
                <a:ext uri="{FF2B5EF4-FFF2-40B4-BE49-F238E27FC236}">
                  <a16:creationId xmlns:a16="http://schemas.microsoft.com/office/drawing/2014/main" id="{CF26CA2F-AE65-464D-BE0F-9963A8894210}"/>
                </a:ext>
              </a:extLst>
            </p:cNvPr>
            <p:cNvSpPr>
              <a:spLocks/>
            </p:cNvSpPr>
            <p:nvPr userDrawn="1"/>
          </p:nvSpPr>
          <p:spPr bwMode="auto">
            <a:xfrm>
              <a:off x="6027183" y="2607853"/>
              <a:ext cx="773360" cy="510581"/>
            </a:xfrm>
            <a:custGeom>
              <a:avLst/>
              <a:gdLst>
                <a:gd name="T0" fmla="*/ 46 w 323"/>
                <a:gd name="T1" fmla="*/ 203 h 213"/>
                <a:gd name="T2" fmla="*/ 176 w 323"/>
                <a:gd name="T3" fmla="*/ 201 h 213"/>
                <a:gd name="T4" fmla="*/ 241 w 323"/>
                <a:gd name="T5" fmla="*/ 196 h 213"/>
                <a:gd name="T6" fmla="*/ 250 w 323"/>
                <a:gd name="T7" fmla="*/ 197 h 213"/>
                <a:gd name="T8" fmla="*/ 254 w 323"/>
                <a:gd name="T9" fmla="*/ 202 h 213"/>
                <a:gd name="T10" fmla="*/ 263 w 323"/>
                <a:gd name="T11" fmla="*/ 213 h 213"/>
                <a:gd name="T12" fmla="*/ 266 w 323"/>
                <a:gd name="T13" fmla="*/ 210 h 213"/>
                <a:gd name="T14" fmla="*/ 267 w 323"/>
                <a:gd name="T15" fmla="*/ 207 h 213"/>
                <a:gd name="T16" fmla="*/ 266 w 323"/>
                <a:gd name="T17" fmla="*/ 197 h 213"/>
                <a:gd name="T18" fmla="*/ 276 w 323"/>
                <a:gd name="T19" fmla="*/ 191 h 213"/>
                <a:gd name="T20" fmla="*/ 280 w 323"/>
                <a:gd name="T21" fmla="*/ 185 h 213"/>
                <a:gd name="T22" fmla="*/ 283 w 323"/>
                <a:gd name="T23" fmla="*/ 174 h 213"/>
                <a:gd name="T24" fmla="*/ 286 w 323"/>
                <a:gd name="T25" fmla="*/ 161 h 213"/>
                <a:gd name="T26" fmla="*/ 279 w 323"/>
                <a:gd name="T27" fmla="*/ 151 h 213"/>
                <a:gd name="T28" fmla="*/ 282 w 323"/>
                <a:gd name="T29" fmla="*/ 139 h 213"/>
                <a:gd name="T30" fmla="*/ 292 w 323"/>
                <a:gd name="T31" fmla="*/ 138 h 213"/>
                <a:gd name="T32" fmla="*/ 300 w 323"/>
                <a:gd name="T33" fmla="*/ 134 h 213"/>
                <a:gd name="T34" fmla="*/ 306 w 323"/>
                <a:gd name="T35" fmla="*/ 131 h 213"/>
                <a:gd name="T36" fmla="*/ 314 w 323"/>
                <a:gd name="T37" fmla="*/ 127 h 213"/>
                <a:gd name="T38" fmla="*/ 315 w 323"/>
                <a:gd name="T39" fmla="*/ 117 h 213"/>
                <a:gd name="T40" fmla="*/ 320 w 323"/>
                <a:gd name="T41" fmla="*/ 111 h 213"/>
                <a:gd name="T42" fmla="*/ 321 w 323"/>
                <a:gd name="T43" fmla="*/ 101 h 213"/>
                <a:gd name="T44" fmla="*/ 321 w 323"/>
                <a:gd name="T45" fmla="*/ 92 h 213"/>
                <a:gd name="T46" fmla="*/ 308 w 323"/>
                <a:gd name="T47" fmla="*/ 81 h 213"/>
                <a:gd name="T48" fmla="*/ 305 w 323"/>
                <a:gd name="T49" fmla="*/ 74 h 213"/>
                <a:gd name="T50" fmla="*/ 294 w 323"/>
                <a:gd name="T51" fmla="*/ 61 h 213"/>
                <a:gd name="T52" fmla="*/ 286 w 323"/>
                <a:gd name="T53" fmla="*/ 54 h 213"/>
                <a:gd name="T54" fmla="*/ 275 w 323"/>
                <a:gd name="T55" fmla="*/ 52 h 213"/>
                <a:gd name="T56" fmla="*/ 272 w 323"/>
                <a:gd name="T57" fmla="*/ 44 h 213"/>
                <a:gd name="T58" fmla="*/ 270 w 323"/>
                <a:gd name="T59" fmla="*/ 37 h 213"/>
                <a:gd name="T60" fmla="*/ 267 w 323"/>
                <a:gd name="T61" fmla="*/ 24 h 213"/>
                <a:gd name="T62" fmla="*/ 270 w 323"/>
                <a:gd name="T63" fmla="*/ 14 h 213"/>
                <a:gd name="T64" fmla="*/ 265 w 323"/>
                <a:gd name="T65" fmla="*/ 9 h 213"/>
                <a:gd name="T66" fmla="*/ 262 w 323"/>
                <a:gd name="T67" fmla="*/ 0 h 213"/>
                <a:gd name="T68" fmla="*/ 221 w 323"/>
                <a:gd name="T69" fmla="*/ 3 h 213"/>
                <a:gd name="T70" fmla="*/ 3 w 323"/>
                <a:gd name="T71" fmla="*/ 9 h 213"/>
                <a:gd name="T72" fmla="*/ 7 w 323"/>
                <a:gd name="T73" fmla="*/ 18 h 213"/>
                <a:gd name="T74" fmla="*/ 3 w 323"/>
                <a:gd name="T75" fmla="*/ 25 h 213"/>
                <a:gd name="T76" fmla="*/ 8 w 323"/>
                <a:gd name="T77" fmla="*/ 29 h 213"/>
                <a:gd name="T78" fmla="*/ 8 w 323"/>
                <a:gd name="T79" fmla="*/ 43 h 213"/>
                <a:gd name="T80" fmla="*/ 0 w 323"/>
                <a:gd name="T81" fmla="*/ 58 h 213"/>
                <a:gd name="T82" fmla="*/ 3 w 323"/>
                <a:gd name="T83" fmla="*/ 61 h 213"/>
                <a:gd name="T84" fmla="*/ 7 w 323"/>
                <a:gd name="T85" fmla="*/ 67 h 213"/>
                <a:gd name="T86" fmla="*/ 14 w 323"/>
                <a:gd name="T87" fmla="*/ 77 h 213"/>
                <a:gd name="T88" fmla="*/ 15 w 323"/>
                <a:gd name="T89" fmla="*/ 97 h 213"/>
                <a:gd name="T90" fmla="*/ 18 w 323"/>
                <a:gd name="T91" fmla="*/ 102 h 213"/>
                <a:gd name="T92" fmla="*/ 23 w 323"/>
                <a:gd name="T93" fmla="*/ 110 h 213"/>
                <a:gd name="T94" fmla="*/ 30 w 323"/>
                <a:gd name="T95" fmla="*/ 121 h 213"/>
                <a:gd name="T96" fmla="*/ 29 w 323"/>
                <a:gd name="T97" fmla="*/ 134 h 213"/>
                <a:gd name="T98" fmla="*/ 30 w 323"/>
                <a:gd name="T99" fmla="*/ 140 h 213"/>
                <a:gd name="T100" fmla="*/ 36 w 323"/>
                <a:gd name="T101" fmla="*/ 145 h 213"/>
                <a:gd name="T102" fmla="*/ 37 w 323"/>
                <a:gd name="T103" fmla="*/ 151 h 213"/>
                <a:gd name="T104" fmla="*/ 38 w 323"/>
                <a:gd name="T105" fmla="*/ 158 h 213"/>
                <a:gd name="T106" fmla="*/ 40 w 323"/>
                <a:gd name="T107" fmla="*/ 164 h 213"/>
                <a:gd name="T108" fmla="*/ 40 w 323"/>
                <a:gd name="T109" fmla="*/ 175 h 213"/>
                <a:gd name="T110" fmla="*/ 42 w 323"/>
                <a:gd name="T111" fmla="*/ 186 h 213"/>
                <a:gd name="T112" fmla="*/ 42 w 323"/>
                <a:gd name="T113" fmla="*/ 198 h 213"/>
                <a:gd name="T114" fmla="*/ 46 w 323"/>
                <a:gd name="T115" fmla="*/ 199 h 213"/>
                <a:gd name="T116" fmla="*/ 46 w 323"/>
                <a:gd name="T117" fmla="*/ 20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3" h="213">
                  <a:moveTo>
                    <a:pt x="46" y="203"/>
                  </a:moveTo>
                  <a:cubicBezTo>
                    <a:pt x="46" y="203"/>
                    <a:pt x="164" y="201"/>
                    <a:pt x="176" y="201"/>
                  </a:cubicBezTo>
                  <a:cubicBezTo>
                    <a:pt x="189" y="200"/>
                    <a:pt x="233" y="197"/>
                    <a:pt x="241" y="196"/>
                  </a:cubicBezTo>
                  <a:cubicBezTo>
                    <a:pt x="241" y="196"/>
                    <a:pt x="249" y="193"/>
                    <a:pt x="250" y="197"/>
                  </a:cubicBezTo>
                  <a:cubicBezTo>
                    <a:pt x="251" y="200"/>
                    <a:pt x="251" y="200"/>
                    <a:pt x="254" y="202"/>
                  </a:cubicBezTo>
                  <a:cubicBezTo>
                    <a:pt x="256" y="204"/>
                    <a:pt x="263" y="213"/>
                    <a:pt x="263" y="213"/>
                  </a:cubicBezTo>
                  <a:cubicBezTo>
                    <a:pt x="263" y="213"/>
                    <a:pt x="265" y="211"/>
                    <a:pt x="266" y="210"/>
                  </a:cubicBezTo>
                  <a:cubicBezTo>
                    <a:pt x="267" y="209"/>
                    <a:pt x="268" y="209"/>
                    <a:pt x="267" y="207"/>
                  </a:cubicBezTo>
                  <a:cubicBezTo>
                    <a:pt x="267" y="205"/>
                    <a:pt x="263" y="199"/>
                    <a:pt x="266" y="197"/>
                  </a:cubicBezTo>
                  <a:cubicBezTo>
                    <a:pt x="268" y="195"/>
                    <a:pt x="274" y="192"/>
                    <a:pt x="276" y="191"/>
                  </a:cubicBezTo>
                  <a:cubicBezTo>
                    <a:pt x="279" y="189"/>
                    <a:pt x="280" y="188"/>
                    <a:pt x="280" y="185"/>
                  </a:cubicBezTo>
                  <a:cubicBezTo>
                    <a:pt x="280" y="182"/>
                    <a:pt x="279" y="180"/>
                    <a:pt x="283" y="174"/>
                  </a:cubicBezTo>
                  <a:cubicBezTo>
                    <a:pt x="286" y="169"/>
                    <a:pt x="288" y="163"/>
                    <a:pt x="286" y="161"/>
                  </a:cubicBezTo>
                  <a:cubicBezTo>
                    <a:pt x="284" y="158"/>
                    <a:pt x="279" y="156"/>
                    <a:pt x="279" y="151"/>
                  </a:cubicBezTo>
                  <a:cubicBezTo>
                    <a:pt x="279" y="147"/>
                    <a:pt x="280" y="140"/>
                    <a:pt x="282" y="139"/>
                  </a:cubicBezTo>
                  <a:cubicBezTo>
                    <a:pt x="285" y="138"/>
                    <a:pt x="287" y="140"/>
                    <a:pt x="292" y="138"/>
                  </a:cubicBezTo>
                  <a:cubicBezTo>
                    <a:pt x="296" y="137"/>
                    <a:pt x="297" y="136"/>
                    <a:pt x="300" y="134"/>
                  </a:cubicBezTo>
                  <a:cubicBezTo>
                    <a:pt x="302" y="133"/>
                    <a:pt x="303" y="132"/>
                    <a:pt x="306" y="131"/>
                  </a:cubicBezTo>
                  <a:cubicBezTo>
                    <a:pt x="308" y="131"/>
                    <a:pt x="313" y="131"/>
                    <a:pt x="314" y="127"/>
                  </a:cubicBezTo>
                  <a:cubicBezTo>
                    <a:pt x="314" y="124"/>
                    <a:pt x="313" y="118"/>
                    <a:pt x="315" y="117"/>
                  </a:cubicBezTo>
                  <a:cubicBezTo>
                    <a:pt x="316" y="115"/>
                    <a:pt x="319" y="113"/>
                    <a:pt x="320" y="111"/>
                  </a:cubicBezTo>
                  <a:cubicBezTo>
                    <a:pt x="320" y="108"/>
                    <a:pt x="320" y="103"/>
                    <a:pt x="321" y="101"/>
                  </a:cubicBezTo>
                  <a:cubicBezTo>
                    <a:pt x="321" y="98"/>
                    <a:pt x="323" y="94"/>
                    <a:pt x="321" y="92"/>
                  </a:cubicBezTo>
                  <a:cubicBezTo>
                    <a:pt x="319" y="91"/>
                    <a:pt x="309" y="84"/>
                    <a:pt x="308" y="81"/>
                  </a:cubicBezTo>
                  <a:cubicBezTo>
                    <a:pt x="307" y="79"/>
                    <a:pt x="307" y="76"/>
                    <a:pt x="305" y="74"/>
                  </a:cubicBezTo>
                  <a:cubicBezTo>
                    <a:pt x="302" y="73"/>
                    <a:pt x="296" y="69"/>
                    <a:pt x="294" y="61"/>
                  </a:cubicBezTo>
                  <a:cubicBezTo>
                    <a:pt x="292" y="54"/>
                    <a:pt x="287" y="54"/>
                    <a:pt x="286" y="54"/>
                  </a:cubicBezTo>
                  <a:cubicBezTo>
                    <a:pt x="284" y="54"/>
                    <a:pt x="277" y="54"/>
                    <a:pt x="275" y="52"/>
                  </a:cubicBezTo>
                  <a:cubicBezTo>
                    <a:pt x="273" y="49"/>
                    <a:pt x="272" y="47"/>
                    <a:pt x="272" y="44"/>
                  </a:cubicBezTo>
                  <a:cubicBezTo>
                    <a:pt x="272" y="41"/>
                    <a:pt x="271" y="40"/>
                    <a:pt x="270" y="37"/>
                  </a:cubicBezTo>
                  <a:cubicBezTo>
                    <a:pt x="268" y="34"/>
                    <a:pt x="267" y="28"/>
                    <a:pt x="267" y="24"/>
                  </a:cubicBezTo>
                  <a:cubicBezTo>
                    <a:pt x="268" y="20"/>
                    <a:pt x="272" y="16"/>
                    <a:pt x="270" y="14"/>
                  </a:cubicBezTo>
                  <a:cubicBezTo>
                    <a:pt x="269" y="11"/>
                    <a:pt x="266" y="11"/>
                    <a:pt x="265" y="9"/>
                  </a:cubicBezTo>
                  <a:cubicBezTo>
                    <a:pt x="264" y="8"/>
                    <a:pt x="262" y="0"/>
                    <a:pt x="262" y="0"/>
                  </a:cubicBezTo>
                  <a:cubicBezTo>
                    <a:pt x="262" y="0"/>
                    <a:pt x="234" y="2"/>
                    <a:pt x="221" y="3"/>
                  </a:cubicBezTo>
                  <a:cubicBezTo>
                    <a:pt x="3" y="9"/>
                    <a:pt x="3" y="9"/>
                    <a:pt x="3" y="9"/>
                  </a:cubicBezTo>
                  <a:cubicBezTo>
                    <a:pt x="3" y="9"/>
                    <a:pt x="7" y="15"/>
                    <a:pt x="7" y="18"/>
                  </a:cubicBezTo>
                  <a:cubicBezTo>
                    <a:pt x="7" y="21"/>
                    <a:pt x="4" y="23"/>
                    <a:pt x="3" y="25"/>
                  </a:cubicBezTo>
                  <a:cubicBezTo>
                    <a:pt x="3" y="28"/>
                    <a:pt x="7" y="26"/>
                    <a:pt x="8" y="29"/>
                  </a:cubicBezTo>
                  <a:cubicBezTo>
                    <a:pt x="10" y="32"/>
                    <a:pt x="9" y="40"/>
                    <a:pt x="8" y="43"/>
                  </a:cubicBezTo>
                  <a:cubicBezTo>
                    <a:pt x="6" y="47"/>
                    <a:pt x="0" y="56"/>
                    <a:pt x="0" y="58"/>
                  </a:cubicBezTo>
                  <a:cubicBezTo>
                    <a:pt x="0" y="60"/>
                    <a:pt x="2" y="59"/>
                    <a:pt x="3" y="61"/>
                  </a:cubicBezTo>
                  <a:cubicBezTo>
                    <a:pt x="3" y="64"/>
                    <a:pt x="5" y="63"/>
                    <a:pt x="7" y="67"/>
                  </a:cubicBezTo>
                  <a:cubicBezTo>
                    <a:pt x="8" y="71"/>
                    <a:pt x="13" y="74"/>
                    <a:pt x="14" y="77"/>
                  </a:cubicBezTo>
                  <a:cubicBezTo>
                    <a:pt x="14" y="80"/>
                    <a:pt x="15" y="94"/>
                    <a:pt x="15" y="97"/>
                  </a:cubicBezTo>
                  <a:cubicBezTo>
                    <a:pt x="15" y="100"/>
                    <a:pt x="16" y="100"/>
                    <a:pt x="18" y="102"/>
                  </a:cubicBezTo>
                  <a:cubicBezTo>
                    <a:pt x="19" y="105"/>
                    <a:pt x="22" y="107"/>
                    <a:pt x="23" y="110"/>
                  </a:cubicBezTo>
                  <a:cubicBezTo>
                    <a:pt x="24" y="112"/>
                    <a:pt x="30" y="119"/>
                    <a:pt x="30" y="121"/>
                  </a:cubicBezTo>
                  <a:cubicBezTo>
                    <a:pt x="30" y="123"/>
                    <a:pt x="28" y="129"/>
                    <a:pt x="29" y="134"/>
                  </a:cubicBezTo>
                  <a:cubicBezTo>
                    <a:pt x="29" y="138"/>
                    <a:pt x="28" y="138"/>
                    <a:pt x="30" y="140"/>
                  </a:cubicBezTo>
                  <a:cubicBezTo>
                    <a:pt x="32" y="143"/>
                    <a:pt x="36" y="143"/>
                    <a:pt x="36" y="145"/>
                  </a:cubicBezTo>
                  <a:cubicBezTo>
                    <a:pt x="36" y="147"/>
                    <a:pt x="36" y="149"/>
                    <a:pt x="37" y="151"/>
                  </a:cubicBezTo>
                  <a:cubicBezTo>
                    <a:pt x="38" y="153"/>
                    <a:pt x="37" y="155"/>
                    <a:pt x="38" y="158"/>
                  </a:cubicBezTo>
                  <a:cubicBezTo>
                    <a:pt x="38" y="160"/>
                    <a:pt x="40" y="161"/>
                    <a:pt x="40" y="164"/>
                  </a:cubicBezTo>
                  <a:cubicBezTo>
                    <a:pt x="40" y="167"/>
                    <a:pt x="39" y="172"/>
                    <a:pt x="40" y="175"/>
                  </a:cubicBezTo>
                  <a:cubicBezTo>
                    <a:pt x="41" y="177"/>
                    <a:pt x="42" y="182"/>
                    <a:pt x="42" y="186"/>
                  </a:cubicBezTo>
                  <a:cubicBezTo>
                    <a:pt x="41" y="190"/>
                    <a:pt x="41" y="198"/>
                    <a:pt x="42" y="198"/>
                  </a:cubicBezTo>
                  <a:cubicBezTo>
                    <a:pt x="44" y="198"/>
                    <a:pt x="44" y="196"/>
                    <a:pt x="46" y="199"/>
                  </a:cubicBezTo>
                  <a:cubicBezTo>
                    <a:pt x="47" y="201"/>
                    <a:pt x="46" y="203"/>
                    <a:pt x="46" y="203"/>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82" name="Freeform 90">
              <a:extLst>
                <a:ext uri="{FF2B5EF4-FFF2-40B4-BE49-F238E27FC236}">
                  <a16:creationId xmlns:a16="http://schemas.microsoft.com/office/drawing/2014/main" id="{307D1198-8CFC-4F35-8F18-D68A1513A384}"/>
                </a:ext>
              </a:extLst>
            </p:cNvPr>
            <p:cNvSpPr>
              <a:spLocks/>
            </p:cNvSpPr>
            <p:nvPr userDrawn="1"/>
          </p:nvSpPr>
          <p:spPr bwMode="auto">
            <a:xfrm>
              <a:off x="6292685" y="3728407"/>
              <a:ext cx="633121" cy="584105"/>
            </a:xfrm>
            <a:custGeom>
              <a:avLst/>
              <a:gdLst>
                <a:gd name="T0" fmla="*/ 196 w 264"/>
                <a:gd name="T1" fmla="*/ 240 h 244"/>
                <a:gd name="T2" fmla="*/ 198 w 264"/>
                <a:gd name="T3" fmla="*/ 229 h 244"/>
                <a:gd name="T4" fmla="*/ 199 w 264"/>
                <a:gd name="T5" fmla="*/ 223 h 244"/>
                <a:gd name="T6" fmla="*/ 195 w 264"/>
                <a:gd name="T7" fmla="*/ 211 h 244"/>
                <a:gd name="T8" fmla="*/ 194 w 264"/>
                <a:gd name="T9" fmla="*/ 204 h 244"/>
                <a:gd name="T10" fmla="*/ 191 w 264"/>
                <a:gd name="T11" fmla="*/ 198 h 244"/>
                <a:gd name="T12" fmla="*/ 195 w 264"/>
                <a:gd name="T13" fmla="*/ 193 h 244"/>
                <a:gd name="T14" fmla="*/ 195 w 264"/>
                <a:gd name="T15" fmla="*/ 189 h 244"/>
                <a:gd name="T16" fmla="*/ 200 w 264"/>
                <a:gd name="T17" fmla="*/ 186 h 244"/>
                <a:gd name="T18" fmla="*/ 199 w 264"/>
                <a:gd name="T19" fmla="*/ 172 h 244"/>
                <a:gd name="T20" fmla="*/ 201 w 264"/>
                <a:gd name="T21" fmla="*/ 171 h 244"/>
                <a:gd name="T22" fmla="*/ 209 w 264"/>
                <a:gd name="T23" fmla="*/ 168 h 244"/>
                <a:gd name="T24" fmla="*/ 206 w 264"/>
                <a:gd name="T25" fmla="*/ 162 h 244"/>
                <a:gd name="T26" fmla="*/ 207 w 264"/>
                <a:gd name="T27" fmla="*/ 157 h 244"/>
                <a:gd name="T28" fmla="*/ 213 w 264"/>
                <a:gd name="T29" fmla="*/ 154 h 244"/>
                <a:gd name="T30" fmla="*/ 214 w 264"/>
                <a:gd name="T31" fmla="*/ 149 h 244"/>
                <a:gd name="T32" fmla="*/ 217 w 264"/>
                <a:gd name="T33" fmla="*/ 145 h 244"/>
                <a:gd name="T34" fmla="*/ 224 w 264"/>
                <a:gd name="T35" fmla="*/ 140 h 244"/>
                <a:gd name="T36" fmla="*/ 223 w 264"/>
                <a:gd name="T37" fmla="*/ 135 h 244"/>
                <a:gd name="T38" fmla="*/ 224 w 264"/>
                <a:gd name="T39" fmla="*/ 132 h 244"/>
                <a:gd name="T40" fmla="*/ 225 w 264"/>
                <a:gd name="T41" fmla="*/ 126 h 244"/>
                <a:gd name="T42" fmla="*/ 223 w 264"/>
                <a:gd name="T43" fmla="*/ 125 h 244"/>
                <a:gd name="T44" fmla="*/ 225 w 264"/>
                <a:gd name="T45" fmla="*/ 120 h 244"/>
                <a:gd name="T46" fmla="*/ 228 w 264"/>
                <a:gd name="T47" fmla="*/ 115 h 244"/>
                <a:gd name="T48" fmla="*/ 237 w 264"/>
                <a:gd name="T49" fmla="*/ 110 h 244"/>
                <a:gd name="T50" fmla="*/ 237 w 264"/>
                <a:gd name="T51" fmla="*/ 102 h 244"/>
                <a:gd name="T52" fmla="*/ 237 w 264"/>
                <a:gd name="T53" fmla="*/ 101 h 244"/>
                <a:gd name="T54" fmla="*/ 240 w 264"/>
                <a:gd name="T55" fmla="*/ 95 h 244"/>
                <a:gd name="T56" fmla="*/ 247 w 264"/>
                <a:gd name="T57" fmla="*/ 91 h 244"/>
                <a:gd name="T58" fmla="*/ 250 w 264"/>
                <a:gd name="T59" fmla="*/ 84 h 244"/>
                <a:gd name="T60" fmla="*/ 243 w 264"/>
                <a:gd name="T61" fmla="*/ 78 h 244"/>
                <a:gd name="T62" fmla="*/ 242 w 264"/>
                <a:gd name="T63" fmla="*/ 71 h 244"/>
                <a:gd name="T64" fmla="*/ 248 w 264"/>
                <a:gd name="T65" fmla="*/ 72 h 244"/>
                <a:gd name="T66" fmla="*/ 248 w 264"/>
                <a:gd name="T67" fmla="*/ 68 h 244"/>
                <a:gd name="T68" fmla="*/ 253 w 264"/>
                <a:gd name="T69" fmla="*/ 61 h 244"/>
                <a:gd name="T70" fmla="*/ 252 w 264"/>
                <a:gd name="T71" fmla="*/ 55 h 244"/>
                <a:gd name="T72" fmla="*/ 258 w 264"/>
                <a:gd name="T73" fmla="*/ 49 h 244"/>
                <a:gd name="T74" fmla="*/ 262 w 264"/>
                <a:gd name="T75" fmla="*/ 44 h 244"/>
                <a:gd name="T76" fmla="*/ 262 w 264"/>
                <a:gd name="T77" fmla="*/ 40 h 244"/>
                <a:gd name="T78" fmla="*/ 264 w 264"/>
                <a:gd name="T79" fmla="*/ 37 h 244"/>
                <a:gd name="T80" fmla="*/ 264 w 264"/>
                <a:gd name="T81" fmla="*/ 33 h 244"/>
                <a:gd name="T82" fmla="*/ 238 w 264"/>
                <a:gd name="T83" fmla="*/ 36 h 244"/>
                <a:gd name="T84" fmla="*/ 230 w 264"/>
                <a:gd name="T85" fmla="*/ 32 h 244"/>
                <a:gd name="T86" fmla="*/ 240 w 264"/>
                <a:gd name="T87" fmla="*/ 19 h 244"/>
                <a:gd name="T88" fmla="*/ 238 w 264"/>
                <a:gd name="T89" fmla="*/ 4 h 244"/>
                <a:gd name="T90" fmla="*/ 196 w 264"/>
                <a:gd name="T91" fmla="*/ 4 h 244"/>
                <a:gd name="T92" fmla="*/ 0 w 264"/>
                <a:gd name="T93" fmla="*/ 12 h 244"/>
                <a:gd name="T94" fmla="*/ 0 w 264"/>
                <a:gd name="T95" fmla="*/ 16 h 244"/>
                <a:gd name="T96" fmla="*/ 10 w 264"/>
                <a:gd name="T97" fmla="*/ 78 h 244"/>
                <a:gd name="T98" fmla="*/ 12 w 264"/>
                <a:gd name="T99" fmla="*/ 161 h 244"/>
                <a:gd name="T100" fmla="*/ 12 w 264"/>
                <a:gd name="T101" fmla="*/ 205 h 244"/>
                <a:gd name="T102" fmla="*/ 13 w 264"/>
                <a:gd name="T103" fmla="*/ 206 h 244"/>
                <a:gd name="T104" fmla="*/ 18 w 264"/>
                <a:gd name="T105" fmla="*/ 210 h 244"/>
                <a:gd name="T106" fmla="*/ 26 w 264"/>
                <a:gd name="T107" fmla="*/ 209 h 244"/>
                <a:gd name="T108" fmla="*/ 35 w 264"/>
                <a:gd name="T109" fmla="*/ 210 h 244"/>
                <a:gd name="T110" fmla="*/ 37 w 264"/>
                <a:gd name="T111" fmla="*/ 244 h 244"/>
                <a:gd name="T112" fmla="*/ 196 w 264"/>
                <a:gd name="T113" fmla="*/ 24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244">
                  <a:moveTo>
                    <a:pt x="196" y="240"/>
                  </a:moveTo>
                  <a:cubicBezTo>
                    <a:pt x="195" y="237"/>
                    <a:pt x="197" y="231"/>
                    <a:pt x="198" y="229"/>
                  </a:cubicBezTo>
                  <a:cubicBezTo>
                    <a:pt x="199" y="226"/>
                    <a:pt x="199" y="227"/>
                    <a:pt x="199" y="223"/>
                  </a:cubicBezTo>
                  <a:cubicBezTo>
                    <a:pt x="199" y="220"/>
                    <a:pt x="194" y="213"/>
                    <a:pt x="195" y="211"/>
                  </a:cubicBezTo>
                  <a:cubicBezTo>
                    <a:pt x="195" y="208"/>
                    <a:pt x="194" y="206"/>
                    <a:pt x="194" y="204"/>
                  </a:cubicBezTo>
                  <a:cubicBezTo>
                    <a:pt x="193" y="202"/>
                    <a:pt x="191" y="200"/>
                    <a:pt x="191" y="198"/>
                  </a:cubicBezTo>
                  <a:cubicBezTo>
                    <a:pt x="191" y="196"/>
                    <a:pt x="192" y="195"/>
                    <a:pt x="195" y="193"/>
                  </a:cubicBezTo>
                  <a:cubicBezTo>
                    <a:pt x="198" y="191"/>
                    <a:pt x="195" y="191"/>
                    <a:pt x="195" y="189"/>
                  </a:cubicBezTo>
                  <a:cubicBezTo>
                    <a:pt x="194" y="186"/>
                    <a:pt x="197" y="187"/>
                    <a:pt x="200" y="186"/>
                  </a:cubicBezTo>
                  <a:cubicBezTo>
                    <a:pt x="203" y="185"/>
                    <a:pt x="199" y="177"/>
                    <a:pt x="199" y="172"/>
                  </a:cubicBezTo>
                  <a:cubicBezTo>
                    <a:pt x="199" y="168"/>
                    <a:pt x="199" y="172"/>
                    <a:pt x="201" y="171"/>
                  </a:cubicBezTo>
                  <a:cubicBezTo>
                    <a:pt x="203" y="170"/>
                    <a:pt x="204" y="170"/>
                    <a:pt x="209" y="168"/>
                  </a:cubicBezTo>
                  <a:cubicBezTo>
                    <a:pt x="214" y="166"/>
                    <a:pt x="207" y="165"/>
                    <a:pt x="206" y="162"/>
                  </a:cubicBezTo>
                  <a:cubicBezTo>
                    <a:pt x="205" y="159"/>
                    <a:pt x="206" y="160"/>
                    <a:pt x="207" y="157"/>
                  </a:cubicBezTo>
                  <a:cubicBezTo>
                    <a:pt x="208" y="153"/>
                    <a:pt x="210" y="155"/>
                    <a:pt x="213" y="154"/>
                  </a:cubicBezTo>
                  <a:cubicBezTo>
                    <a:pt x="215" y="152"/>
                    <a:pt x="214" y="152"/>
                    <a:pt x="214" y="149"/>
                  </a:cubicBezTo>
                  <a:cubicBezTo>
                    <a:pt x="214" y="146"/>
                    <a:pt x="215" y="145"/>
                    <a:pt x="217" y="145"/>
                  </a:cubicBezTo>
                  <a:cubicBezTo>
                    <a:pt x="219" y="144"/>
                    <a:pt x="222" y="142"/>
                    <a:pt x="224" y="140"/>
                  </a:cubicBezTo>
                  <a:cubicBezTo>
                    <a:pt x="225" y="139"/>
                    <a:pt x="224" y="138"/>
                    <a:pt x="223" y="135"/>
                  </a:cubicBezTo>
                  <a:cubicBezTo>
                    <a:pt x="222" y="132"/>
                    <a:pt x="223" y="135"/>
                    <a:pt x="224" y="132"/>
                  </a:cubicBezTo>
                  <a:cubicBezTo>
                    <a:pt x="224" y="128"/>
                    <a:pt x="224" y="130"/>
                    <a:pt x="225" y="126"/>
                  </a:cubicBezTo>
                  <a:cubicBezTo>
                    <a:pt x="225" y="123"/>
                    <a:pt x="225" y="126"/>
                    <a:pt x="223" y="125"/>
                  </a:cubicBezTo>
                  <a:cubicBezTo>
                    <a:pt x="221" y="123"/>
                    <a:pt x="224" y="123"/>
                    <a:pt x="225" y="120"/>
                  </a:cubicBezTo>
                  <a:cubicBezTo>
                    <a:pt x="226" y="116"/>
                    <a:pt x="226" y="118"/>
                    <a:pt x="228" y="115"/>
                  </a:cubicBezTo>
                  <a:cubicBezTo>
                    <a:pt x="229" y="112"/>
                    <a:pt x="231" y="112"/>
                    <a:pt x="237" y="110"/>
                  </a:cubicBezTo>
                  <a:cubicBezTo>
                    <a:pt x="242" y="107"/>
                    <a:pt x="237" y="105"/>
                    <a:pt x="237" y="102"/>
                  </a:cubicBezTo>
                  <a:cubicBezTo>
                    <a:pt x="237" y="102"/>
                    <a:pt x="237" y="101"/>
                    <a:pt x="237" y="101"/>
                  </a:cubicBezTo>
                  <a:cubicBezTo>
                    <a:pt x="237" y="99"/>
                    <a:pt x="238" y="97"/>
                    <a:pt x="240" y="95"/>
                  </a:cubicBezTo>
                  <a:cubicBezTo>
                    <a:pt x="243" y="92"/>
                    <a:pt x="242" y="93"/>
                    <a:pt x="247" y="91"/>
                  </a:cubicBezTo>
                  <a:cubicBezTo>
                    <a:pt x="252" y="89"/>
                    <a:pt x="247" y="87"/>
                    <a:pt x="250" y="84"/>
                  </a:cubicBezTo>
                  <a:cubicBezTo>
                    <a:pt x="253" y="81"/>
                    <a:pt x="245" y="79"/>
                    <a:pt x="243" y="78"/>
                  </a:cubicBezTo>
                  <a:cubicBezTo>
                    <a:pt x="241" y="77"/>
                    <a:pt x="241" y="74"/>
                    <a:pt x="242" y="71"/>
                  </a:cubicBezTo>
                  <a:cubicBezTo>
                    <a:pt x="244" y="68"/>
                    <a:pt x="244" y="72"/>
                    <a:pt x="248" y="72"/>
                  </a:cubicBezTo>
                  <a:cubicBezTo>
                    <a:pt x="253" y="73"/>
                    <a:pt x="249" y="70"/>
                    <a:pt x="248" y="68"/>
                  </a:cubicBezTo>
                  <a:cubicBezTo>
                    <a:pt x="247" y="65"/>
                    <a:pt x="250" y="64"/>
                    <a:pt x="253" y="61"/>
                  </a:cubicBezTo>
                  <a:cubicBezTo>
                    <a:pt x="256" y="58"/>
                    <a:pt x="253" y="58"/>
                    <a:pt x="252" y="55"/>
                  </a:cubicBezTo>
                  <a:cubicBezTo>
                    <a:pt x="251" y="52"/>
                    <a:pt x="255" y="51"/>
                    <a:pt x="258" y="49"/>
                  </a:cubicBezTo>
                  <a:cubicBezTo>
                    <a:pt x="261" y="47"/>
                    <a:pt x="260" y="47"/>
                    <a:pt x="262" y="44"/>
                  </a:cubicBezTo>
                  <a:cubicBezTo>
                    <a:pt x="264" y="40"/>
                    <a:pt x="260" y="41"/>
                    <a:pt x="262" y="40"/>
                  </a:cubicBezTo>
                  <a:cubicBezTo>
                    <a:pt x="264" y="39"/>
                    <a:pt x="264" y="39"/>
                    <a:pt x="264" y="37"/>
                  </a:cubicBezTo>
                  <a:cubicBezTo>
                    <a:pt x="264" y="36"/>
                    <a:pt x="264" y="35"/>
                    <a:pt x="264" y="33"/>
                  </a:cubicBezTo>
                  <a:cubicBezTo>
                    <a:pt x="255" y="34"/>
                    <a:pt x="240" y="36"/>
                    <a:pt x="238" y="36"/>
                  </a:cubicBezTo>
                  <a:cubicBezTo>
                    <a:pt x="236" y="36"/>
                    <a:pt x="230" y="37"/>
                    <a:pt x="230" y="32"/>
                  </a:cubicBezTo>
                  <a:cubicBezTo>
                    <a:pt x="229" y="28"/>
                    <a:pt x="237" y="24"/>
                    <a:pt x="240" y="19"/>
                  </a:cubicBezTo>
                  <a:cubicBezTo>
                    <a:pt x="243" y="14"/>
                    <a:pt x="243" y="7"/>
                    <a:pt x="238" y="4"/>
                  </a:cubicBezTo>
                  <a:cubicBezTo>
                    <a:pt x="233" y="0"/>
                    <a:pt x="212" y="2"/>
                    <a:pt x="196" y="4"/>
                  </a:cubicBezTo>
                  <a:cubicBezTo>
                    <a:pt x="183" y="5"/>
                    <a:pt x="32" y="11"/>
                    <a:pt x="0" y="12"/>
                  </a:cubicBezTo>
                  <a:cubicBezTo>
                    <a:pt x="0" y="14"/>
                    <a:pt x="0" y="15"/>
                    <a:pt x="0" y="16"/>
                  </a:cubicBezTo>
                  <a:cubicBezTo>
                    <a:pt x="1" y="29"/>
                    <a:pt x="7" y="60"/>
                    <a:pt x="10" y="78"/>
                  </a:cubicBezTo>
                  <a:cubicBezTo>
                    <a:pt x="12" y="96"/>
                    <a:pt x="12" y="146"/>
                    <a:pt x="12" y="161"/>
                  </a:cubicBezTo>
                  <a:cubicBezTo>
                    <a:pt x="13" y="171"/>
                    <a:pt x="13" y="191"/>
                    <a:pt x="12" y="205"/>
                  </a:cubicBezTo>
                  <a:cubicBezTo>
                    <a:pt x="13" y="205"/>
                    <a:pt x="13" y="206"/>
                    <a:pt x="13" y="206"/>
                  </a:cubicBezTo>
                  <a:cubicBezTo>
                    <a:pt x="15" y="208"/>
                    <a:pt x="15" y="211"/>
                    <a:pt x="18" y="210"/>
                  </a:cubicBezTo>
                  <a:cubicBezTo>
                    <a:pt x="21" y="210"/>
                    <a:pt x="22" y="208"/>
                    <a:pt x="26" y="209"/>
                  </a:cubicBezTo>
                  <a:cubicBezTo>
                    <a:pt x="30" y="209"/>
                    <a:pt x="33" y="209"/>
                    <a:pt x="35" y="210"/>
                  </a:cubicBezTo>
                  <a:cubicBezTo>
                    <a:pt x="35" y="211"/>
                    <a:pt x="36" y="226"/>
                    <a:pt x="37" y="244"/>
                  </a:cubicBezTo>
                  <a:cubicBezTo>
                    <a:pt x="63" y="244"/>
                    <a:pt x="139" y="244"/>
                    <a:pt x="196" y="240"/>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83" name="Freeform 91">
              <a:extLst>
                <a:ext uri="{FF2B5EF4-FFF2-40B4-BE49-F238E27FC236}">
                  <a16:creationId xmlns:a16="http://schemas.microsoft.com/office/drawing/2014/main" id="{DF4F275A-668F-40F7-AE46-24DC99E0275C}"/>
                </a:ext>
              </a:extLst>
            </p:cNvPr>
            <p:cNvSpPr>
              <a:spLocks/>
            </p:cNvSpPr>
            <p:nvPr userDrawn="1"/>
          </p:nvSpPr>
          <p:spPr bwMode="auto">
            <a:xfrm>
              <a:off x="6381186" y="4302981"/>
              <a:ext cx="724344" cy="623589"/>
            </a:xfrm>
            <a:custGeom>
              <a:avLst/>
              <a:gdLst>
                <a:gd name="T0" fmla="*/ 283 w 302"/>
                <a:gd name="T1" fmla="*/ 236 h 260"/>
                <a:gd name="T2" fmla="*/ 267 w 302"/>
                <a:gd name="T3" fmla="*/ 229 h 260"/>
                <a:gd name="T4" fmla="*/ 268 w 302"/>
                <a:gd name="T5" fmla="*/ 218 h 260"/>
                <a:gd name="T6" fmla="*/ 274 w 302"/>
                <a:gd name="T7" fmla="*/ 208 h 260"/>
                <a:gd name="T8" fmla="*/ 272 w 302"/>
                <a:gd name="T9" fmla="*/ 190 h 260"/>
                <a:gd name="T10" fmla="*/ 258 w 302"/>
                <a:gd name="T11" fmla="*/ 199 h 260"/>
                <a:gd name="T12" fmla="*/ 259 w 302"/>
                <a:gd name="T13" fmla="*/ 188 h 260"/>
                <a:gd name="T14" fmla="*/ 246 w 302"/>
                <a:gd name="T15" fmla="*/ 185 h 260"/>
                <a:gd name="T16" fmla="*/ 216 w 302"/>
                <a:gd name="T17" fmla="*/ 184 h 260"/>
                <a:gd name="T18" fmla="*/ 248 w 302"/>
                <a:gd name="T19" fmla="*/ 179 h 260"/>
                <a:gd name="T20" fmla="*/ 265 w 302"/>
                <a:gd name="T21" fmla="*/ 182 h 260"/>
                <a:gd name="T22" fmla="*/ 251 w 302"/>
                <a:gd name="T23" fmla="*/ 158 h 260"/>
                <a:gd name="T24" fmla="*/ 142 w 302"/>
                <a:gd name="T25" fmla="*/ 135 h 260"/>
                <a:gd name="T26" fmla="*/ 142 w 302"/>
                <a:gd name="T27" fmla="*/ 123 h 260"/>
                <a:gd name="T28" fmla="*/ 142 w 302"/>
                <a:gd name="T29" fmla="*/ 117 h 260"/>
                <a:gd name="T30" fmla="*/ 144 w 302"/>
                <a:gd name="T31" fmla="*/ 111 h 260"/>
                <a:gd name="T32" fmla="*/ 147 w 302"/>
                <a:gd name="T33" fmla="*/ 106 h 260"/>
                <a:gd name="T34" fmla="*/ 151 w 302"/>
                <a:gd name="T35" fmla="*/ 94 h 260"/>
                <a:gd name="T36" fmla="*/ 155 w 302"/>
                <a:gd name="T37" fmla="*/ 78 h 260"/>
                <a:gd name="T38" fmla="*/ 168 w 302"/>
                <a:gd name="T39" fmla="*/ 66 h 260"/>
                <a:gd name="T40" fmla="*/ 172 w 302"/>
                <a:gd name="T41" fmla="*/ 56 h 260"/>
                <a:gd name="T42" fmla="*/ 172 w 302"/>
                <a:gd name="T43" fmla="*/ 41 h 260"/>
                <a:gd name="T44" fmla="*/ 171 w 302"/>
                <a:gd name="T45" fmla="*/ 27 h 260"/>
                <a:gd name="T46" fmla="*/ 166 w 302"/>
                <a:gd name="T47" fmla="*/ 18 h 260"/>
                <a:gd name="T48" fmla="*/ 159 w 302"/>
                <a:gd name="T49" fmla="*/ 3 h 260"/>
                <a:gd name="T50" fmla="*/ 1 w 302"/>
                <a:gd name="T51" fmla="*/ 66 h 260"/>
                <a:gd name="T52" fmla="*/ 19 w 302"/>
                <a:gd name="T53" fmla="*/ 107 h 260"/>
                <a:gd name="T54" fmla="*/ 33 w 302"/>
                <a:gd name="T55" fmla="*/ 131 h 260"/>
                <a:gd name="T56" fmla="*/ 33 w 302"/>
                <a:gd name="T57" fmla="*/ 146 h 260"/>
                <a:gd name="T58" fmla="*/ 30 w 302"/>
                <a:gd name="T59" fmla="*/ 158 h 260"/>
                <a:gd name="T60" fmla="*/ 25 w 302"/>
                <a:gd name="T61" fmla="*/ 178 h 260"/>
                <a:gd name="T62" fmla="*/ 23 w 302"/>
                <a:gd name="T63" fmla="*/ 206 h 260"/>
                <a:gd name="T64" fmla="*/ 19 w 302"/>
                <a:gd name="T65" fmla="*/ 228 h 260"/>
                <a:gd name="T66" fmla="*/ 45 w 302"/>
                <a:gd name="T67" fmla="*/ 221 h 260"/>
                <a:gd name="T68" fmla="*/ 48 w 302"/>
                <a:gd name="T69" fmla="*/ 204 h 260"/>
                <a:gd name="T70" fmla="*/ 52 w 302"/>
                <a:gd name="T71" fmla="*/ 221 h 260"/>
                <a:gd name="T72" fmla="*/ 100 w 302"/>
                <a:gd name="T73" fmla="*/ 233 h 260"/>
                <a:gd name="T74" fmla="*/ 119 w 302"/>
                <a:gd name="T75" fmla="*/ 225 h 260"/>
                <a:gd name="T76" fmla="*/ 134 w 302"/>
                <a:gd name="T77" fmla="*/ 220 h 260"/>
                <a:gd name="T78" fmla="*/ 152 w 302"/>
                <a:gd name="T79" fmla="*/ 228 h 260"/>
                <a:gd name="T80" fmla="*/ 167 w 302"/>
                <a:gd name="T81" fmla="*/ 232 h 260"/>
                <a:gd name="T82" fmla="*/ 167 w 302"/>
                <a:gd name="T83" fmla="*/ 232 h 260"/>
                <a:gd name="T84" fmla="*/ 172 w 302"/>
                <a:gd name="T85" fmla="*/ 240 h 260"/>
                <a:gd name="T86" fmla="*/ 174 w 302"/>
                <a:gd name="T87" fmla="*/ 252 h 260"/>
                <a:gd name="T88" fmla="*/ 192 w 302"/>
                <a:gd name="T89" fmla="*/ 256 h 260"/>
                <a:gd name="T90" fmla="*/ 207 w 302"/>
                <a:gd name="T91" fmla="*/ 251 h 260"/>
                <a:gd name="T92" fmla="*/ 219 w 302"/>
                <a:gd name="T93" fmla="*/ 243 h 260"/>
                <a:gd name="T94" fmla="*/ 229 w 302"/>
                <a:gd name="T95" fmla="*/ 250 h 260"/>
                <a:gd name="T96" fmla="*/ 239 w 302"/>
                <a:gd name="T97" fmla="*/ 245 h 260"/>
                <a:gd name="T98" fmla="*/ 232 w 302"/>
                <a:gd name="T99" fmla="*/ 227 h 260"/>
                <a:gd name="T100" fmla="*/ 254 w 302"/>
                <a:gd name="T101" fmla="*/ 234 h 260"/>
                <a:gd name="T102" fmla="*/ 265 w 302"/>
                <a:gd name="T103" fmla="*/ 241 h 260"/>
                <a:gd name="T104" fmla="*/ 279 w 302"/>
                <a:gd name="T105" fmla="*/ 251 h 260"/>
                <a:gd name="T106" fmla="*/ 289 w 302"/>
                <a:gd name="T107" fmla="*/ 254 h 260"/>
                <a:gd name="T108" fmla="*/ 300 w 302"/>
                <a:gd name="T109" fmla="*/ 24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 h="260">
                  <a:moveTo>
                    <a:pt x="298" y="243"/>
                  </a:moveTo>
                  <a:cubicBezTo>
                    <a:pt x="295" y="241"/>
                    <a:pt x="297" y="239"/>
                    <a:pt x="293" y="238"/>
                  </a:cubicBezTo>
                  <a:cubicBezTo>
                    <a:pt x="288" y="236"/>
                    <a:pt x="287" y="237"/>
                    <a:pt x="283" y="236"/>
                  </a:cubicBezTo>
                  <a:cubicBezTo>
                    <a:pt x="280" y="235"/>
                    <a:pt x="281" y="234"/>
                    <a:pt x="278" y="234"/>
                  </a:cubicBezTo>
                  <a:cubicBezTo>
                    <a:pt x="274" y="234"/>
                    <a:pt x="274" y="236"/>
                    <a:pt x="272" y="234"/>
                  </a:cubicBezTo>
                  <a:cubicBezTo>
                    <a:pt x="270" y="231"/>
                    <a:pt x="271" y="229"/>
                    <a:pt x="267" y="229"/>
                  </a:cubicBezTo>
                  <a:cubicBezTo>
                    <a:pt x="264" y="228"/>
                    <a:pt x="260" y="229"/>
                    <a:pt x="260" y="226"/>
                  </a:cubicBezTo>
                  <a:cubicBezTo>
                    <a:pt x="259" y="223"/>
                    <a:pt x="258" y="221"/>
                    <a:pt x="261" y="220"/>
                  </a:cubicBezTo>
                  <a:cubicBezTo>
                    <a:pt x="263" y="219"/>
                    <a:pt x="267" y="221"/>
                    <a:pt x="268" y="218"/>
                  </a:cubicBezTo>
                  <a:cubicBezTo>
                    <a:pt x="269" y="216"/>
                    <a:pt x="269" y="218"/>
                    <a:pt x="268" y="215"/>
                  </a:cubicBezTo>
                  <a:cubicBezTo>
                    <a:pt x="268" y="211"/>
                    <a:pt x="266" y="210"/>
                    <a:pt x="268" y="208"/>
                  </a:cubicBezTo>
                  <a:cubicBezTo>
                    <a:pt x="271" y="207"/>
                    <a:pt x="269" y="209"/>
                    <a:pt x="274" y="208"/>
                  </a:cubicBezTo>
                  <a:cubicBezTo>
                    <a:pt x="279" y="208"/>
                    <a:pt x="279" y="203"/>
                    <a:pt x="277" y="201"/>
                  </a:cubicBezTo>
                  <a:cubicBezTo>
                    <a:pt x="276" y="199"/>
                    <a:pt x="273" y="200"/>
                    <a:pt x="273" y="197"/>
                  </a:cubicBezTo>
                  <a:cubicBezTo>
                    <a:pt x="273" y="193"/>
                    <a:pt x="276" y="189"/>
                    <a:pt x="272" y="190"/>
                  </a:cubicBezTo>
                  <a:cubicBezTo>
                    <a:pt x="268" y="191"/>
                    <a:pt x="267" y="192"/>
                    <a:pt x="266" y="194"/>
                  </a:cubicBezTo>
                  <a:cubicBezTo>
                    <a:pt x="265" y="196"/>
                    <a:pt x="267" y="202"/>
                    <a:pt x="264" y="202"/>
                  </a:cubicBezTo>
                  <a:cubicBezTo>
                    <a:pt x="261" y="202"/>
                    <a:pt x="259" y="201"/>
                    <a:pt x="258" y="199"/>
                  </a:cubicBezTo>
                  <a:cubicBezTo>
                    <a:pt x="257" y="198"/>
                    <a:pt x="254" y="199"/>
                    <a:pt x="252" y="198"/>
                  </a:cubicBezTo>
                  <a:cubicBezTo>
                    <a:pt x="251" y="197"/>
                    <a:pt x="248" y="196"/>
                    <a:pt x="252" y="194"/>
                  </a:cubicBezTo>
                  <a:cubicBezTo>
                    <a:pt x="255" y="191"/>
                    <a:pt x="258" y="191"/>
                    <a:pt x="259" y="188"/>
                  </a:cubicBezTo>
                  <a:cubicBezTo>
                    <a:pt x="261" y="186"/>
                    <a:pt x="260" y="184"/>
                    <a:pt x="257" y="185"/>
                  </a:cubicBezTo>
                  <a:cubicBezTo>
                    <a:pt x="254" y="186"/>
                    <a:pt x="253" y="187"/>
                    <a:pt x="251" y="186"/>
                  </a:cubicBezTo>
                  <a:cubicBezTo>
                    <a:pt x="249" y="185"/>
                    <a:pt x="248" y="183"/>
                    <a:pt x="246" y="185"/>
                  </a:cubicBezTo>
                  <a:cubicBezTo>
                    <a:pt x="244" y="187"/>
                    <a:pt x="243" y="190"/>
                    <a:pt x="238" y="191"/>
                  </a:cubicBezTo>
                  <a:cubicBezTo>
                    <a:pt x="233" y="191"/>
                    <a:pt x="223" y="193"/>
                    <a:pt x="220" y="192"/>
                  </a:cubicBezTo>
                  <a:cubicBezTo>
                    <a:pt x="216" y="190"/>
                    <a:pt x="214" y="187"/>
                    <a:pt x="216" y="184"/>
                  </a:cubicBezTo>
                  <a:cubicBezTo>
                    <a:pt x="219" y="181"/>
                    <a:pt x="221" y="173"/>
                    <a:pt x="225" y="172"/>
                  </a:cubicBezTo>
                  <a:cubicBezTo>
                    <a:pt x="228" y="171"/>
                    <a:pt x="232" y="171"/>
                    <a:pt x="236" y="174"/>
                  </a:cubicBezTo>
                  <a:cubicBezTo>
                    <a:pt x="240" y="177"/>
                    <a:pt x="245" y="178"/>
                    <a:pt x="248" y="179"/>
                  </a:cubicBezTo>
                  <a:cubicBezTo>
                    <a:pt x="251" y="179"/>
                    <a:pt x="250" y="183"/>
                    <a:pt x="254" y="183"/>
                  </a:cubicBezTo>
                  <a:cubicBezTo>
                    <a:pt x="259" y="183"/>
                    <a:pt x="259" y="184"/>
                    <a:pt x="263" y="183"/>
                  </a:cubicBezTo>
                  <a:cubicBezTo>
                    <a:pt x="264" y="183"/>
                    <a:pt x="265" y="183"/>
                    <a:pt x="265" y="182"/>
                  </a:cubicBezTo>
                  <a:cubicBezTo>
                    <a:pt x="264" y="180"/>
                    <a:pt x="262" y="177"/>
                    <a:pt x="260" y="175"/>
                  </a:cubicBezTo>
                  <a:cubicBezTo>
                    <a:pt x="257" y="173"/>
                    <a:pt x="259" y="173"/>
                    <a:pt x="258" y="170"/>
                  </a:cubicBezTo>
                  <a:cubicBezTo>
                    <a:pt x="258" y="167"/>
                    <a:pt x="256" y="164"/>
                    <a:pt x="251" y="158"/>
                  </a:cubicBezTo>
                  <a:cubicBezTo>
                    <a:pt x="245" y="152"/>
                    <a:pt x="247" y="142"/>
                    <a:pt x="250" y="133"/>
                  </a:cubicBezTo>
                  <a:cubicBezTo>
                    <a:pt x="253" y="125"/>
                    <a:pt x="240" y="129"/>
                    <a:pt x="233" y="130"/>
                  </a:cubicBezTo>
                  <a:cubicBezTo>
                    <a:pt x="226" y="130"/>
                    <a:pt x="142" y="135"/>
                    <a:pt x="142" y="135"/>
                  </a:cubicBezTo>
                  <a:cubicBezTo>
                    <a:pt x="142" y="133"/>
                    <a:pt x="142" y="133"/>
                    <a:pt x="142" y="133"/>
                  </a:cubicBezTo>
                  <a:cubicBezTo>
                    <a:pt x="142" y="133"/>
                    <a:pt x="143" y="131"/>
                    <a:pt x="145" y="129"/>
                  </a:cubicBezTo>
                  <a:cubicBezTo>
                    <a:pt x="147" y="127"/>
                    <a:pt x="142" y="123"/>
                    <a:pt x="142" y="123"/>
                  </a:cubicBezTo>
                  <a:cubicBezTo>
                    <a:pt x="142" y="123"/>
                    <a:pt x="142" y="123"/>
                    <a:pt x="140" y="121"/>
                  </a:cubicBezTo>
                  <a:cubicBezTo>
                    <a:pt x="139" y="120"/>
                    <a:pt x="140" y="120"/>
                    <a:pt x="141" y="118"/>
                  </a:cubicBezTo>
                  <a:cubicBezTo>
                    <a:pt x="142" y="115"/>
                    <a:pt x="141" y="118"/>
                    <a:pt x="142" y="117"/>
                  </a:cubicBezTo>
                  <a:cubicBezTo>
                    <a:pt x="144" y="117"/>
                    <a:pt x="144" y="117"/>
                    <a:pt x="146" y="115"/>
                  </a:cubicBezTo>
                  <a:cubicBezTo>
                    <a:pt x="148" y="113"/>
                    <a:pt x="146" y="115"/>
                    <a:pt x="146" y="114"/>
                  </a:cubicBezTo>
                  <a:cubicBezTo>
                    <a:pt x="146" y="112"/>
                    <a:pt x="144" y="111"/>
                    <a:pt x="144" y="111"/>
                  </a:cubicBezTo>
                  <a:cubicBezTo>
                    <a:pt x="144" y="111"/>
                    <a:pt x="144" y="111"/>
                    <a:pt x="145" y="110"/>
                  </a:cubicBezTo>
                  <a:cubicBezTo>
                    <a:pt x="146" y="108"/>
                    <a:pt x="145" y="110"/>
                    <a:pt x="147" y="109"/>
                  </a:cubicBezTo>
                  <a:cubicBezTo>
                    <a:pt x="150" y="109"/>
                    <a:pt x="147" y="107"/>
                    <a:pt x="147" y="106"/>
                  </a:cubicBezTo>
                  <a:cubicBezTo>
                    <a:pt x="146" y="104"/>
                    <a:pt x="146" y="103"/>
                    <a:pt x="146" y="100"/>
                  </a:cubicBezTo>
                  <a:cubicBezTo>
                    <a:pt x="146" y="98"/>
                    <a:pt x="148" y="97"/>
                    <a:pt x="149" y="95"/>
                  </a:cubicBezTo>
                  <a:cubicBezTo>
                    <a:pt x="150" y="92"/>
                    <a:pt x="149" y="95"/>
                    <a:pt x="151" y="94"/>
                  </a:cubicBezTo>
                  <a:cubicBezTo>
                    <a:pt x="153" y="93"/>
                    <a:pt x="152" y="92"/>
                    <a:pt x="152" y="89"/>
                  </a:cubicBezTo>
                  <a:cubicBezTo>
                    <a:pt x="152" y="86"/>
                    <a:pt x="155" y="86"/>
                    <a:pt x="156" y="84"/>
                  </a:cubicBezTo>
                  <a:cubicBezTo>
                    <a:pt x="157" y="82"/>
                    <a:pt x="154" y="80"/>
                    <a:pt x="155" y="78"/>
                  </a:cubicBezTo>
                  <a:cubicBezTo>
                    <a:pt x="157" y="75"/>
                    <a:pt x="158" y="76"/>
                    <a:pt x="159" y="75"/>
                  </a:cubicBezTo>
                  <a:cubicBezTo>
                    <a:pt x="161" y="74"/>
                    <a:pt x="162" y="72"/>
                    <a:pt x="164" y="70"/>
                  </a:cubicBezTo>
                  <a:cubicBezTo>
                    <a:pt x="167" y="68"/>
                    <a:pt x="166" y="69"/>
                    <a:pt x="168" y="66"/>
                  </a:cubicBezTo>
                  <a:cubicBezTo>
                    <a:pt x="171" y="63"/>
                    <a:pt x="167" y="64"/>
                    <a:pt x="166" y="63"/>
                  </a:cubicBezTo>
                  <a:cubicBezTo>
                    <a:pt x="165" y="61"/>
                    <a:pt x="168" y="61"/>
                    <a:pt x="170" y="59"/>
                  </a:cubicBezTo>
                  <a:cubicBezTo>
                    <a:pt x="172" y="57"/>
                    <a:pt x="172" y="56"/>
                    <a:pt x="172" y="56"/>
                  </a:cubicBezTo>
                  <a:cubicBezTo>
                    <a:pt x="172" y="56"/>
                    <a:pt x="165" y="55"/>
                    <a:pt x="164" y="53"/>
                  </a:cubicBezTo>
                  <a:cubicBezTo>
                    <a:pt x="164" y="51"/>
                    <a:pt x="174" y="46"/>
                    <a:pt x="176" y="44"/>
                  </a:cubicBezTo>
                  <a:cubicBezTo>
                    <a:pt x="178" y="42"/>
                    <a:pt x="174" y="42"/>
                    <a:pt x="172" y="41"/>
                  </a:cubicBezTo>
                  <a:cubicBezTo>
                    <a:pt x="170" y="40"/>
                    <a:pt x="171" y="39"/>
                    <a:pt x="168" y="35"/>
                  </a:cubicBezTo>
                  <a:cubicBezTo>
                    <a:pt x="166" y="32"/>
                    <a:pt x="168" y="34"/>
                    <a:pt x="167" y="31"/>
                  </a:cubicBezTo>
                  <a:cubicBezTo>
                    <a:pt x="165" y="27"/>
                    <a:pt x="167" y="31"/>
                    <a:pt x="171" y="27"/>
                  </a:cubicBezTo>
                  <a:cubicBezTo>
                    <a:pt x="176" y="24"/>
                    <a:pt x="170" y="26"/>
                    <a:pt x="167" y="26"/>
                  </a:cubicBezTo>
                  <a:cubicBezTo>
                    <a:pt x="163" y="26"/>
                    <a:pt x="163" y="25"/>
                    <a:pt x="162" y="23"/>
                  </a:cubicBezTo>
                  <a:cubicBezTo>
                    <a:pt x="161" y="21"/>
                    <a:pt x="164" y="22"/>
                    <a:pt x="166" y="18"/>
                  </a:cubicBezTo>
                  <a:cubicBezTo>
                    <a:pt x="168" y="15"/>
                    <a:pt x="162" y="14"/>
                    <a:pt x="162" y="12"/>
                  </a:cubicBezTo>
                  <a:cubicBezTo>
                    <a:pt x="161" y="9"/>
                    <a:pt x="163" y="9"/>
                    <a:pt x="164" y="5"/>
                  </a:cubicBezTo>
                  <a:cubicBezTo>
                    <a:pt x="165" y="2"/>
                    <a:pt x="161" y="4"/>
                    <a:pt x="159" y="3"/>
                  </a:cubicBezTo>
                  <a:cubicBezTo>
                    <a:pt x="159" y="2"/>
                    <a:pt x="159" y="1"/>
                    <a:pt x="159" y="0"/>
                  </a:cubicBezTo>
                  <a:cubicBezTo>
                    <a:pt x="102" y="4"/>
                    <a:pt x="26" y="4"/>
                    <a:pt x="0" y="4"/>
                  </a:cubicBezTo>
                  <a:cubicBezTo>
                    <a:pt x="0" y="31"/>
                    <a:pt x="1" y="64"/>
                    <a:pt x="1" y="66"/>
                  </a:cubicBezTo>
                  <a:cubicBezTo>
                    <a:pt x="2" y="71"/>
                    <a:pt x="5" y="78"/>
                    <a:pt x="8" y="79"/>
                  </a:cubicBezTo>
                  <a:cubicBezTo>
                    <a:pt x="11" y="81"/>
                    <a:pt x="16" y="89"/>
                    <a:pt x="16" y="94"/>
                  </a:cubicBezTo>
                  <a:cubicBezTo>
                    <a:pt x="16" y="99"/>
                    <a:pt x="15" y="103"/>
                    <a:pt x="19" y="107"/>
                  </a:cubicBezTo>
                  <a:cubicBezTo>
                    <a:pt x="23" y="110"/>
                    <a:pt x="25" y="113"/>
                    <a:pt x="25" y="115"/>
                  </a:cubicBezTo>
                  <a:cubicBezTo>
                    <a:pt x="25" y="117"/>
                    <a:pt x="26" y="122"/>
                    <a:pt x="29" y="124"/>
                  </a:cubicBezTo>
                  <a:cubicBezTo>
                    <a:pt x="33" y="126"/>
                    <a:pt x="33" y="128"/>
                    <a:pt x="33" y="131"/>
                  </a:cubicBezTo>
                  <a:cubicBezTo>
                    <a:pt x="33" y="133"/>
                    <a:pt x="34" y="135"/>
                    <a:pt x="33" y="137"/>
                  </a:cubicBezTo>
                  <a:cubicBezTo>
                    <a:pt x="32" y="140"/>
                    <a:pt x="31" y="137"/>
                    <a:pt x="32" y="142"/>
                  </a:cubicBezTo>
                  <a:cubicBezTo>
                    <a:pt x="33" y="146"/>
                    <a:pt x="33" y="144"/>
                    <a:pt x="33" y="146"/>
                  </a:cubicBezTo>
                  <a:cubicBezTo>
                    <a:pt x="33" y="149"/>
                    <a:pt x="33" y="147"/>
                    <a:pt x="33" y="150"/>
                  </a:cubicBezTo>
                  <a:cubicBezTo>
                    <a:pt x="32" y="152"/>
                    <a:pt x="33" y="151"/>
                    <a:pt x="32" y="153"/>
                  </a:cubicBezTo>
                  <a:cubicBezTo>
                    <a:pt x="31" y="156"/>
                    <a:pt x="31" y="156"/>
                    <a:pt x="30" y="158"/>
                  </a:cubicBezTo>
                  <a:cubicBezTo>
                    <a:pt x="30" y="159"/>
                    <a:pt x="27" y="162"/>
                    <a:pt x="26" y="165"/>
                  </a:cubicBezTo>
                  <a:cubicBezTo>
                    <a:pt x="24" y="169"/>
                    <a:pt x="22" y="165"/>
                    <a:pt x="24" y="171"/>
                  </a:cubicBezTo>
                  <a:cubicBezTo>
                    <a:pt x="25" y="177"/>
                    <a:pt x="27" y="176"/>
                    <a:pt x="25" y="178"/>
                  </a:cubicBezTo>
                  <a:cubicBezTo>
                    <a:pt x="22" y="181"/>
                    <a:pt x="19" y="179"/>
                    <a:pt x="22" y="183"/>
                  </a:cubicBezTo>
                  <a:cubicBezTo>
                    <a:pt x="24" y="188"/>
                    <a:pt x="26" y="194"/>
                    <a:pt x="26" y="198"/>
                  </a:cubicBezTo>
                  <a:cubicBezTo>
                    <a:pt x="25" y="202"/>
                    <a:pt x="27" y="201"/>
                    <a:pt x="23" y="206"/>
                  </a:cubicBezTo>
                  <a:cubicBezTo>
                    <a:pt x="19" y="211"/>
                    <a:pt x="19" y="215"/>
                    <a:pt x="17" y="217"/>
                  </a:cubicBezTo>
                  <a:cubicBezTo>
                    <a:pt x="15" y="220"/>
                    <a:pt x="14" y="221"/>
                    <a:pt x="16" y="224"/>
                  </a:cubicBezTo>
                  <a:cubicBezTo>
                    <a:pt x="16" y="226"/>
                    <a:pt x="17" y="227"/>
                    <a:pt x="19" y="228"/>
                  </a:cubicBezTo>
                  <a:cubicBezTo>
                    <a:pt x="19" y="228"/>
                    <a:pt x="19" y="228"/>
                    <a:pt x="19" y="228"/>
                  </a:cubicBezTo>
                  <a:cubicBezTo>
                    <a:pt x="21" y="226"/>
                    <a:pt x="28" y="224"/>
                    <a:pt x="34" y="223"/>
                  </a:cubicBezTo>
                  <a:cubicBezTo>
                    <a:pt x="40" y="222"/>
                    <a:pt x="44" y="223"/>
                    <a:pt x="45" y="221"/>
                  </a:cubicBezTo>
                  <a:cubicBezTo>
                    <a:pt x="47" y="220"/>
                    <a:pt x="42" y="222"/>
                    <a:pt x="44" y="217"/>
                  </a:cubicBezTo>
                  <a:cubicBezTo>
                    <a:pt x="47" y="211"/>
                    <a:pt x="47" y="213"/>
                    <a:pt x="47" y="210"/>
                  </a:cubicBezTo>
                  <a:cubicBezTo>
                    <a:pt x="47" y="206"/>
                    <a:pt x="45" y="202"/>
                    <a:pt x="48" y="204"/>
                  </a:cubicBezTo>
                  <a:cubicBezTo>
                    <a:pt x="51" y="206"/>
                    <a:pt x="55" y="208"/>
                    <a:pt x="53" y="212"/>
                  </a:cubicBezTo>
                  <a:cubicBezTo>
                    <a:pt x="51" y="216"/>
                    <a:pt x="48" y="215"/>
                    <a:pt x="48" y="217"/>
                  </a:cubicBezTo>
                  <a:cubicBezTo>
                    <a:pt x="49" y="220"/>
                    <a:pt x="48" y="221"/>
                    <a:pt x="52" y="221"/>
                  </a:cubicBezTo>
                  <a:cubicBezTo>
                    <a:pt x="56" y="221"/>
                    <a:pt x="61" y="221"/>
                    <a:pt x="66" y="224"/>
                  </a:cubicBezTo>
                  <a:cubicBezTo>
                    <a:pt x="70" y="226"/>
                    <a:pt x="76" y="230"/>
                    <a:pt x="83" y="231"/>
                  </a:cubicBezTo>
                  <a:cubicBezTo>
                    <a:pt x="90" y="232"/>
                    <a:pt x="95" y="232"/>
                    <a:pt x="100" y="233"/>
                  </a:cubicBezTo>
                  <a:cubicBezTo>
                    <a:pt x="105" y="234"/>
                    <a:pt x="109" y="236"/>
                    <a:pt x="112" y="235"/>
                  </a:cubicBezTo>
                  <a:cubicBezTo>
                    <a:pt x="115" y="233"/>
                    <a:pt x="113" y="232"/>
                    <a:pt x="118" y="232"/>
                  </a:cubicBezTo>
                  <a:cubicBezTo>
                    <a:pt x="122" y="231"/>
                    <a:pt x="120" y="229"/>
                    <a:pt x="119" y="225"/>
                  </a:cubicBezTo>
                  <a:cubicBezTo>
                    <a:pt x="117" y="222"/>
                    <a:pt x="113" y="222"/>
                    <a:pt x="117" y="220"/>
                  </a:cubicBezTo>
                  <a:cubicBezTo>
                    <a:pt x="122" y="218"/>
                    <a:pt x="129" y="215"/>
                    <a:pt x="131" y="215"/>
                  </a:cubicBezTo>
                  <a:cubicBezTo>
                    <a:pt x="133" y="215"/>
                    <a:pt x="130" y="219"/>
                    <a:pt x="134" y="220"/>
                  </a:cubicBezTo>
                  <a:cubicBezTo>
                    <a:pt x="139" y="220"/>
                    <a:pt x="143" y="219"/>
                    <a:pt x="146" y="220"/>
                  </a:cubicBezTo>
                  <a:cubicBezTo>
                    <a:pt x="148" y="221"/>
                    <a:pt x="149" y="222"/>
                    <a:pt x="149" y="224"/>
                  </a:cubicBezTo>
                  <a:cubicBezTo>
                    <a:pt x="150" y="226"/>
                    <a:pt x="152" y="225"/>
                    <a:pt x="152" y="228"/>
                  </a:cubicBezTo>
                  <a:cubicBezTo>
                    <a:pt x="152" y="230"/>
                    <a:pt x="152" y="231"/>
                    <a:pt x="155" y="232"/>
                  </a:cubicBezTo>
                  <a:cubicBezTo>
                    <a:pt x="158" y="232"/>
                    <a:pt x="159" y="235"/>
                    <a:pt x="162" y="234"/>
                  </a:cubicBezTo>
                  <a:cubicBezTo>
                    <a:pt x="166" y="234"/>
                    <a:pt x="165" y="235"/>
                    <a:pt x="167" y="232"/>
                  </a:cubicBezTo>
                  <a:cubicBezTo>
                    <a:pt x="167" y="232"/>
                    <a:pt x="167" y="232"/>
                    <a:pt x="167" y="232"/>
                  </a:cubicBezTo>
                  <a:cubicBezTo>
                    <a:pt x="169" y="229"/>
                    <a:pt x="171" y="226"/>
                    <a:pt x="170" y="229"/>
                  </a:cubicBezTo>
                  <a:cubicBezTo>
                    <a:pt x="170" y="231"/>
                    <a:pt x="168" y="231"/>
                    <a:pt x="167" y="232"/>
                  </a:cubicBezTo>
                  <a:cubicBezTo>
                    <a:pt x="167" y="232"/>
                    <a:pt x="167" y="232"/>
                    <a:pt x="167" y="232"/>
                  </a:cubicBezTo>
                  <a:cubicBezTo>
                    <a:pt x="167" y="233"/>
                    <a:pt x="167" y="234"/>
                    <a:pt x="168" y="235"/>
                  </a:cubicBezTo>
                  <a:cubicBezTo>
                    <a:pt x="170" y="239"/>
                    <a:pt x="170" y="239"/>
                    <a:pt x="172" y="240"/>
                  </a:cubicBezTo>
                  <a:cubicBezTo>
                    <a:pt x="175" y="241"/>
                    <a:pt x="173" y="241"/>
                    <a:pt x="171" y="242"/>
                  </a:cubicBezTo>
                  <a:cubicBezTo>
                    <a:pt x="170" y="243"/>
                    <a:pt x="166" y="242"/>
                    <a:pt x="168" y="246"/>
                  </a:cubicBezTo>
                  <a:cubicBezTo>
                    <a:pt x="169" y="249"/>
                    <a:pt x="171" y="252"/>
                    <a:pt x="174" y="252"/>
                  </a:cubicBezTo>
                  <a:cubicBezTo>
                    <a:pt x="178" y="251"/>
                    <a:pt x="177" y="250"/>
                    <a:pt x="180" y="252"/>
                  </a:cubicBezTo>
                  <a:cubicBezTo>
                    <a:pt x="183" y="253"/>
                    <a:pt x="184" y="251"/>
                    <a:pt x="186" y="252"/>
                  </a:cubicBezTo>
                  <a:cubicBezTo>
                    <a:pt x="188" y="253"/>
                    <a:pt x="189" y="256"/>
                    <a:pt x="192" y="256"/>
                  </a:cubicBezTo>
                  <a:cubicBezTo>
                    <a:pt x="195" y="256"/>
                    <a:pt x="195" y="254"/>
                    <a:pt x="198" y="255"/>
                  </a:cubicBezTo>
                  <a:cubicBezTo>
                    <a:pt x="201" y="256"/>
                    <a:pt x="203" y="258"/>
                    <a:pt x="205" y="257"/>
                  </a:cubicBezTo>
                  <a:cubicBezTo>
                    <a:pt x="207" y="257"/>
                    <a:pt x="207" y="255"/>
                    <a:pt x="207" y="251"/>
                  </a:cubicBezTo>
                  <a:cubicBezTo>
                    <a:pt x="208" y="247"/>
                    <a:pt x="207" y="246"/>
                    <a:pt x="210" y="245"/>
                  </a:cubicBezTo>
                  <a:cubicBezTo>
                    <a:pt x="212" y="244"/>
                    <a:pt x="214" y="245"/>
                    <a:pt x="216" y="244"/>
                  </a:cubicBezTo>
                  <a:cubicBezTo>
                    <a:pt x="218" y="242"/>
                    <a:pt x="219" y="241"/>
                    <a:pt x="219" y="243"/>
                  </a:cubicBezTo>
                  <a:cubicBezTo>
                    <a:pt x="220" y="246"/>
                    <a:pt x="220" y="247"/>
                    <a:pt x="223" y="246"/>
                  </a:cubicBezTo>
                  <a:cubicBezTo>
                    <a:pt x="225" y="246"/>
                    <a:pt x="225" y="244"/>
                    <a:pt x="227" y="246"/>
                  </a:cubicBezTo>
                  <a:cubicBezTo>
                    <a:pt x="229" y="247"/>
                    <a:pt x="229" y="247"/>
                    <a:pt x="229" y="250"/>
                  </a:cubicBezTo>
                  <a:cubicBezTo>
                    <a:pt x="229" y="252"/>
                    <a:pt x="226" y="256"/>
                    <a:pt x="230" y="256"/>
                  </a:cubicBezTo>
                  <a:cubicBezTo>
                    <a:pt x="235" y="256"/>
                    <a:pt x="241" y="251"/>
                    <a:pt x="241" y="250"/>
                  </a:cubicBezTo>
                  <a:cubicBezTo>
                    <a:pt x="241" y="248"/>
                    <a:pt x="237" y="247"/>
                    <a:pt x="239" y="245"/>
                  </a:cubicBezTo>
                  <a:cubicBezTo>
                    <a:pt x="240" y="242"/>
                    <a:pt x="242" y="243"/>
                    <a:pt x="242" y="240"/>
                  </a:cubicBezTo>
                  <a:cubicBezTo>
                    <a:pt x="241" y="237"/>
                    <a:pt x="238" y="233"/>
                    <a:pt x="235" y="231"/>
                  </a:cubicBezTo>
                  <a:cubicBezTo>
                    <a:pt x="233" y="230"/>
                    <a:pt x="230" y="229"/>
                    <a:pt x="232" y="227"/>
                  </a:cubicBezTo>
                  <a:cubicBezTo>
                    <a:pt x="233" y="225"/>
                    <a:pt x="236" y="226"/>
                    <a:pt x="238" y="227"/>
                  </a:cubicBezTo>
                  <a:cubicBezTo>
                    <a:pt x="241" y="229"/>
                    <a:pt x="244" y="231"/>
                    <a:pt x="247" y="231"/>
                  </a:cubicBezTo>
                  <a:cubicBezTo>
                    <a:pt x="251" y="231"/>
                    <a:pt x="252" y="231"/>
                    <a:pt x="254" y="234"/>
                  </a:cubicBezTo>
                  <a:cubicBezTo>
                    <a:pt x="257" y="236"/>
                    <a:pt x="260" y="237"/>
                    <a:pt x="258" y="238"/>
                  </a:cubicBezTo>
                  <a:cubicBezTo>
                    <a:pt x="255" y="239"/>
                    <a:pt x="256" y="241"/>
                    <a:pt x="259" y="241"/>
                  </a:cubicBezTo>
                  <a:cubicBezTo>
                    <a:pt x="263" y="241"/>
                    <a:pt x="264" y="239"/>
                    <a:pt x="265" y="241"/>
                  </a:cubicBezTo>
                  <a:cubicBezTo>
                    <a:pt x="266" y="243"/>
                    <a:pt x="265" y="244"/>
                    <a:pt x="269" y="244"/>
                  </a:cubicBezTo>
                  <a:cubicBezTo>
                    <a:pt x="273" y="245"/>
                    <a:pt x="275" y="244"/>
                    <a:pt x="276" y="246"/>
                  </a:cubicBezTo>
                  <a:cubicBezTo>
                    <a:pt x="277" y="249"/>
                    <a:pt x="276" y="250"/>
                    <a:pt x="279" y="251"/>
                  </a:cubicBezTo>
                  <a:cubicBezTo>
                    <a:pt x="282" y="253"/>
                    <a:pt x="284" y="252"/>
                    <a:pt x="283" y="255"/>
                  </a:cubicBezTo>
                  <a:cubicBezTo>
                    <a:pt x="282" y="258"/>
                    <a:pt x="282" y="260"/>
                    <a:pt x="284" y="259"/>
                  </a:cubicBezTo>
                  <a:cubicBezTo>
                    <a:pt x="287" y="257"/>
                    <a:pt x="287" y="252"/>
                    <a:pt x="289" y="254"/>
                  </a:cubicBezTo>
                  <a:cubicBezTo>
                    <a:pt x="291" y="256"/>
                    <a:pt x="290" y="259"/>
                    <a:pt x="293" y="258"/>
                  </a:cubicBezTo>
                  <a:cubicBezTo>
                    <a:pt x="296" y="257"/>
                    <a:pt x="297" y="255"/>
                    <a:pt x="297" y="252"/>
                  </a:cubicBezTo>
                  <a:cubicBezTo>
                    <a:pt x="297" y="250"/>
                    <a:pt x="299" y="250"/>
                    <a:pt x="300" y="248"/>
                  </a:cubicBezTo>
                  <a:cubicBezTo>
                    <a:pt x="302" y="245"/>
                    <a:pt x="300" y="245"/>
                    <a:pt x="298" y="243"/>
                  </a:cubicBezTo>
                  <a:close/>
                </a:path>
              </a:pathLst>
            </a:custGeom>
            <a:grpFill/>
            <a:ln w="63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994989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Screen Test_Font">
    <p:spTree>
      <p:nvGrpSpPr>
        <p:cNvPr id="1" name=""/>
        <p:cNvGrpSpPr/>
        <p:nvPr/>
      </p:nvGrpSpPr>
      <p:grpSpPr>
        <a:xfrm>
          <a:off x="0" y="0"/>
          <a:ext cx="0" cy="0"/>
          <a:chOff x="0" y="0"/>
          <a:chExt cx="0" cy="0"/>
        </a:xfrm>
      </p:grpSpPr>
      <p:sp>
        <p:nvSpPr>
          <p:cNvPr id="1064" name="Rectangle 1063">
            <a:extLst>
              <a:ext uri="{FF2B5EF4-FFF2-40B4-BE49-F238E27FC236}">
                <a16:creationId xmlns:a16="http://schemas.microsoft.com/office/drawing/2014/main" id="{3DFEEE19-A629-4484-8105-4B8490C1234A}"/>
              </a:ext>
            </a:extLst>
          </p:cNvPr>
          <p:cNvSpPr/>
          <p:nvPr userDrawn="1"/>
        </p:nvSpPr>
        <p:spPr>
          <a:xfrm>
            <a:off x="4571557" y="0"/>
            <a:ext cx="457244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065" name=".25 inch Dotted vertical">
            <a:extLst>
              <a:ext uri="{FF2B5EF4-FFF2-40B4-BE49-F238E27FC236}">
                <a16:creationId xmlns:a16="http://schemas.microsoft.com/office/drawing/2014/main" id="{7A82E75A-2860-4979-BC26-A9742B395A1A}"/>
              </a:ext>
            </a:extLst>
          </p:cNvPr>
          <p:cNvGrpSpPr/>
          <p:nvPr userDrawn="1"/>
        </p:nvGrpSpPr>
        <p:grpSpPr>
          <a:xfrm>
            <a:off x="-228600" y="-419100"/>
            <a:ext cx="9601200" cy="7661381"/>
            <a:chOff x="-304800" y="-419100"/>
            <a:chExt cx="12801600" cy="7661381"/>
          </a:xfrm>
        </p:grpSpPr>
        <p:grpSp>
          <p:nvGrpSpPr>
            <p:cNvPr id="1066" name="Group 1065">
              <a:extLst>
                <a:ext uri="{FF2B5EF4-FFF2-40B4-BE49-F238E27FC236}">
                  <a16:creationId xmlns:a16="http://schemas.microsoft.com/office/drawing/2014/main" id="{56984B71-A751-49D8-95D7-BD39DDF6ED63}"/>
                </a:ext>
              </a:extLst>
            </p:cNvPr>
            <p:cNvGrpSpPr/>
            <p:nvPr/>
          </p:nvGrpSpPr>
          <p:grpSpPr>
            <a:xfrm>
              <a:off x="5181600" y="-419100"/>
              <a:ext cx="914400" cy="7661381"/>
              <a:chOff x="5121275" y="-952500"/>
              <a:chExt cx="914400" cy="8928206"/>
            </a:xfrm>
          </p:grpSpPr>
          <p:cxnSp>
            <p:nvCxnSpPr>
              <p:cNvPr id="1145" name="Straight Connector 1144">
                <a:extLst>
                  <a:ext uri="{FF2B5EF4-FFF2-40B4-BE49-F238E27FC236}">
                    <a16:creationId xmlns:a16="http://schemas.microsoft.com/office/drawing/2014/main" id="{0964EDC5-7513-4821-9E0D-6123D416DCCF}"/>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id="{B9C00972-B729-447F-85F8-44C83B208F06}"/>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D2F7CF76-7416-47B8-AED1-F4E236FEFE48}"/>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8" name="Straight Connector 1147">
                <a:extLst>
                  <a:ext uri="{FF2B5EF4-FFF2-40B4-BE49-F238E27FC236}">
                    <a16:creationId xmlns:a16="http://schemas.microsoft.com/office/drawing/2014/main" id="{90164F74-7051-4313-8E82-F64C90433479}"/>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12320821-C4B9-4F5B-9908-7F2838C42A2A}"/>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67" name="Group 1066">
              <a:extLst>
                <a:ext uri="{FF2B5EF4-FFF2-40B4-BE49-F238E27FC236}">
                  <a16:creationId xmlns:a16="http://schemas.microsoft.com/office/drawing/2014/main" id="{CB5010F1-898A-4858-8F1A-5795C1722FA0}"/>
                </a:ext>
              </a:extLst>
            </p:cNvPr>
            <p:cNvGrpSpPr/>
            <p:nvPr/>
          </p:nvGrpSpPr>
          <p:grpSpPr>
            <a:xfrm>
              <a:off x="4267200" y="-419100"/>
              <a:ext cx="914400" cy="7661381"/>
              <a:chOff x="5121275" y="-952500"/>
              <a:chExt cx="914400" cy="8928206"/>
            </a:xfrm>
          </p:grpSpPr>
          <p:cxnSp>
            <p:nvCxnSpPr>
              <p:cNvPr id="1140" name="Straight Connector 1139">
                <a:extLst>
                  <a:ext uri="{FF2B5EF4-FFF2-40B4-BE49-F238E27FC236}">
                    <a16:creationId xmlns:a16="http://schemas.microsoft.com/office/drawing/2014/main" id="{8C404AD5-F4EE-40BC-AB7D-45E2E969BF08}"/>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1" name="Straight Connector 1140">
                <a:extLst>
                  <a:ext uri="{FF2B5EF4-FFF2-40B4-BE49-F238E27FC236}">
                    <a16:creationId xmlns:a16="http://schemas.microsoft.com/office/drawing/2014/main" id="{CAE4503E-AD15-4A6F-B97C-23EEA301E5E0}"/>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E64C0BCD-55B4-4B0B-8640-CEEC2F1E0556}"/>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465A44C4-1CC3-4887-BBEB-880CBA0C7D12}"/>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id="{B07E2495-A67F-4864-A82B-A601FDEEFC26}"/>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68" name="Group 1067">
              <a:extLst>
                <a:ext uri="{FF2B5EF4-FFF2-40B4-BE49-F238E27FC236}">
                  <a16:creationId xmlns:a16="http://schemas.microsoft.com/office/drawing/2014/main" id="{61BD92BC-4F7D-46EB-B250-17E4D033A756}"/>
                </a:ext>
              </a:extLst>
            </p:cNvPr>
            <p:cNvGrpSpPr/>
            <p:nvPr/>
          </p:nvGrpSpPr>
          <p:grpSpPr>
            <a:xfrm>
              <a:off x="3352800" y="-419100"/>
              <a:ext cx="914400" cy="7661381"/>
              <a:chOff x="5121275" y="-952500"/>
              <a:chExt cx="914400" cy="8928206"/>
            </a:xfrm>
          </p:grpSpPr>
          <p:cxnSp>
            <p:nvCxnSpPr>
              <p:cNvPr id="1135" name="Straight Connector 1134">
                <a:extLst>
                  <a:ext uri="{FF2B5EF4-FFF2-40B4-BE49-F238E27FC236}">
                    <a16:creationId xmlns:a16="http://schemas.microsoft.com/office/drawing/2014/main" id="{C757D998-0F79-4AE0-976E-147871F8F18E}"/>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42789E9E-6CE6-4F61-A8E4-9BE1231EA155}"/>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2BD55C03-7535-4542-BAA5-5A2559A83523}"/>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79C9722C-1DD8-4B8F-8985-8EB3B888497C}"/>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4BD4A854-E4BB-4388-8D6B-9B3369A13259}"/>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69" name="Group 1068">
              <a:extLst>
                <a:ext uri="{FF2B5EF4-FFF2-40B4-BE49-F238E27FC236}">
                  <a16:creationId xmlns:a16="http://schemas.microsoft.com/office/drawing/2014/main" id="{B0D6FB14-D46E-4E4C-9EE8-1671A06B5582}"/>
                </a:ext>
              </a:extLst>
            </p:cNvPr>
            <p:cNvGrpSpPr/>
            <p:nvPr/>
          </p:nvGrpSpPr>
          <p:grpSpPr>
            <a:xfrm>
              <a:off x="2438400" y="-419100"/>
              <a:ext cx="914400" cy="7661381"/>
              <a:chOff x="5121275" y="-952500"/>
              <a:chExt cx="914400" cy="8928206"/>
            </a:xfrm>
          </p:grpSpPr>
          <p:cxnSp>
            <p:nvCxnSpPr>
              <p:cNvPr id="1130" name="Straight Connector 1129">
                <a:extLst>
                  <a:ext uri="{FF2B5EF4-FFF2-40B4-BE49-F238E27FC236}">
                    <a16:creationId xmlns:a16="http://schemas.microsoft.com/office/drawing/2014/main" id="{BCF6AAD0-4898-400C-9030-E996B2AED937}"/>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2E340133-BCE0-4A7D-A830-0D5A6AF92BB7}"/>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862D3FED-A93C-4806-9D12-483015198E25}"/>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3" name="Straight Connector 1132">
                <a:extLst>
                  <a:ext uri="{FF2B5EF4-FFF2-40B4-BE49-F238E27FC236}">
                    <a16:creationId xmlns:a16="http://schemas.microsoft.com/office/drawing/2014/main" id="{0F150898-0D25-40F0-9CEE-63DCB4FA03A8}"/>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DA928783-C173-4DC6-A8F8-1F5D6999F9FD}"/>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0" name="Group 1069">
              <a:extLst>
                <a:ext uri="{FF2B5EF4-FFF2-40B4-BE49-F238E27FC236}">
                  <a16:creationId xmlns:a16="http://schemas.microsoft.com/office/drawing/2014/main" id="{8E6ADB57-AF45-4C23-A98C-4D2C87C5D78B}"/>
                </a:ext>
              </a:extLst>
            </p:cNvPr>
            <p:cNvGrpSpPr/>
            <p:nvPr/>
          </p:nvGrpSpPr>
          <p:grpSpPr>
            <a:xfrm>
              <a:off x="1524000" y="-419100"/>
              <a:ext cx="914400" cy="7661381"/>
              <a:chOff x="5121275" y="-952500"/>
              <a:chExt cx="914400" cy="8928206"/>
            </a:xfrm>
          </p:grpSpPr>
          <p:cxnSp>
            <p:nvCxnSpPr>
              <p:cNvPr id="1125" name="Straight Connector 1124">
                <a:extLst>
                  <a:ext uri="{FF2B5EF4-FFF2-40B4-BE49-F238E27FC236}">
                    <a16:creationId xmlns:a16="http://schemas.microsoft.com/office/drawing/2014/main" id="{19B4EAA0-B895-48F9-9CAA-B0AC8CE5DB9A}"/>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1422385B-F4C1-4670-815E-371C30D020A3}"/>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04D14441-A1D6-4BE3-BAEB-964BE9B4C829}"/>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B9C302DE-9F7E-4832-8FDA-CC77E3413A52}"/>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A542D208-0059-43D2-AB46-6F724F215ABB}"/>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1" name="Group 1070">
              <a:extLst>
                <a:ext uri="{FF2B5EF4-FFF2-40B4-BE49-F238E27FC236}">
                  <a16:creationId xmlns:a16="http://schemas.microsoft.com/office/drawing/2014/main" id="{5E05B369-0548-4801-A9EA-1791F67C6402}"/>
                </a:ext>
              </a:extLst>
            </p:cNvPr>
            <p:cNvGrpSpPr/>
            <p:nvPr/>
          </p:nvGrpSpPr>
          <p:grpSpPr>
            <a:xfrm>
              <a:off x="609600" y="-419100"/>
              <a:ext cx="914400" cy="7661381"/>
              <a:chOff x="5121275" y="-952500"/>
              <a:chExt cx="914400" cy="8928206"/>
            </a:xfrm>
          </p:grpSpPr>
          <p:cxnSp>
            <p:nvCxnSpPr>
              <p:cNvPr id="1120" name="Straight Connector 1119">
                <a:extLst>
                  <a:ext uri="{FF2B5EF4-FFF2-40B4-BE49-F238E27FC236}">
                    <a16:creationId xmlns:a16="http://schemas.microsoft.com/office/drawing/2014/main" id="{492606F2-9DEA-4FC9-AFB5-754AD20265E5}"/>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2C2E90B2-F8A3-4E15-9B1C-4D7E9EA3B352}"/>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98AABCA2-7E06-442C-B0B3-6F35D037151E}"/>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B81B5B89-5355-40C5-9060-8CE354D4FC04}"/>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FE9D301B-F748-4627-A99E-6AB2030366A1}"/>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2" name="Group 1071">
              <a:extLst>
                <a:ext uri="{FF2B5EF4-FFF2-40B4-BE49-F238E27FC236}">
                  <a16:creationId xmlns:a16="http://schemas.microsoft.com/office/drawing/2014/main" id="{E314F6A9-1E27-4B68-A030-8278B90F2FBE}"/>
                </a:ext>
              </a:extLst>
            </p:cNvPr>
            <p:cNvGrpSpPr/>
            <p:nvPr/>
          </p:nvGrpSpPr>
          <p:grpSpPr>
            <a:xfrm>
              <a:off x="-304800" y="-419100"/>
              <a:ext cx="914400" cy="7661381"/>
              <a:chOff x="5121275" y="-952500"/>
              <a:chExt cx="914400" cy="8928206"/>
            </a:xfrm>
          </p:grpSpPr>
          <p:cxnSp>
            <p:nvCxnSpPr>
              <p:cNvPr id="1115" name="Straight Connector 1114">
                <a:extLst>
                  <a:ext uri="{FF2B5EF4-FFF2-40B4-BE49-F238E27FC236}">
                    <a16:creationId xmlns:a16="http://schemas.microsoft.com/office/drawing/2014/main" id="{2C8B0A69-E806-4FA5-B0FB-51DA41A8712B}"/>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BEE1CB1D-7F21-4459-969F-23E18A4A90E2}"/>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F24AC7EE-94B3-4D5D-906D-D50A704AA1F8}"/>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61E8384F-128C-4276-8EDA-4DD0B46D4AD6}"/>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6F1A08C8-30B9-4687-924E-3CDD8AF718CC}"/>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3" name="Group 1072">
              <a:extLst>
                <a:ext uri="{FF2B5EF4-FFF2-40B4-BE49-F238E27FC236}">
                  <a16:creationId xmlns:a16="http://schemas.microsoft.com/office/drawing/2014/main" id="{8B017391-8427-4F64-8E3F-4D485CA1434B}"/>
                </a:ext>
              </a:extLst>
            </p:cNvPr>
            <p:cNvGrpSpPr/>
            <p:nvPr/>
          </p:nvGrpSpPr>
          <p:grpSpPr>
            <a:xfrm>
              <a:off x="11582400" y="-419100"/>
              <a:ext cx="914400" cy="7661381"/>
              <a:chOff x="5121275" y="-952500"/>
              <a:chExt cx="914400" cy="8928206"/>
            </a:xfrm>
          </p:grpSpPr>
          <p:cxnSp>
            <p:nvCxnSpPr>
              <p:cNvPr id="1110" name="Straight Connector 1109">
                <a:extLst>
                  <a:ext uri="{FF2B5EF4-FFF2-40B4-BE49-F238E27FC236}">
                    <a16:creationId xmlns:a16="http://schemas.microsoft.com/office/drawing/2014/main" id="{90085F5F-A486-432A-8FBA-F6A805F37E5E}"/>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B0B777DC-2ED5-45D2-81F7-99B3B1FA1D27}"/>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E1E50A7F-24C3-4467-9935-661B99BE304A}"/>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D175CAC1-ACC1-4A7B-8FBD-7C35856ACA24}"/>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FE1C9E49-1EAE-4097-9245-72C813C78490}"/>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4" name="Group 1073">
              <a:extLst>
                <a:ext uri="{FF2B5EF4-FFF2-40B4-BE49-F238E27FC236}">
                  <a16:creationId xmlns:a16="http://schemas.microsoft.com/office/drawing/2014/main" id="{ED2C93D0-0C3B-4754-B731-4B4FDDEAD926}"/>
                </a:ext>
              </a:extLst>
            </p:cNvPr>
            <p:cNvGrpSpPr/>
            <p:nvPr/>
          </p:nvGrpSpPr>
          <p:grpSpPr>
            <a:xfrm>
              <a:off x="10668000" y="-419100"/>
              <a:ext cx="914400" cy="7661381"/>
              <a:chOff x="5121275" y="-952500"/>
              <a:chExt cx="914400" cy="8928206"/>
            </a:xfrm>
          </p:grpSpPr>
          <p:cxnSp>
            <p:nvCxnSpPr>
              <p:cNvPr id="1105" name="Straight Connector 1104">
                <a:extLst>
                  <a:ext uri="{FF2B5EF4-FFF2-40B4-BE49-F238E27FC236}">
                    <a16:creationId xmlns:a16="http://schemas.microsoft.com/office/drawing/2014/main" id="{DD08EF6C-F95E-46F3-885D-A8240FF400F1}"/>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68A7DA06-77C6-4BBA-9BF1-DF18CE3F4FA7}"/>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16E0872A-1F6D-4155-942F-AA960E72FE01}"/>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26223B78-707B-4B8F-B6FA-8F73B843B502}"/>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A8223E74-875C-41CE-9F6D-DFC5B0A28327}"/>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5" name="Group 1074">
              <a:extLst>
                <a:ext uri="{FF2B5EF4-FFF2-40B4-BE49-F238E27FC236}">
                  <a16:creationId xmlns:a16="http://schemas.microsoft.com/office/drawing/2014/main" id="{64601EEC-1D2B-4A8F-96C0-2A9455C49998}"/>
                </a:ext>
              </a:extLst>
            </p:cNvPr>
            <p:cNvGrpSpPr/>
            <p:nvPr/>
          </p:nvGrpSpPr>
          <p:grpSpPr>
            <a:xfrm>
              <a:off x="9753600" y="-419100"/>
              <a:ext cx="914400" cy="7661381"/>
              <a:chOff x="5121275" y="-952500"/>
              <a:chExt cx="914400" cy="8928206"/>
            </a:xfrm>
          </p:grpSpPr>
          <p:cxnSp>
            <p:nvCxnSpPr>
              <p:cNvPr id="1100" name="Straight Connector 1099">
                <a:extLst>
                  <a:ext uri="{FF2B5EF4-FFF2-40B4-BE49-F238E27FC236}">
                    <a16:creationId xmlns:a16="http://schemas.microsoft.com/office/drawing/2014/main" id="{2BF9A77A-F21B-48BF-A9D8-E46EC4B75078}"/>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5238D717-0E24-4D81-A914-9DF527B98532}"/>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C95D339A-35FB-470B-9E21-A9626C4A71CF}"/>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E2095488-C28D-406E-9F17-FA8E6F000E3A}"/>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6FA654AA-21D6-49D3-AEC6-0855ADFD9A3F}"/>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6" name="Group 1075">
              <a:extLst>
                <a:ext uri="{FF2B5EF4-FFF2-40B4-BE49-F238E27FC236}">
                  <a16:creationId xmlns:a16="http://schemas.microsoft.com/office/drawing/2014/main" id="{FFDF39AA-2B20-4D64-90B5-3AF9CF114457}"/>
                </a:ext>
              </a:extLst>
            </p:cNvPr>
            <p:cNvGrpSpPr/>
            <p:nvPr/>
          </p:nvGrpSpPr>
          <p:grpSpPr>
            <a:xfrm>
              <a:off x="8839200" y="-419100"/>
              <a:ext cx="914400" cy="7661381"/>
              <a:chOff x="5121275" y="-952500"/>
              <a:chExt cx="914400" cy="8928206"/>
            </a:xfrm>
          </p:grpSpPr>
          <p:cxnSp>
            <p:nvCxnSpPr>
              <p:cNvPr id="1095" name="Straight Connector 1094">
                <a:extLst>
                  <a:ext uri="{FF2B5EF4-FFF2-40B4-BE49-F238E27FC236}">
                    <a16:creationId xmlns:a16="http://schemas.microsoft.com/office/drawing/2014/main" id="{204D4191-781A-45C4-B43E-E032EF5F9BFB}"/>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23E6BF83-192C-4EF9-8744-C14B22404A34}"/>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DED7DA9B-DE69-4994-B69F-3AB68BB4E56F}"/>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CE688AC8-49B8-43B3-A28A-C3DCCE7D8703}"/>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19067EC0-2ABE-42FC-9B14-729F5A440620}"/>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7" name="Group 1076">
              <a:extLst>
                <a:ext uri="{FF2B5EF4-FFF2-40B4-BE49-F238E27FC236}">
                  <a16:creationId xmlns:a16="http://schemas.microsoft.com/office/drawing/2014/main" id="{5A79D063-3582-4B96-A402-F9D96D0BD5E3}"/>
                </a:ext>
              </a:extLst>
            </p:cNvPr>
            <p:cNvGrpSpPr/>
            <p:nvPr/>
          </p:nvGrpSpPr>
          <p:grpSpPr>
            <a:xfrm>
              <a:off x="7924800" y="-419100"/>
              <a:ext cx="914400" cy="7661381"/>
              <a:chOff x="5121275" y="-952500"/>
              <a:chExt cx="914400" cy="8928206"/>
            </a:xfrm>
          </p:grpSpPr>
          <p:cxnSp>
            <p:nvCxnSpPr>
              <p:cNvPr id="1090" name="Straight Connector 1089">
                <a:extLst>
                  <a:ext uri="{FF2B5EF4-FFF2-40B4-BE49-F238E27FC236}">
                    <a16:creationId xmlns:a16="http://schemas.microsoft.com/office/drawing/2014/main" id="{07F2BDB5-79FB-40C0-9D4A-4BCB20F4897E}"/>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0434F280-C507-46DB-9F5F-8760C6525F27}"/>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19FDB37C-ED2F-4920-8987-3CCB534DB9A6}"/>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A8364EEF-01B2-4B36-987D-7955B071352F}"/>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46991DB1-EAFD-46C4-AAB0-BFE34496E18A}"/>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8" name="Group 1077">
              <a:extLst>
                <a:ext uri="{FF2B5EF4-FFF2-40B4-BE49-F238E27FC236}">
                  <a16:creationId xmlns:a16="http://schemas.microsoft.com/office/drawing/2014/main" id="{80CB3DA9-B340-4D6A-B901-03DB314B4C32}"/>
                </a:ext>
              </a:extLst>
            </p:cNvPr>
            <p:cNvGrpSpPr/>
            <p:nvPr/>
          </p:nvGrpSpPr>
          <p:grpSpPr>
            <a:xfrm>
              <a:off x="7010400" y="-419100"/>
              <a:ext cx="914400" cy="7661381"/>
              <a:chOff x="5121275" y="-952500"/>
              <a:chExt cx="914400" cy="8928206"/>
            </a:xfrm>
          </p:grpSpPr>
          <p:cxnSp>
            <p:nvCxnSpPr>
              <p:cNvPr id="1085" name="Straight Connector 1084">
                <a:extLst>
                  <a:ext uri="{FF2B5EF4-FFF2-40B4-BE49-F238E27FC236}">
                    <a16:creationId xmlns:a16="http://schemas.microsoft.com/office/drawing/2014/main" id="{4A118AB1-FDE7-47E3-A620-BDC29C2F6953}"/>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405FD59E-1C8E-4AB0-9A04-FAA5D9116329}"/>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A9D1D986-1A08-46F1-85EE-7E3C916A8364}"/>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4592A966-DD21-4A98-8F23-769802DFEE2C}"/>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BDE74D27-5438-4362-9B74-1E2CB82C3963}"/>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9" name="Group 1078">
              <a:extLst>
                <a:ext uri="{FF2B5EF4-FFF2-40B4-BE49-F238E27FC236}">
                  <a16:creationId xmlns:a16="http://schemas.microsoft.com/office/drawing/2014/main" id="{8407C12D-0BDA-4A2C-BD91-493F3C607341}"/>
                </a:ext>
              </a:extLst>
            </p:cNvPr>
            <p:cNvGrpSpPr/>
            <p:nvPr/>
          </p:nvGrpSpPr>
          <p:grpSpPr>
            <a:xfrm>
              <a:off x="6096000" y="-419100"/>
              <a:ext cx="914400" cy="7661381"/>
              <a:chOff x="5121275" y="-952500"/>
              <a:chExt cx="914400" cy="8928206"/>
            </a:xfrm>
          </p:grpSpPr>
          <p:cxnSp>
            <p:nvCxnSpPr>
              <p:cNvPr id="1080" name="Straight Connector 1079">
                <a:extLst>
                  <a:ext uri="{FF2B5EF4-FFF2-40B4-BE49-F238E27FC236}">
                    <a16:creationId xmlns:a16="http://schemas.microsoft.com/office/drawing/2014/main" id="{D6CF4317-2F6D-483D-8691-86ABB8320332}"/>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EAD6A542-0E3D-48E3-8F74-DB7D1838DC3D}"/>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A157CBC9-D4AB-4799-93F1-B60F660F0484}"/>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A7780720-3108-408F-AE3E-AE9B2401724E}"/>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8F9BDB61-BBC5-48B8-A8B1-79CAD4193BD6}"/>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150" name=".25 inch Dotted horizontal">
            <a:extLst>
              <a:ext uri="{FF2B5EF4-FFF2-40B4-BE49-F238E27FC236}">
                <a16:creationId xmlns:a16="http://schemas.microsoft.com/office/drawing/2014/main" id="{BCDDCF20-C162-448A-9B4A-92B5077EDDFB}"/>
              </a:ext>
            </a:extLst>
          </p:cNvPr>
          <p:cNvGrpSpPr/>
          <p:nvPr userDrawn="1"/>
        </p:nvGrpSpPr>
        <p:grpSpPr>
          <a:xfrm>
            <a:off x="-333375" y="-228599"/>
            <a:ext cx="9810750" cy="7315199"/>
            <a:chOff x="-444500" y="-228599"/>
            <a:chExt cx="13081000" cy="7315199"/>
          </a:xfrm>
        </p:grpSpPr>
        <p:grpSp>
          <p:nvGrpSpPr>
            <p:cNvPr id="1151" name="Group 1150">
              <a:extLst>
                <a:ext uri="{FF2B5EF4-FFF2-40B4-BE49-F238E27FC236}">
                  <a16:creationId xmlns:a16="http://schemas.microsoft.com/office/drawing/2014/main" id="{DC44AF1D-089C-4640-8174-E0E74F74C628}"/>
                </a:ext>
              </a:extLst>
            </p:cNvPr>
            <p:cNvGrpSpPr/>
            <p:nvPr/>
          </p:nvGrpSpPr>
          <p:grpSpPr>
            <a:xfrm rot="5400000">
              <a:off x="5638800" y="-825499"/>
              <a:ext cx="914400" cy="13081000"/>
              <a:chOff x="5121275" y="-952500"/>
              <a:chExt cx="914400" cy="8928206"/>
            </a:xfrm>
          </p:grpSpPr>
          <p:cxnSp>
            <p:nvCxnSpPr>
              <p:cNvPr id="1194" name="Straight Connector 1193">
                <a:extLst>
                  <a:ext uri="{FF2B5EF4-FFF2-40B4-BE49-F238E27FC236}">
                    <a16:creationId xmlns:a16="http://schemas.microsoft.com/office/drawing/2014/main" id="{E52B6CF5-48A9-462B-B767-2FC63F667016}"/>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5" name="Straight Connector 1194">
                <a:extLst>
                  <a:ext uri="{FF2B5EF4-FFF2-40B4-BE49-F238E27FC236}">
                    <a16:creationId xmlns:a16="http://schemas.microsoft.com/office/drawing/2014/main" id="{5C546AEB-0AEC-443B-97CA-17934387A261}"/>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6" name="Straight Connector 1195">
                <a:extLst>
                  <a:ext uri="{FF2B5EF4-FFF2-40B4-BE49-F238E27FC236}">
                    <a16:creationId xmlns:a16="http://schemas.microsoft.com/office/drawing/2014/main" id="{D73A19E5-F4B0-47A2-A5B9-D53C19E2ACF4}"/>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504A914A-E2F9-4142-835B-6B93547A27FE}"/>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2713455D-8B5D-40D1-BCFF-34978AE0BF62}"/>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2" name="Group 1151">
              <a:extLst>
                <a:ext uri="{FF2B5EF4-FFF2-40B4-BE49-F238E27FC236}">
                  <a16:creationId xmlns:a16="http://schemas.microsoft.com/office/drawing/2014/main" id="{64293533-FC0D-47D0-AAAA-720A19422B65}"/>
                </a:ext>
              </a:extLst>
            </p:cNvPr>
            <p:cNvGrpSpPr/>
            <p:nvPr/>
          </p:nvGrpSpPr>
          <p:grpSpPr>
            <a:xfrm rot="5400000">
              <a:off x="5638800" y="88900"/>
              <a:ext cx="914400" cy="13081000"/>
              <a:chOff x="5121275" y="-952500"/>
              <a:chExt cx="914400" cy="8928206"/>
            </a:xfrm>
          </p:grpSpPr>
          <p:cxnSp>
            <p:nvCxnSpPr>
              <p:cNvPr id="1189" name="Straight Connector 1188">
                <a:extLst>
                  <a:ext uri="{FF2B5EF4-FFF2-40B4-BE49-F238E27FC236}">
                    <a16:creationId xmlns:a16="http://schemas.microsoft.com/office/drawing/2014/main" id="{A336D448-69BC-412F-AAD8-854BB22A214D}"/>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0" name="Straight Connector 1189">
                <a:extLst>
                  <a:ext uri="{FF2B5EF4-FFF2-40B4-BE49-F238E27FC236}">
                    <a16:creationId xmlns:a16="http://schemas.microsoft.com/office/drawing/2014/main" id="{3064571B-AFC9-497F-A96B-B341DA7F1C90}"/>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1" name="Straight Connector 1190">
                <a:extLst>
                  <a:ext uri="{FF2B5EF4-FFF2-40B4-BE49-F238E27FC236}">
                    <a16:creationId xmlns:a16="http://schemas.microsoft.com/office/drawing/2014/main" id="{2065349F-BD88-4EAD-8DA2-C110596EF260}"/>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B6463E13-557F-4EAD-A3D4-F97731BFB2CF}"/>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3" name="Straight Connector 1192">
                <a:extLst>
                  <a:ext uri="{FF2B5EF4-FFF2-40B4-BE49-F238E27FC236}">
                    <a16:creationId xmlns:a16="http://schemas.microsoft.com/office/drawing/2014/main" id="{B9B9C43E-A928-4B7A-BA09-12C1EA154036}"/>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3" name="Group 1152">
              <a:extLst>
                <a:ext uri="{FF2B5EF4-FFF2-40B4-BE49-F238E27FC236}">
                  <a16:creationId xmlns:a16="http://schemas.microsoft.com/office/drawing/2014/main" id="{8CA8F176-E767-4DE4-9C1E-E96B65D9CB2F}"/>
                </a:ext>
              </a:extLst>
            </p:cNvPr>
            <p:cNvGrpSpPr/>
            <p:nvPr/>
          </p:nvGrpSpPr>
          <p:grpSpPr>
            <a:xfrm rot="5400000">
              <a:off x="5638800" y="-1739899"/>
              <a:ext cx="914400" cy="13081000"/>
              <a:chOff x="5121275" y="-952500"/>
              <a:chExt cx="914400" cy="8928206"/>
            </a:xfrm>
          </p:grpSpPr>
          <p:cxnSp>
            <p:nvCxnSpPr>
              <p:cNvPr id="1184" name="Straight Connector 1183">
                <a:extLst>
                  <a:ext uri="{FF2B5EF4-FFF2-40B4-BE49-F238E27FC236}">
                    <a16:creationId xmlns:a16="http://schemas.microsoft.com/office/drawing/2014/main" id="{929BF6C9-15B9-4225-8A51-598B8F5459E1}"/>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5" name="Straight Connector 1184">
                <a:extLst>
                  <a:ext uri="{FF2B5EF4-FFF2-40B4-BE49-F238E27FC236}">
                    <a16:creationId xmlns:a16="http://schemas.microsoft.com/office/drawing/2014/main" id="{68BE6AA1-8451-415D-A821-11DD0B645BBC}"/>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6" name="Straight Connector 1185">
                <a:extLst>
                  <a:ext uri="{FF2B5EF4-FFF2-40B4-BE49-F238E27FC236}">
                    <a16:creationId xmlns:a16="http://schemas.microsoft.com/office/drawing/2014/main" id="{A03B98BD-F870-4108-9045-241ED63404AE}"/>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7" name="Straight Connector 1186">
                <a:extLst>
                  <a:ext uri="{FF2B5EF4-FFF2-40B4-BE49-F238E27FC236}">
                    <a16:creationId xmlns:a16="http://schemas.microsoft.com/office/drawing/2014/main" id="{3BC1F2B6-8CDC-4BAC-934F-BF31C25BBC21}"/>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8" name="Straight Connector 1187">
                <a:extLst>
                  <a:ext uri="{FF2B5EF4-FFF2-40B4-BE49-F238E27FC236}">
                    <a16:creationId xmlns:a16="http://schemas.microsoft.com/office/drawing/2014/main" id="{DD8366B8-6D83-4EDD-8060-9ACBC2D7A3BD}"/>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4" name="Group 1153">
              <a:extLst>
                <a:ext uri="{FF2B5EF4-FFF2-40B4-BE49-F238E27FC236}">
                  <a16:creationId xmlns:a16="http://schemas.microsoft.com/office/drawing/2014/main" id="{70E2CF1F-6482-4AA3-B69F-D0F5CE478608}"/>
                </a:ext>
              </a:extLst>
            </p:cNvPr>
            <p:cNvGrpSpPr/>
            <p:nvPr/>
          </p:nvGrpSpPr>
          <p:grpSpPr>
            <a:xfrm rot="5400000">
              <a:off x="5638800" y="-2654299"/>
              <a:ext cx="914400" cy="13081000"/>
              <a:chOff x="5121275" y="-952500"/>
              <a:chExt cx="914400" cy="8928206"/>
            </a:xfrm>
          </p:grpSpPr>
          <p:cxnSp>
            <p:nvCxnSpPr>
              <p:cNvPr id="1179" name="Straight Connector 1178">
                <a:extLst>
                  <a:ext uri="{FF2B5EF4-FFF2-40B4-BE49-F238E27FC236}">
                    <a16:creationId xmlns:a16="http://schemas.microsoft.com/office/drawing/2014/main" id="{401F0FA9-B675-4337-B7A7-359BBCF4AB66}"/>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id="{4FEE08D7-807E-4324-82B9-7611BFCA1B97}"/>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1" name="Straight Connector 1180">
                <a:extLst>
                  <a:ext uri="{FF2B5EF4-FFF2-40B4-BE49-F238E27FC236}">
                    <a16:creationId xmlns:a16="http://schemas.microsoft.com/office/drawing/2014/main" id="{29F4EB0D-719E-4C01-AAA6-1FEB73930A44}"/>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2" name="Straight Connector 1181">
                <a:extLst>
                  <a:ext uri="{FF2B5EF4-FFF2-40B4-BE49-F238E27FC236}">
                    <a16:creationId xmlns:a16="http://schemas.microsoft.com/office/drawing/2014/main" id="{20A3485F-8C91-4824-BEAC-807B9E2ADDCA}"/>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3" name="Straight Connector 1182">
                <a:extLst>
                  <a:ext uri="{FF2B5EF4-FFF2-40B4-BE49-F238E27FC236}">
                    <a16:creationId xmlns:a16="http://schemas.microsoft.com/office/drawing/2014/main" id="{1646E1E8-CD24-4164-8773-839FC9D0F76E}"/>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5" name="Group 1154">
              <a:extLst>
                <a:ext uri="{FF2B5EF4-FFF2-40B4-BE49-F238E27FC236}">
                  <a16:creationId xmlns:a16="http://schemas.microsoft.com/office/drawing/2014/main" id="{C30CAA6C-87DB-45D0-80E7-2E2DE9EB0BB9}"/>
                </a:ext>
              </a:extLst>
            </p:cNvPr>
            <p:cNvGrpSpPr/>
            <p:nvPr/>
          </p:nvGrpSpPr>
          <p:grpSpPr>
            <a:xfrm rot="5400000">
              <a:off x="5638800" y="-3568699"/>
              <a:ext cx="914400" cy="13081000"/>
              <a:chOff x="5121275" y="-952500"/>
              <a:chExt cx="914400" cy="8928206"/>
            </a:xfrm>
          </p:grpSpPr>
          <p:cxnSp>
            <p:nvCxnSpPr>
              <p:cNvPr id="1174" name="Straight Connector 1173">
                <a:extLst>
                  <a:ext uri="{FF2B5EF4-FFF2-40B4-BE49-F238E27FC236}">
                    <a16:creationId xmlns:a16="http://schemas.microsoft.com/office/drawing/2014/main" id="{5DCD1B92-D831-4D63-A580-06AF01095E67}"/>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5" name="Straight Connector 1174">
                <a:extLst>
                  <a:ext uri="{FF2B5EF4-FFF2-40B4-BE49-F238E27FC236}">
                    <a16:creationId xmlns:a16="http://schemas.microsoft.com/office/drawing/2014/main" id="{C68FC64A-9ABF-4737-8C36-E18C3C63FCC6}"/>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6" name="Straight Connector 1175">
                <a:extLst>
                  <a:ext uri="{FF2B5EF4-FFF2-40B4-BE49-F238E27FC236}">
                    <a16:creationId xmlns:a16="http://schemas.microsoft.com/office/drawing/2014/main" id="{1F312AA2-0F65-4E97-8CA4-7DB43A140692}"/>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id="{C755EDD8-FB0B-4E7D-B0D2-74C73F73DD24}"/>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id="{D64CBA8B-473D-4EEC-911E-CFE4C38EA53B}"/>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6" name="Group 1155">
              <a:extLst>
                <a:ext uri="{FF2B5EF4-FFF2-40B4-BE49-F238E27FC236}">
                  <a16:creationId xmlns:a16="http://schemas.microsoft.com/office/drawing/2014/main" id="{C57A6343-F9ED-49E8-908C-8BDE08A274D0}"/>
                </a:ext>
              </a:extLst>
            </p:cNvPr>
            <p:cNvGrpSpPr/>
            <p:nvPr/>
          </p:nvGrpSpPr>
          <p:grpSpPr>
            <a:xfrm rot="5400000">
              <a:off x="5638800" y="-4483099"/>
              <a:ext cx="914400" cy="13081000"/>
              <a:chOff x="5121275" y="-952500"/>
              <a:chExt cx="914400" cy="8928206"/>
            </a:xfrm>
          </p:grpSpPr>
          <p:cxnSp>
            <p:nvCxnSpPr>
              <p:cNvPr id="1169" name="Straight Connector 1168">
                <a:extLst>
                  <a:ext uri="{FF2B5EF4-FFF2-40B4-BE49-F238E27FC236}">
                    <a16:creationId xmlns:a16="http://schemas.microsoft.com/office/drawing/2014/main" id="{EAC36C0C-17FA-4815-8821-ABA7582BC8C8}"/>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id="{50732D6E-980B-4098-B6E9-318C9375AEF3}"/>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id="{1039BEB9-DB13-4B11-B5A1-D0A15314C31F}"/>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id="{B2B692DF-0890-42AB-A877-3BBAB380AB7F}"/>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id="{263AFFAD-EA38-4B55-9BB8-A601B03269F0}"/>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7" name="Group 1156">
              <a:extLst>
                <a:ext uri="{FF2B5EF4-FFF2-40B4-BE49-F238E27FC236}">
                  <a16:creationId xmlns:a16="http://schemas.microsoft.com/office/drawing/2014/main" id="{9027B37A-F4FD-4D30-AD09-818CC23F4A81}"/>
                </a:ext>
              </a:extLst>
            </p:cNvPr>
            <p:cNvGrpSpPr/>
            <p:nvPr/>
          </p:nvGrpSpPr>
          <p:grpSpPr>
            <a:xfrm rot="5400000">
              <a:off x="5638800" y="-5397499"/>
              <a:ext cx="914400" cy="13081000"/>
              <a:chOff x="5121275" y="-952500"/>
              <a:chExt cx="914400" cy="8928206"/>
            </a:xfrm>
          </p:grpSpPr>
          <p:cxnSp>
            <p:nvCxnSpPr>
              <p:cNvPr id="1164" name="Straight Connector 1163">
                <a:extLst>
                  <a:ext uri="{FF2B5EF4-FFF2-40B4-BE49-F238E27FC236}">
                    <a16:creationId xmlns:a16="http://schemas.microsoft.com/office/drawing/2014/main" id="{53E4DA5C-5F92-4B5C-AFD5-997EB0A9A8B0}"/>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id="{C5E4FD7A-BB2C-4B47-B5E0-58452CAB4661}"/>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id="{8943D6C1-ED99-4FE8-A22A-A592C039C7AE}"/>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7" name="Straight Connector 1166">
                <a:extLst>
                  <a:ext uri="{FF2B5EF4-FFF2-40B4-BE49-F238E27FC236}">
                    <a16:creationId xmlns:a16="http://schemas.microsoft.com/office/drawing/2014/main" id="{F450602A-19D9-406F-BDDF-22BBD5D36FEF}"/>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8" name="Straight Connector 1167">
                <a:extLst>
                  <a:ext uri="{FF2B5EF4-FFF2-40B4-BE49-F238E27FC236}">
                    <a16:creationId xmlns:a16="http://schemas.microsoft.com/office/drawing/2014/main" id="{DDF72C8F-10BA-42D7-82E0-70B2C7AB0161}"/>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8" name="Group 1157">
              <a:extLst>
                <a:ext uri="{FF2B5EF4-FFF2-40B4-BE49-F238E27FC236}">
                  <a16:creationId xmlns:a16="http://schemas.microsoft.com/office/drawing/2014/main" id="{E1789F40-73BA-4036-A930-03867EEDA537}"/>
                </a:ext>
              </a:extLst>
            </p:cNvPr>
            <p:cNvGrpSpPr/>
            <p:nvPr/>
          </p:nvGrpSpPr>
          <p:grpSpPr>
            <a:xfrm rot="5400000">
              <a:off x="5638800" y="-6311899"/>
              <a:ext cx="914400" cy="13081000"/>
              <a:chOff x="5121275" y="-952500"/>
              <a:chExt cx="914400" cy="8928206"/>
            </a:xfrm>
          </p:grpSpPr>
          <p:cxnSp>
            <p:nvCxnSpPr>
              <p:cNvPr id="1159" name="Straight Connector 1158">
                <a:extLst>
                  <a:ext uri="{FF2B5EF4-FFF2-40B4-BE49-F238E27FC236}">
                    <a16:creationId xmlns:a16="http://schemas.microsoft.com/office/drawing/2014/main" id="{34BAA887-E688-4481-BBD2-62F2A2F948A2}"/>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0" name="Straight Connector 1159">
                <a:extLst>
                  <a:ext uri="{FF2B5EF4-FFF2-40B4-BE49-F238E27FC236}">
                    <a16:creationId xmlns:a16="http://schemas.microsoft.com/office/drawing/2014/main" id="{9C6B0ECB-423E-40A7-AF39-E349F7322E18}"/>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1" name="Straight Connector 1160">
                <a:extLst>
                  <a:ext uri="{FF2B5EF4-FFF2-40B4-BE49-F238E27FC236}">
                    <a16:creationId xmlns:a16="http://schemas.microsoft.com/office/drawing/2014/main" id="{058AFCF2-739E-46D6-800C-6DCA8A3F2906}"/>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1772E561-0C9E-4AE7-A967-542E04D924D5}"/>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id="{34308E8F-B736-4436-B50E-F77BA3D9FF3E}"/>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199" name="1 inch Solid Vertical">
            <a:extLst>
              <a:ext uri="{FF2B5EF4-FFF2-40B4-BE49-F238E27FC236}">
                <a16:creationId xmlns:a16="http://schemas.microsoft.com/office/drawing/2014/main" id="{AD9EAE47-AD39-436C-9751-8FF99FFF452E}"/>
              </a:ext>
            </a:extLst>
          </p:cNvPr>
          <p:cNvGrpSpPr/>
          <p:nvPr userDrawn="1"/>
        </p:nvGrpSpPr>
        <p:grpSpPr>
          <a:xfrm>
            <a:off x="457876" y="-952500"/>
            <a:ext cx="8228924" cy="8928206"/>
            <a:chOff x="610502" y="-952500"/>
            <a:chExt cx="10971898" cy="8928206"/>
          </a:xfrm>
        </p:grpSpPr>
        <p:cxnSp>
          <p:nvCxnSpPr>
            <p:cNvPr id="1200" name="Straight Connector 1199">
              <a:extLst>
                <a:ext uri="{FF2B5EF4-FFF2-40B4-BE49-F238E27FC236}">
                  <a16:creationId xmlns:a16="http://schemas.microsoft.com/office/drawing/2014/main" id="{1C987E23-2910-4167-B3AF-5A7E572B8CBF}"/>
                </a:ext>
              </a:extLst>
            </p:cNvPr>
            <p:cNvCxnSpPr>
              <a:cxnSpLocks/>
            </p:cNvCxnSpPr>
            <p:nvPr/>
          </p:nvCxnSpPr>
          <p:spPr>
            <a:xfrm>
              <a:off x="610502"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A79C4294-71A9-4B8B-BBFF-E8134D96C563}"/>
                </a:ext>
              </a:extLst>
            </p:cNvPr>
            <p:cNvCxnSpPr>
              <a:cxnSpLocks/>
            </p:cNvCxnSpPr>
            <p:nvPr/>
          </p:nvCxnSpPr>
          <p:spPr>
            <a:xfrm>
              <a:off x="15240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2DD0C6CA-9656-47ED-977F-BF0431FB4B04}"/>
                </a:ext>
              </a:extLst>
            </p:cNvPr>
            <p:cNvCxnSpPr>
              <a:cxnSpLocks/>
            </p:cNvCxnSpPr>
            <p:nvPr/>
          </p:nvCxnSpPr>
          <p:spPr>
            <a:xfrm>
              <a:off x="24384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3ED6B49C-3DE2-4804-B1A9-6EF921718100}"/>
                </a:ext>
              </a:extLst>
            </p:cNvPr>
            <p:cNvCxnSpPr>
              <a:cxnSpLocks/>
            </p:cNvCxnSpPr>
            <p:nvPr/>
          </p:nvCxnSpPr>
          <p:spPr>
            <a:xfrm>
              <a:off x="33528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6FD50674-BB39-4A6F-8ED9-7D70550515D7}"/>
                </a:ext>
              </a:extLst>
            </p:cNvPr>
            <p:cNvCxnSpPr>
              <a:cxnSpLocks/>
            </p:cNvCxnSpPr>
            <p:nvPr/>
          </p:nvCxnSpPr>
          <p:spPr>
            <a:xfrm>
              <a:off x="42672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5" name="Straight Connector 1204">
              <a:extLst>
                <a:ext uri="{FF2B5EF4-FFF2-40B4-BE49-F238E27FC236}">
                  <a16:creationId xmlns:a16="http://schemas.microsoft.com/office/drawing/2014/main" id="{A4AC3336-3A1F-4159-9E7B-5734BC412377}"/>
                </a:ext>
              </a:extLst>
            </p:cNvPr>
            <p:cNvCxnSpPr>
              <a:cxnSpLocks/>
            </p:cNvCxnSpPr>
            <p:nvPr/>
          </p:nvCxnSpPr>
          <p:spPr>
            <a:xfrm>
              <a:off x="51816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6" name="Straight Connector 1205">
              <a:extLst>
                <a:ext uri="{FF2B5EF4-FFF2-40B4-BE49-F238E27FC236}">
                  <a16:creationId xmlns:a16="http://schemas.microsoft.com/office/drawing/2014/main" id="{215F0846-5D36-40DD-9442-8022683946B9}"/>
                </a:ext>
              </a:extLst>
            </p:cNvPr>
            <p:cNvCxnSpPr>
              <a:cxnSpLocks/>
            </p:cNvCxnSpPr>
            <p:nvPr/>
          </p:nvCxnSpPr>
          <p:spPr>
            <a:xfrm>
              <a:off x="60960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8699B963-02BC-4397-A0E0-E66CD105770F}"/>
                </a:ext>
              </a:extLst>
            </p:cNvPr>
            <p:cNvCxnSpPr>
              <a:cxnSpLocks/>
            </p:cNvCxnSpPr>
            <p:nvPr/>
          </p:nvCxnSpPr>
          <p:spPr>
            <a:xfrm>
              <a:off x="70104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8" name="Straight Connector 1207">
              <a:extLst>
                <a:ext uri="{FF2B5EF4-FFF2-40B4-BE49-F238E27FC236}">
                  <a16:creationId xmlns:a16="http://schemas.microsoft.com/office/drawing/2014/main" id="{304E9025-062F-4CED-8FD1-A351C0FC45C8}"/>
                </a:ext>
              </a:extLst>
            </p:cNvPr>
            <p:cNvCxnSpPr>
              <a:cxnSpLocks/>
            </p:cNvCxnSpPr>
            <p:nvPr/>
          </p:nvCxnSpPr>
          <p:spPr>
            <a:xfrm>
              <a:off x="79248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9" name="Straight Connector 1208">
              <a:extLst>
                <a:ext uri="{FF2B5EF4-FFF2-40B4-BE49-F238E27FC236}">
                  <a16:creationId xmlns:a16="http://schemas.microsoft.com/office/drawing/2014/main" id="{ED182640-DA4A-4DE2-8F1C-5F915E75DCDA}"/>
                </a:ext>
              </a:extLst>
            </p:cNvPr>
            <p:cNvCxnSpPr>
              <a:cxnSpLocks/>
            </p:cNvCxnSpPr>
            <p:nvPr/>
          </p:nvCxnSpPr>
          <p:spPr>
            <a:xfrm>
              <a:off x="88392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0" name="Straight Connector 1209">
              <a:extLst>
                <a:ext uri="{FF2B5EF4-FFF2-40B4-BE49-F238E27FC236}">
                  <a16:creationId xmlns:a16="http://schemas.microsoft.com/office/drawing/2014/main" id="{6E64BEF1-4689-4A73-BE45-0B1403249474}"/>
                </a:ext>
              </a:extLst>
            </p:cNvPr>
            <p:cNvCxnSpPr>
              <a:cxnSpLocks/>
            </p:cNvCxnSpPr>
            <p:nvPr/>
          </p:nvCxnSpPr>
          <p:spPr>
            <a:xfrm>
              <a:off x="97536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1" name="Straight Connector 1210">
              <a:extLst>
                <a:ext uri="{FF2B5EF4-FFF2-40B4-BE49-F238E27FC236}">
                  <a16:creationId xmlns:a16="http://schemas.microsoft.com/office/drawing/2014/main" id="{CA492CD4-A9A5-4D90-BA57-AECEA6FEE619}"/>
                </a:ext>
              </a:extLst>
            </p:cNvPr>
            <p:cNvCxnSpPr>
              <a:cxnSpLocks/>
            </p:cNvCxnSpPr>
            <p:nvPr/>
          </p:nvCxnSpPr>
          <p:spPr>
            <a:xfrm>
              <a:off x="106680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2" name="Straight Connector 1211">
              <a:extLst>
                <a:ext uri="{FF2B5EF4-FFF2-40B4-BE49-F238E27FC236}">
                  <a16:creationId xmlns:a16="http://schemas.microsoft.com/office/drawing/2014/main" id="{D5621436-8346-4007-9296-8DAD8D4364B2}"/>
                </a:ext>
              </a:extLst>
            </p:cNvPr>
            <p:cNvCxnSpPr>
              <a:cxnSpLocks/>
            </p:cNvCxnSpPr>
            <p:nvPr/>
          </p:nvCxnSpPr>
          <p:spPr>
            <a:xfrm>
              <a:off x="115824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3" name="1 inch Solid Horizontal">
            <a:extLst>
              <a:ext uri="{FF2B5EF4-FFF2-40B4-BE49-F238E27FC236}">
                <a16:creationId xmlns:a16="http://schemas.microsoft.com/office/drawing/2014/main" id="{32BFEB1E-1BB1-4C59-93BD-D72F5B8E6C71}"/>
              </a:ext>
            </a:extLst>
          </p:cNvPr>
          <p:cNvGrpSpPr/>
          <p:nvPr userDrawn="1"/>
        </p:nvGrpSpPr>
        <p:grpSpPr>
          <a:xfrm>
            <a:off x="-671513" y="685536"/>
            <a:ext cx="10487025" cy="5486665"/>
            <a:chOff x="-895350" y="685535"/>
            <a:chExt cx="13982700" cy="5486665"/>
          </a:xfrm>
        </p:grpSpPr>
        <p:cxnSp>
          <p:nvCxnSpPr>
            <p:cNvPr id="1214" name="Straight Connector 1213">
              <a:extLst>
                <a:ext uri="{FF2B5EF4-FFF2-40B4-BE49-F238E27FC236}">
                  <a16:creationId xmlns:a16="http://schemas.microsoft.com/office/drawing/2014/main" id="{A99BFB55-92AA-41AE-A5B4-F9ECA1DD96FF}"/>
                </a:ext>
              </a:extLst>
            </p:cNvPr>
            <p:cNvCxnSpPr>
              <a:cxnSpLocks/>
            </p:cNvCxnSpPr>
            <p:nvPr/>
          </p:nvCxnSpPr>
          <p:spPr>
            <a:xfrm rot="5400000">
              <a:off x="6096000" y="-6305815"/>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582018DE-33EA-411A-B671-EDCC13C060B5}"/>
                </a:ext>
              </a:extLst>
            </p:cNvPr>
            <p:cNvCxnSpPr>
              <a:cxnSpLocks/>
            </p:cNvCxnSpPr>
            <p:nvPr/>
          </p:nvCxnSpPr>
          <p:spPr>
            <a:xfrm rot="5400000">
              <a:off x="6096000" y="-5391415"/>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56E687C1-EC23-4611-A196-CFB11E1FE9E4}"/>
                </a:ext>
              </a:extLst>
            </p:cNvPr>
            <p:cNvCxnSpPr>
              <a:cxnSpLocks/>
            </p:cNvCxnSpPr>
            <p:nvPr/>
          </p:nvCxnSpPr>
          <p:spPr>
            <a:xfrm rot="5400000">
              <a:off x="6096000" y="-44767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FB7039D1-A5B3-42B1-8B01-1C13CE41F8C1}"/>
                </a:ext>
              </a:extLst>
            </p:cNvPr>
            <p:cNvCxnSpPr>
              <a:cxnSpLocks/>
            </p:cNvCxnSpPr>
            <p:nvPr/>
          </p:nvCxnSpPr>
          <p:spPr>
            <a:xfrm rot="5400000">
              <a:off x="6096000" y="-35623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D9DF68E3-A85B-4D08-979A-3D2E7F9B2288}"/>
                </a:ext>
              </a:extLst>
            </p:cNvPr>
            <p:cNvCxnSpPr>
              <a:cxnSpLocks/>
            </p:cNvCxnSpPr>
            <p:nvPr/>
          </p:nvCxnSpPr>
          <p:spPr>
            <a:xfrm rot="5400000">
              <a:off x="6096000" y="-26479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EB2A48B5-6473-4D07-B44C-9706F6D46042}"/>
                </a:ext>
              </a:extLst>
            </p:cNvPr>
            <p:cNvCxnSpPr>
              <a:cxnSpLocks/>
            </p:cNvCxnSpPr>
            <p:nvPr/>
          </p:nvCxnSpPr>
          <p:spPr>
            <a:xfrm rot="5400000">
              <a:off x="6096000" y="-17335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FD720E13-E028-4C29-B853-85C9E739B76C}"/>
                </a:ext>
              </a:extLst>
            </p:cNvPr>
            <p:cNvCxnSpPr>
              <a:cxnSpLocks/>
            </p:cNvCxnSpPr>
            <p:nvPr/>
          </p:nvCxnSpPr>
          <p:spPr>
            <a:xfrm rot="5400000">
              <a:off x="6096000" y="-8191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1" name="Group 1220">
            <a:extLst>
              <a:ext uri="{FF2B5EF4-FFF2-40B4-BE49-F238E27FC236}">
                <a16:creationId xmlns:a16="http://schemas.microsoft.com/office/drawing/2014/main" id="{DAD20C2D-4329-4A54-877E-E21D3D847382}"/>
              </a:ext>
            </a:extLst>
          </p:cNvPr>
          <p:cNvGrpSpPr/>
          <p:nvPr userDrawn="1"/>
        </p:nvGrpSpPr>
        <p:grpSpPr>
          <a:xfrm>
            <a:off x="-601898" y="-733426"/>
            <a:ext cx="10356868" cy="8319123"/>
            <a:chOff x="-802531" y="-733426"/>
            <a:chExt cx="13809157" cy="8319123"/>
          </a:xfrm>
        </p:grpSpPr>
        <p:grpSp>
          <p:nvGrpSpPr>
            <p:cNvPr id="1222" name="Group 1221">
              <a:extLst>
                <a:ext uri="{FF2B5EF4-FFF2-40B4-BE49-F238E27FC236}">
                  <a16:creationId xmlns:a16="http://schemas.microsoft.com/office/drawing/2014/main" id="{1F1F400F-B255-4169-9FBE-FF74F52740DE}"/>
                </a:ext>
              </a:extLst>
            </p:cNvPr>
            <p:cNvGrpSpPr/>
            <p:nvPr/>
          </p:nvGrpSpPr>
          <p:grpSpPr>
            <a:xfrm>
              <a:off x="-301477" y="-733426"/>
              <a:ext cx="12799361" cy="961485"/>
              <a:chOff x="-301477" y="-733426"/>
              <a:chExt cx="12799361" cy="961485"/>
            </a:xfrm>
          </p:grpSpPr>
          <p:grpSp>
            <p:nvGrpSpPr>
              <p:cNvPr id="1406" name="Group 1405">
                <a:extLst>
                  <a:ext uri="{FF2B5EF4-FFF2-40B4-BE49-F238E27FC236}">
                    <a16:creationId xmlns:a16="http://schemas.microsoft.com/office/drawing/2014/main" id="{DC7A9B4E-F8F7-4886-A3F4-4944E84B597E}"/>
                  </a:ext>
                </a:extLst>
              </p:cNvPr>
              <p:cNvGrpSpPr/>
              <p:nvPr/>
            </p:nvGrpSpPr>
            <p:grpSpPr>
              <a:xfrm>
                <a:off x="610502" y="-733426"/>
                <a:ext cx="913046" cy="961485"/>
                <a:chOff x="610502" y="-1073150"/>
                <a:chExt cx="913046" cy="1301210"/>
              </a:xfrm>
            </p:grpSpPr>
            <p:cxnSp>
              <p:nvCxnSpPr>
                <p:cNvPr id="1485" name="Straight Connector 1484">
                  <a:extLst>
                    <a:ext uri="{FF2B5EF4-FFF2-40B4-BE49-F238E27FC236}">
                      <a16:creationId xmlns:a16="http://schemas.microsoft.com/office/drawing/2014/main" id="{7A28A102-6EB1-4AEF-BC42-73DA388F7AC4}"/>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6" name="Straight Connector 1485">
                  <a:extLst>
                    <a:ext uri="{FF2B5EF4-FFF2-40B4-BE49-F238E27FC236}">
                      <a16:creationId xmlns:a16="http://schemas.microsoft.com/office/drawing/2014/main" id="{1560D9F8-16D6-469D-94C8-F45317AA4FB3}"/>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7" name="Straight Connector 1486">
                  <a:extLst>
                    <a:ext uri="{FF2B5EF4-FFF2-40B4-BE49-F238E27FC236}">
                      <a16:creationId xmlns:a16="http://schemas.microsoft.com/office/drawing/2014/main" id="{9EF26F6B-0394-4DB4-8E00-ADFA8597431E}"/>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8" name="Straight Connector 1487">
                  <a:extLst>
                    <a:ext uri="{FF2B5EF4-FFF2-40B4-BE49-F238E27FC236}">
                      <a16:creationId xmlns:a16="http://schemas.microsoft.com/office/drawing/2014/main" id="{F7DC1196-1E15-457B-89C6-C20711DF1A3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9" name="Straight Connector 1488">
                  <a:extLst>
                    <a:ext uri="{FF2B5EF4-FFF2-40B4-BE49-F238E27FC236}">
                      <a16:creationId xmlns:a16="http://schemas.microsoft.com/office/drawing/2014/main" id="{AFC3883C-4D1C-4B47-8BB8-9D994CD52DA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7" name="Group 1406">
                <a:extLst>
                  <a:ext uri="{FF2B5EF4-FFF2-40B4-BE49-F238E27FC236}">
                    <a16:creationId xmlns:a16="http://schemas.microsoft.com/office/drawing/2014/main" id="{0D217F72-7663-4F4B-B02B-AB85F6F48588}"/>
                  </a:ext>
                </a:extLst>
              </p:cNvPr>
              <p:cNvGrpSpPr/>
              <p:nvPr/>
            </p:nvGrpSpPr>
            <p:grpSpPr>
              <a:xfrm>
                <a:off x="-301477" y="-733426"/>
                <a:ext cx="913046" cy="961485"/>
                <a:chOff x="610502" y="-1073150"/>
                <a:chExt cx="913046" cy="1301210"/>
              </a:xfrm>
            </p:grpSpPr>
            <p:cxnSp>
              <p:nvCxnSpPr>
                <p:cNvPr id="1480" name="Straight Connector 1479">
                  <a:extLst>
                    <a:ext uri="{FF2B5EF4-FFF2-40B4-BE49-F238E27FC236}">
                      <a16:creationId xmlns:a16="http://schemas.microsoft.com/office/drawing/2014/main" id="{08428BA2-316D-4526-A559-CA895EB40712}"/>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1" name="Straight Connector 1480">
                  <a:extLst>
                    <a:ext uri="{FF2B5EF4-FFF2-40B4-BE49-F238E27FC236}">
                      <a16:creationId xmlns:a16="http://schemas.microsoft.com/office/drawing/2014/main" id="{AFB9FD74-4F45-4E6B-A3CF-A4DCCCEE1473}"/>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2" name="Straight Connector 1481">
                  <a:extLst>
                    <a:ext uri="{FF2B5EF4-FFF2-40B4-BE49-F238E27FC236}">
                      <a16:creationId xmlns:a16="http://schemas.microsoft.com/office/drawing/2014/main" id="{EA4F7D70-DE0D-408D-AFA4-0CA6EFEE35ED}"/>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3" name="Straight Connector 1482">
                  <a:extLst>
                    <a:ext uri="{FF2B5EF4-FFF2-40B4-BE49-F238E27FC236}">
                      <a16:creationId xmlns:a16="http://schemas.microsoft.com/office/drawing/2014/main" id="{29C49A63-807E-45A6-9C99-2ED0CEDA1E5B}"/>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4" name="Straight Connector 1483">
                  <a:extLst>
                    <a:ext uri="{FF2B5EF4-FFF2-40B4-BE49-F238E27FC236}">
                      <a16:creationId xmlns:a16="http://schemas.microsoft.com/office/drawing/2014/main" id="{52710858-64D6-460F-9618-4FF8DE40F856}"/>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8" name="Group 1407">
                <a:extLst>
                  <a:ext uri="{FF2B5EF4-FFF2-40B4-BE49-F238E27FC236}">
                    <a16:creationId xmlns:a16="http://schemas.microsoft.com/office/drawing/2014/main" id="{91F7E882-8216-4B8D-99E4-91C99004A246}"/>
                  </a:ext>
                </a:extLst>
              </p:cNvPr>
              <p:cNvGrpSpPr/>
              <p:nvPr/>
            </p:nvGrpSpPr>
            <p:grpSpPr>
              <a:xfrm>
                <a:off x="1525030" y="-733426"/>
                <a:ext cx="913046" cy="961485"/>
                <a:chOff x="610502" y="-1073150"/>
                <a:chExt cx="913046" cy="1301210"/>
              </a:xfrm>
            </p:grpSpPr>
            <p:cxnSp>
              <p:nvCxnSpPr>
                <p:cNvPr id="1475" name="Straight Connector 1474">
                  <a:extLst>
                    <a:ext uri="{FF2B5EF4-FFF2-40B4-BE49-F238E27FC236}">
                      <a16:creationId xmlns:a16="http://schemas.microsoft.com/office/drawing/2014/main" id="{F98701A3-9723-4204-A300-D7C99596931F}"/>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6" name="Straight Connector 1475">
                  <a:extLst>
                    <a:ext uri="{FF2B5EF4-FFF2-40B4-BE49-F238E27FC236}">
                      <a16:creationId xmlns:a16="http://schemas.microsoft.com/office/drawing/2014/main" id="{B7FBF51E-DF82-4EEC-8580-AAED7DF4803D}"/>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7" name="Straight Connector 1476">
                  <a:extLst>
                    <a:ext uri="{FF2B5EF4-FFF2-40B4-BE49-F238E27FC236}">
                      <a16:creationId xmlns:a16="http://schemas.microsoft.com/office/drawing/2014/main" id="{D4DEB6DB-D1DB-4BDF-9D49-0817C4A87FB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8" name="Straight Connector 1477">
                  <a:extLst>
                    <a:ext uri="{FF2B5EF4-FFF2-40B4-BE49-F238E27FC236}">
                      <a16:creationId xmlns:a16="http://schemas.microsoft.com/office/drawing/2014/main" id="{19A8F96B-BD49-40C8-98A1-1369FF97525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9" name="Straight Connector 1478">
                  <a:extLst>
                    <a:ext uri="{FF2B5EF4-FFF2-40B4-BE49-F238E27FC236}">
                      <a16:creationId xmlns:a16="http://schemas.microsoft.com/office/drawing/2014/main" id="{C7E9150B-EA43-41D9-8A93-7C4529299CA6}"/>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9" name="Group 1408">
                <a:extLst>
                  <a:ext uri="{FF2B5EF4-FFF2-40B4-BE49-F238E27FC236}">
                    <a16:creationId xmlns:a16="http://schemas.microsoft.com/office/drawing/2014/main" id="{BE9ACBCC-8C7D-4CDC-8457-5683A60E37D0}"/>
                  </a:ext>
                </a:extLst>
              </p:cNvPr>
              <p:cNvGrpSpPr/>
              <p:nvPr/>
            </p:nvGrpSpPr>
            <p:grpSpPr>
              <a:xfrm>
                <a:off x="2439558" y="-733426"/>
                <a:ext cx="913046" cy="961485"/>
                <a:chOff x="610502" y="-1073150"/>
                <a:chExt cx="913046" cy="1301210"/>
              </a:xfrm>
            </p:grpSpPr>
            <p:cxnSp>
              <p:nvCxnSpPr>
                <p:cNvPr id="1470" name="Straight Connector 1469">
                  <a:extLst>
                    <a:ext uri="{FF2B5EF4-FFF2-40B4-BE49-F238E27FC236}">
                      <a16:creationId xmlns:a16="http://schemas.microsoft.com/office/drawing/2014/main" id="{4AF3C647-1005-4213-BD6F-7DED81C31022}"/>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1" name="Straight Connector 1470">
                  <a:extLst>
                    <a:ext uri="{FF2B5EF4-FFF2-40B4-BE49-F238E27FC236}">
                      <a16:creationId xmlns:a16="http://schemas.microsoft.com/office/drawing/2014/main" id="{6D6CF698-FFD6-47F2-8087-3BC866233CD4}"/>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2" name="Straight Connector 1471">
                  <a:extLst>
                    <a:ext uri="{FF2B5EF4-FFF2-40B4-BE49-F238E27FC236}">
                      <a16:creationId xmlns:a16="http://schemas.microsoft.com/office/drawing/2014/main" id="{4C353BE7-2001-476F-A5D8-059D662E49AC}"/>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3" name="Straight Connector 1472">
                  <a:extLst>
                    <a:ext uri="{FF2B5EF4-FFF2-40B4-BE49-F238E27FC236}">
                      <a16:creationId xmlns:a16="http://schemas.microsoft.com/office/drawing/2014/main" id="{6ED9B271-9C79-44B2-8E5F-D4E74DD752C7}"/>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4" name="Straight Connector 1473">
                  <a:extLst>
                    <a:ext uri="{FF2B5EF4-FFF2-40B4-BE49-F238E27FC236}">
                      <a16:creationId xmlns:a16="http://schemas.microsoft.com/office/drawing/2014/main" id="{0731F5F9-B03F-4CF0-9664-C9930F00E9B8}"/>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0" name="Group 1409">
                <a:extLst>
                  <a:ext uri="{FF2B5EF4-FFF2-40B4-BE49-F238E27FC236}">
                    <a16:creationId xmlns:a16="http://schemas.microsoft.com/office/drawing/2014/main" id="{F2CB67CF-59F3-4A76-B680-89393D5672B2}"/>
                  </a:ext>
                </a:extLst>
              </p:cNvPr>
              <p:cNvGrpSpPr/>
              <p:nvPr/>
            </p:nvGrpSpPr>
            <p:grpSpPr>
              <a:xfrm>
                <a:off x="3354086" y="-733426"/>
                <a:ext cx="913046" cy="961485"/>
                <a:chOff x="610502" y="-1073150"/>
                <a:chExt cx="913046" cy="1301210"/>
              </a:xfrm>
            </p:grpSpPr>
            <p:cxnSp>
              <p:nvCxnSpPr>
                <p:cNvPr id="1465" name="Straight Connector 1464">
                  <a:extLst>
                    <a:ext uri="{FF2B5EF4-FFF2-40B4-BE49-F238E27FC236}">
                      <a16:creationId xmlns:a16="http://schemas.microsoft.com/office/drawing/2014/main" id="{AD9E508D-F431-4E26-AD25-B76264D5FD8E}"/>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6" name="Straight Connector 1465">
                  <a:extLst>
                    <a:ext uri="{FF2B5EF4-FFF2-40B4-BE49-F238E27FC236}">
                      <a16:creationId xmlns:a16="http://schemas.microsoft.com/office/drawing/2014/main" id="{E1D3657D-D688-4E72-897F-F89C5D9E612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7" name="Straight Connector 1466">
                  <a:extLst>
                    <a:ext uri="{FF2B5EF4-FFF2-40B4-BE49-F238E27FC236}">
                      <a16:creationId xmlns:a16="http://schemas.microsoft.com/office/drawing/2014/main" id="{79E2F10C-6D54-4496-AE85-3DC66900C95A}"/>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8" name="Straight Connector 1467">
                  <a:extLst>
                    <a:ext uri="{FF2B5EF4-FFF2-40B4-BE49-F238E27FC236}">
                      <a16:creationId xmlns:a16="http://schemas.microsoft.com/office/drawing/2014/main" id="{2691299F-546E-4393-A6DB-1531BD60399B}"/>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9" name="Straight Connector 1468">
                  <a:extLst>
                    <a:ext uri="{FF2B5EF4-FFF2-40B4-BE49-F238E27FC236}">
                      <a16:creationId xmlns:a16="http://schemas.microsoft.com/office/drawing/2014/main" id="{CE2D4C19-141C-42E1-BDD9-690BC0E51F1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1" name="Group 1410">
                <a:extLst>
                  <a:ext uri="{FF2B5EF4-FFF2-40B4-BE49-F238E27FC236}">
                    <a16:creationId xmlns:a16="http://schemas.microsoft.com/office/drawing/2014/main" id="{15B279F7-899D-4CE7-810E-3D293898D1D9}"/>
                  </a:ext>
                </a:extLst>
              </p:cNvPr>
              <p:cNvGrpSpPr/>
              <p:nvPr/>
            </p:nvGrpSpPr>
            <p:grpSpPr>
              <a:xfrm>
                <a:off x="4268614" y="-733426"/>
                <a:ext cx="913046" cy="961485"/>
                <a:chOff x="610502" y="-1073150"/>
                <a:chExt cx="913046" cy="1301210"/>
              </a:xfrm>
            </p:grpSpPr>
            <p:cxnSp>
              <p:nvCxnSpPr>
                <p:cNvPr id="1460" name="Straight Connector 1459">
                  <a:extLst>
                    <a:ext uri="{FF2B5EF4-FFF2-40B4-BE49-F238E27FC236}">
                      <a16:creationId xmlns:a16="http://schemas.microsoft.com/office/drawing/2014/main" id="{DA755B05-DC9D-452D-9DB8-1675C278DF9F}"/>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1" name="Straight Connector 1460">
                  <a:extLst>
                    <a:ext uri="{FF2B5EF4-FFF2-40B4-BE49-F238E27FC236}">
                      <a16:creationId xmlns:a16="http://schemas.microsoft.com/office/drawing/2014/main" id="{3F71EC4C-E6DA-4A06-9939-311FAF8EE56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2" name="Straight Connector 1461">
                  <a:extLst>
                    <a:ext uri="{FF2B5EF4-FFF2-40B4-BE49-F238E27FC236}">
                      <a16:creationId xmlns:a16="http://schemas.microsoft.com/office/drawing/2014/main" id="{7846B59F-F908-466A-92FB-5CD1873FAF25}"/>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3" name="Straight Connector 1462">
                  <a:extLst>
                    <a:ext uri="{FF2B5EF4-FFF2-40B4-BE49-F238E27FC236}">
                      <a16:creationId xmlns:a16="http://schemas.microsoft.com/office/drawing/2014/main" id="{440C0306-8A9A-4934-ABBD-7F4D35E2035D}"/>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4" name="Straight Connector 1463">
                  <a:extLst>
                    <a:ext uri="{FF2B5EF4-FFF2-40B4-BE49-F238E27FC236}">
                      <a16:creationId xmlns:a16="http://schemas.microsoft.com/office/drawing/2014/main" id="{2BE05ADF-62A5-4B9F-94D9-A5FF61F5D589}"/>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2" name="Group 1411">
                <a:extLst>
                  <a:ext uri="{FF2B5EF4-FFF2-40B4-BE49-F238E27FC236}">
                    <a16:creationId xmlns:a16="http://schemas.microsoft.com/office/drawing/2014/main" id="{AE831755-8102-47A5-AFA7-2511B5A3E4EB}"/>
                  </a:ext>
                </a:extLst>
              </p:cNvPr>
              <p:cNvGrpSpPr/>
              <p:nvPr/>
            </p:nvGrpSpPr>
            <p:grpSpPr>
              <a:xfrm>
                <a:off x="5183142" y="-733426"/>
                <a:ext cx="913046" cy="961485"/>
                <a:chOff x="610502" y="-1073150"/>
                <a:chExt cx="913046" cy="1301210"/>
              </a:xfrm>
            </p:grpSpPr>
            <p:cxnSp>
              <p:nvCxnSpPr>
                <p:cNvPr id="1455" name="Straight Connector 1454">
                  <a:extLst>
                    <a:ext uri="{FF2B5EF4-FFF2-40B4-BE49-F238E27FC236}">
                      <a16:creationId xmlns:a16="http://schemas.microsoft.com/office/drawing/2014/main" id="{9EE28633-5AEA-450B-8CB6-CE9F9D81E241}"/>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6" name="Straight Connector 1455">
                  <a:extLst>
                    <a:ext uri="{FF2B5EF4-FFF2-40B4-BE49-F238E27FC236}">
                      <a16:creationId xmlns:a16="http://schemas.microsoft.com/office/drawing/2014/main" id="{531BD348-B95A-4FBA-B125-41FFB63E8CEE}"/>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7" name="Straight Connector 1456">
                  <a:extLst>
                    <a:ext uri="{FF2B5EF4-FFF2-40B4-BE49-F238E27FC236}">
                      <a16:creationId xmlns:a16="http://schemas.microsoft.com/office/drawing/2014/main" id="{DD4A7A47-077F-43DA-974D-997BA7A73160}"/>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8" name="Straight Connector 1457">
                  <a:extLst>
                    <a:ext uri="{FF2B5EF4-FFF2-40B4-BE49-F238E27FC236}">
                      <a16:creationId xmlns:a16="http://schemas.microsoft.com/office/drawing/2014/main" id="{B3A61E2C-2C99-489A-B924-5905CADCC45E}"/>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9" name="Straight Connector 1458">
                  <a:extLst>
                    <a:ext uri="{FF2B5EF4-FFF2-40B4-BE49-F238E27FC236}">
                      <a16:creationId xmlns:a16="http://schemas.microsoft.com/office/drawing/2014/main" id="{4F394477-C731-4C32-BD7A-D99CFA3E5916}"/>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3" name="Group 1412">
                <a:extLst>
                  <a:ext uri="{FF2B5EF4-FFF2-40B4-BE49-F238E27FC236}">
                    <a16:creationId xmlns:a16="http://schemas.microsoft.com/office/drawing/2014/main" id="{D514A70F-6F58-4B09-97EE-C22EAD79EA59}"/>
                  </a:ext>
                </a:extLst>
              </p:cNvPr>
              <p:cNvGrpSpPr/>
              <p:nvPr/>
            </p:nvGrpSpPr>
            <p:grpSpPr>
              <a:xfrm>
                <a:off x="6097670" y="-733426"/>
                <a:ext cx="913046" cy="961485"/>
                <a:chOff x="610502" y="-1073150"/>
                <a:chExt cx="913046" cy="1301210"/>
              </a:xfrm>
            </p:grpSpPr>
            <p:cxnSp>
              <p:nvCxnSpPr>
                <p:cNvPr id="1450" name="Straight Connector 1449">
                  <a:extLst>
                    <a:ext uri="{FF2B5EF4-FFF2-40B4-BE49-F238E27FC236}">
                      <a16:creationId xmlns:a16="http://schemas.microsoft.com/office/drawing/2014/main" id="{D9912B44-BA89-4174-A554-0DBACAA0B6EB}"/>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1" name="Straight Connector 1450">
                  <a:extLst>
                    <a:ext uri="{FF2B5EF4-FFF2-40B4-BE49-F238E27FC236}">
                      <a16:creationId xmlns:a16="http://schemas.microsoft.com/office/drawing/2014/main" id="{4D652513-5B62-432E-82A3-336487C1589F}"/>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2" name="Straight Connector 1451">
                  <a:extLst>
                    <a:ext uri="{FF2B5EF4-FFF2-40B4-BE49-F238E27FC236}">
                      <a16:creationId xmlns:a16="http://schemas.microsoft.com/office/drawing/2014/main" id="{DAEA0F1F-3DE7-4B36-AA26-3DF9EE2CDFF9}"/>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3" name="Straight Connector 1452">
                  <a:extLst>
                    <a:ext uri="{FF2B5EF4-FFF2-40B4-BE49-F238E27FC236}">
                      <a16:creationId xmlns:a16="http://schemas.microsoft.com/office/drawing/2014/main" id="{E7DA9588-2904-4828-A03D-AB8E3F9B608A}"/>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4" name="Straight Connector 1453">
                  <a:extLst>
                    <a:ext uri="{FF2B5EF4-FFF2-40B4-BE49-F238E27FC236}">
                      <a16:creationId xmlns:a16="http://schemas.microsoft.com/office/drawing/2014/main" id="{96B1D88E-6D7B-42EB-B87D-5F770DC326E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4" name="Group 1413">
                <a:extLst>
                  <a:ext uri="{FF2B5EF4-FFF2-40B4-BE49-F238E27FC236}">
                    <a16:creationId xmlns:a16="http://schemas.microsoft.com/office/drawing/2014/main" id="{7E4EAA15-5D26-4EAC-819F-6E1069C807F1}"/>
                  </a:ext>
                </a:extLst>
              </p:cNvPr>
              <p:cNvGrpSpPr/>
              <p:nvPr/>
            </p:nvGrpSpPr>
            <p:grpSpPr>
              <a:xfrm>
                <a:off x="7012198" y="-733426"/>
                <a:ext cx="913046" cy="961485"/>
                <a:chOff x="610502" y="-1073150"/>
                <a:chExt cx="913046" cy="1301210"/>
              </a:xfrm>
            </p:grpSpPr>
            <p:cxnSp>
              <p:nvCxnSpPr>
                <p:cNvPr id="1445" name="Straight Connector 1444">
                  <a:extLst>
                    <a:ext uri="{FF2B5EF4-FFF2-40B4-BE49-F238E27FC236}">
                      <a16:creationId xmlns:a16="http://schemas.microsoft.com/office/drawing/2014/main" id="{040EAEDF-2E07-4B07-99B8-50834B96F7D9}"/>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6" name="Straight Connector 1445">
                  <a:extLst>
                    <a:ext uri="{FF2B5EF4-FFF2-40B4-BE49-F238E27FC236}">
                      <a16:creationId xmlns:a16="http://schemas.microsoft.com/office/drawing/2014/main" id="{7F8CBDC7-5337-4511-81B7-465D39CC4ED5}"/>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7" name="Straight Connector 1446">
                  <a:extLst>
                    <a:ext uri="{FF2B5EF4-FFF2-40B4-BE49-F238E27FC236}">
                      <a16:creationId xmlns:a16="http://schemas.microsoft.com/office/drawing/2014/main" id="{1F4A2B0D-B181-46AD-9B47-8B5AA67ABAE4}"/>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8" name="Straight Connector 1447">
                  <a:extLst>
                    <a:ext uri="{FF2B5EF4-FFF2-40B4-BE49-F238E27FC236}">
                      <a16:creationId xmlns:a16="http://schemas.microsoft.com/office/drawing/2014/main" id="{CB2600A7-902D-49FC-8924-6D35D913D910}"/>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9" name="Straight Connector 1448">
                  <a:extLst>
                    <a:ext uri="{FF2B5EF4-FFF2-40B4-BE49-F238E27FC236}">
                      <a16:creationId xmlns:a16="http://schemas.microsoft.com/office/drawing/2014/main" id="{7751E1B4-C6EB-4066-AD4D-B8EEADC942FB}"/>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5" name="Group 1414">
                <a:extLst>
                  <a:ext uri="{FF2B5EF4-FFF2-40B4-BE49-F238E27FC236}">
                    <a16:creationId xmlns:a16="http://schemas.microsoft.com/office/drawing/2014/main" id="{5664BFE0-E6EA-4094-AF47-B72069F61C4A}"/>
                  </a:ext>
                </a:extLst>
              </p:cNvPr>
              <p:cNvGrpSpPr/>
              <p:nvPr/>
            </p:nvGrpSpPr>
            <p:grpSpPr>
              <a:xfrm>
                <a:off x="7926726" y="-733426"/>
                <a:ext cx="913046" cy="961485"/>
                <a:chOff x="610502" y="-1073150"/>
                <a:chExt cx="913046" cy="1301210"/>
              </a:xfrm>
            </p:grpSpPr>
            <p:cxnSp>
              <p:nvCxnSpPr>
                <p:cNvPr id="1440" name="Straight Connector 1439">
                  <a:extLst>
                    <a:ext uri="{FF2B5EF4-FFF2-40B4-BE49-F238E27FC236}">
                      <a16:creationId xmlns:a16="http://schemas.microsoft.com/office/drawing/2014/main" id="{2F0F9C53-8616-4109-A3B5-9B38F6A3D63C}"/>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1" name="Straight Connector 1440">
                  <a:extLst>
                    <a:ext uri="{FF2B5EF4-FFF2-40B4-BE49-F238E27FC236}">
                      <a16:creationId xmlns:a16="http://schemas.microsoft.com/office/drawing/2014/main" id="{34E7242D-2E47-4980-B5F2-520E3B04D826}"/>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2" name="Straight Connector 1441">
                  <a:extLst>
                    <a:ext uri="{FF2B5EF4-FFF2-40B4-BE49-F238E27FC236}">
                      <a16:creationId xmlns:a16="http://schemas.microsoft.com/office/drawing/2014/main" id="{5A897BD5-17B1-4F73-B83A-050D5A1F01A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3" name="Straight Connector 1442">
                  <a:extLst>
                    <a:ext uri="{FF2B5EF4-FFF2-40B4-BE49-F238E27FC236}">
                      <a16:creationId xmlns:a16="http://schemas.microsoft.com/office/drawing/2014/main" id="{63F5716C-BDE8-485A-A58F-2E0673216A73}"/>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4" name="Straight Connector 1443">
                  <a:extLst>
                    <a:ext uri="{FF2B5EF4-FFF2-40B4-BE49-F238E27FC236}">
                      <a16:creationId xmlns:a16="http://schemas.microsoft.com/office/drawing/2014/main" id="{FB02C70A-EA14-4919-BB6B-A062BE569589}"/>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6" name="Group 1415">
                <a:extLst>
                  <a:ext uri="{FF2B5EF4-FFF2-40B4-BE49-F238E27FC236}">
                    <a16:creationId xmlns:a16="http://schemas.microsoft.com/office/drawing/2014/main" id="{717CDBF8-02A8-4794-A352-E8D439A471C3}"/>
                  </a:ext>
                </a:extLst>
              </p:cNvPr>
              <p:cNvGrpSpPr/>
              <p:nvPr/>
            </p:nvGrpSpPr>
            <p:grpSpPr>
              <a:xfrm>
                <a:off x="8841254" y="-733426"/>
                <a:ext cx="913046" cy="961485"/>
                <a:chOff x="610502" y="-1073150"/>
                <a:chExt cx="913046" cy="1301210"/>
              </a:xfrm>
            </p:grpSpPr>
            <p:cxnSp>
              <p:nvCxnSpPr>
                <p:cNvPr id="1435" name="Straight Connector 1434">
                  <a:extLst>
                    <a:ext uri="{FF2B5EF4-FFF2-40B4-BE49-F238E27FC236}">
                      <a16:creationId xmlns:a16="http://schemas.microsoft.com/office/drawing/2014/main" id="{F02AF8ED-F898-4864-8952-4333896F16D9}"/>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6" name="Straight Connector 1435">
                  <a:extLst>
                    <a:ext uri="{FF2B5EF4-FFF2-40B4-BE49-F238E27FC236}">
                      <a16:creationId xmlns:a16="http://schemas.microsoft.com/office/drawing/2014/main" id="{A9F3CC60-4E3E-412E-83BD-B78811C50256}"/>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7" name="Straight Connector 1436">
                  <a:extLst>
                    <a:ext uri="{FF2B5EF4-FFF2-40B4-BE49-F238E27FC236}">
                      <a16:creationId xmlns:a16="http://schemas.microsoft.com/office/drawing/2014/main" id="{05E8E3F6-DDF6-4860-BB3F-7E117AFBA204}"/>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8" name="Straight Connector 1437">
                  <a:extLst>
                    <a:ext uri="{FF2B5EF4-FFF2-40B4-BE49-F238E27FC236}">
                      <a16:creationId xmlns:a16="http://schemas.microsoft.com/office/drawing/2014/main" id="{469B61D7-BD0D-4BD1-B10B-A4A62F910968}"/>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9" name="Straight Connector 1438">
                  <a:extLst>
                    <a:ext uri="{FF2B5EF4-FFF2-40B4-BE49-F238E27FC236}">
                      <a16:creationId xmlns:a16="http://schemas.microsoft.com/office/drawing/2014/main" id="{3136552D-E5D3-4104-AFBF-E152DAA1C12A}"/>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7" name="Group 1416">
                <a:extLst>
                  <a:ext uri="{FF2B5EF4-FFF2-40B4-BE49-F238E27FC236}">
                    <a16:creationId xmlns:a16="http://schemas.microsoft.com/office/drawing/2014/main" id="{E9D73BD3-76F4-4845-B1E1-AD77570961D0}"/>
                  </a:ext>
                </a:extLst>
              </p:cNvPr>
              <p:cNvGrpSpPr/>
              <p:nvPr/>
            </p:nvGrpSpPr>
            <p:grpSpPr>
              <a:xfrm>
                <a:off x="9755782" y="-733426"/>
                <a:ext cx="913046" cy="961485"/>
                <a:chOff x="610502" y="-1073150"/>
                <a:chExt cx="913046" cy="1301210"/>
              </a:xfrm>
            </p:grpSpPr>
            <p:cxnSp>
              <p:nvCxnSpPr>
                <p:cNvPr id="1430" name="Straight Connector 1429">
                  <a:extLst>
                    <a:ext uri="{FF2B5EF4-FFF2-40B4-BE49-F238E27FC236}">
                      <a16:creationId xmlns:a16="http://schemas.microsoft.com/office/drawing/2014/main" id="{7AFD70AD-C9A5-4A9D-98A8-1DB2352FEB42}"/>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1" name="Straight Connector 1430">
                  <a:extLst>
                    <a:ext uri="{FF2B5EF4-FFF2-40B4-BE49-F238E27FC236}">
                      <a16:creationId xmlns:a16="http://schemas.microsoft.com/office/drawing/2014/main" id="{0C56CEAA-F4E6-417F-BB5D-1A3DAB63361F}"/>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2" name="Straight Connector 1431">
                  <a:extLst>
                    <a:ext uri="{FF2B5EF4-FFF2-40B4-BE49-F238E27FC236}">
                      <a16:creationId xmlns:a16="http://schemas.microsoft.com/office/drawing/2014/main" id="{29F06E48-DF9A-44E1-88B9-ECA59CC990B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3" name="Straight Connector 1432">
                  <a:extLst>
                    <a:ext uri="{FF2B5EF4-FFF2-40B4-BE49-F238E27FC236}">
                      <a16:creationId xmlns:a16="http://schemas.microsoft.com/office/drawing/2014/main" id="{6303A616-C5A7-4445-A7CA-DCFEDFF43753}"/>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4" name="Straight Connector 1433">
                  <a:extLst>
                    <a:ext uri="{FF2B5EF4-FFF2-40B4-BE49-F238E27FC236}">
                      <a16:creationId xmlns:a16="http://schemas.microsoft.com/office/drawing/2014/main" id="{5F8D1CA9-4033-4B1E-B14C-7E78349AB8FC}"/>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8" name="Group 1417">
                <a:extLst>
                  <a:ext uri="{FF2B5EF4-FFF2-40B4-BE49-F238E27FC236}">
                    <a16:creationId xmlns:a16="http://schemas.microsoft.com/office/drawing/2014/main" id="{108A5C6F-A988-4FE7-A816-8B5AC1AACF96}"/>
                  </a:ext>
                </a:extLst>
              </p:cNvPr>
              <p:cNvGrpSpPr/>
              <p:nvPr/>
            </p:nvGrpSpPr>
            <p:grpSpPr>
              <a:xfrm>
                <a:off x="10670310" y="-733426"/>
                <a:ext cx="913046" cy="961485"/>
                <a:chOff x="610502" y="-1073150"/>
                <a:chExt cx="913046" cy="1301210"/>
              </a:xfrm>
            </p:grpSpPr>
            <p:cxnSp>
              <p:nvCxnSpPr>
                <p:cNvPr id="1425" name="Straight Connector 1424">
                  <a:extLst>
                    <a:ext uri="{FF2B5EF4-FFF2-40B4-BE49-F238E27FC236}">
                      <a16:creationId xmlns:a16="http://schemas.microsoft.com/office/drawing/2014/main" id="{51354ECF-EE0A-408F-A0B2-49D87AEB323D}"/>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6" name="Straight Connector 1425">
                  <a:extLst>
                    <a:ext uri="{FF2B5EF4-FFF2-40B4-BE49-F238E27FC236}">
                      <a16:creationId xmlns:a16="http://schemas.microsoft.com/office/drawing/2014/main" id="{17189F9A-4FCA-4278-8750-1D4CF20899EF}"/>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7" name="Straight Connector 1426">
                  <a:extLst>
                    <a:ext uri="{FF2B5EF4-FFF2-40B4-BE49-F238E27FC236}">
                      <a16:creationId xmlns:a16="http://schemas.microsoft.com/office/drawing/2014/main" id="{9C1F2961-D929-4B17-9D21-8E3C3945E09C}"/>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8" name="Straight Connector 1427">
                  <a:extLst>
                    <a:ext uri="{FF2B5EF4-FFF2-40B4-BE49-F238E27FC236}">
                      <a16:creationId xmlns:a16="http://schemas.microsoft.com/office/drawing/2014/main" id="{A8FED78E-0F16-4691-9FEC-AEDFED1D3219}"/>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9" name="Straight Connector 1428">
                  <a:extLst>
                    <a:ext uri="{FF2B5EF4-FFF2-40B4-BE49-F238E27FC236}">
                      <a16:creationId xmlns:a16="http://schemas.microsoft.com/office/drawing/2014/main" id="{0B3A7C63-F16B-4903-A896-240E73C2CC9C}"/>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9" name="Group 1418">
                <a:extLst>
                  <a:ext uri="{FF2B5EF4-FFF2-40B4-BE49-F238E27FC236}">
                    <a16:creationId xmlns:a16="http://schemas.microsoft.com/office/drawing/2014/main" id="{69D019F0-E2BF-41AE-9DFE-0680D60605AB}"/>
                  </a:ext>
                </a:extLst>
              </p:cNvPr>
              <p:cNvGrpSpPr/>
              <p:nvPr/>
            </p:nvGrpSpPr>
            <p:grpSpPr>
              <a:xfrm>
                <a:off x="11584838" y="-733426"/>
                <a:ext cx="913046" cy="961485"/>
                <a:chOff x="610502" y="-1073150"/>
                <a:chExt cx="913046" cy="1301210"/>
              </a:xfrm>
            </p:grpSpPr>
            <p:cxnSp>
              <p:nvCxnSpPr>
                <p:cNvPr id="1420" name="Straight Connector 1419">
                  <a:extLst>
                    <a:ext uri="{FF2B5EF4-FFF2-40B4-BE49-F238E27FC236}">
                      <a16:creationId xmlns:a16="http://schemas.microsoft.com/office/drawing/2014/main" id="{402E328F-9E6F-4920-9A6A-DB3BBFBDE7F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1" name="Straight Connector 1420">
                  <a:extLst>
                    <a:ext uri="{FF2B5EF4-FFF2-40B4-BE49-F238E27FC236}">
                      <a16:creationId xmlns:a16="http://schemas.microsoft.com/office/drawing/2014/main" id="{19B56B48-435C-4BE2-9F09-C161A8657DB1}"/>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2" name="Straight Connector 1421">
                  <a:extLst>
                    <a:ext uri="{FF2B5EF4-FFF2-40B4-BE49-F238E27FC236}">
                      <a16:creationId xmlns:a16="http://schemas.microsoft.com/office/drawing/2014/main" id="{D05016DB-F775-4533-91BB-C2CB8796B0ED}"/>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3" name="Straight Connector 1422">
                  <a:extLst>
                    <a:ext uri="{FF2B5EF4-FFF2-40B4-BE49-F238E27FC236}">
                      <a16:creationId xmlns:a16="http://schemas.microsoft.com/office/drawing/2014/main" id="{AB54CC29-1EBB-4E71-AAE2-5E9683B1FA2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4" name="Straight Connector 1423">
                  <a:extLst>
                    <a:ext uri="{FF2B5EF4-FFF2-40B4-BE49-F238E27FC236}">
                      <a16:creationId xmlns:a16="http://schemas.microsoft.com/office/drawing/2014/main" id="{DB382E9C-F34B-47DF-B99B-0C739FD336AC}"/>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23" name="Group 1222">
              <a:extLst>
                <a:ext uri="{FF2B5EF4-FFF2-40B4-BE49-F238E27FC236}">
                  <a16:creationId xmlns:a16="http://schemas.microsoft.com/office/drawing/2014/main" id="{C363C391-BA6D-4FC1-847E-AE4260677BCA}"/>
                </a:ext>
              </a:extLst>
            </p:cNvPr>
            <p:cNvGrpSpPr/>
            <p:nvPr/>
          </p:nvGrpSpPr>
          <p:grpSpPr>
            <a:xfrm>
              <a:off x="-301477" y="6624212"/>
              <a:ext cx="12799361" cy="961485"/>
              <a:chOff x="-301477" y="-733426"/>
              <a:chExt cx="12799361" cy="961485"/>
            </a:xfrm>
          </p:grpSpPr>
          <p:grpSp>
            <p:nvGrpSpPr>
              <p:cNvPr id="1322" name="Group 1321">
                <a:extLst>
                  <a:ext uri="{FF2B5EF4-FFF2-40B4-BE49-F238E27FC236}">
                    <a16:creationId xmlns:a16="http://schemas.microsoft.com/office/drawing/2014/main" id="{C35C992F-559B-4F25-A16B-2699C2D5677D}"/>
                  </a:ext>
                </a:extLst>
              </p:cNvPr>
              <p:cNvGrpSpPr/>
              <p:nvPr/>
            </p:nvGrpSpPr>
            <p:grpSpPr>
              <a:xfrm>
                <a:off x="610502" y="-733426"/>
                <a:ext cx="913046" cy="961485"/>
                <a:chOff x="610502" y="-1073150"/>
                <a:chExt cx="913046" cy="1301210"/>
              </a:xfrm>
            </p:grpSpPr>
            <p:cxnSp>
              <p:nvCxnSpPr>
                <p:cNvPr id="1401" name="Straight Connector 1400">
                  <a:extLst>
                    <a:ext uri="{FF2B5EF4-FFF2-40B4-BE49-F238E27FC236}">
                      <a16:creationId xmlns:a16="http://schemas.microsoft.com/office/drawing/2014/main" id="{A2E4E04C-A4D1-4FB8-A4AF-B2ACD4F38C9F}"/>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2" name="Straight Connector 1401">
                  <a:extLst>
                    <a:ext uri="{FF2B5EF4-FFF2-40B4-BE49-F238E27FC236}">
                      <a16:creationId xmlns:a16="http://schemas.microsoft.com/office/drawing/2014/main" id="{68994EE8-50BA-4E3C-8783-A689B76E5DDC}"/>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3" name="Straight Connector 1402">
                  <a:extLst>
                    <a:ext uri="{FF2B5EF4-FFF2-40B4-BE49-F238E27FC236}">
                      <a16:creationId xmlns:a16="http://schemas.microsoft.com/office/drawing/2014/main" id="{A980C0EA-B2C6-42D1-B0CB-86269E6357FA}"/>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4" name="Straight Connector 1403">
                  <a:extLst>
                    <a:ext uri="{FF2B5EF4-FFF2-40B4-BE49-F238E27FC236}">
                      <a16:creationId xmlns:a16="http://schemas.microsoft.com/office/drawing/2014/main" id="{A2A21BFD-6649-44CA-AD37-314F53C38232}"/>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5" name="Straight Connector 1404">
                  <a:extLst>
                    <a:ext uri="{FF2B5EF4-FFF2-40B4-BE49-F238E27FC236}">
                      <a16:creationId xmlns:a16="http://schemas.microsoft.com/office/drawing/2014/main" id="{FEB16E67-86ED-477A-8593-C706E10CBB40}"/>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3" name="Group 1322">
                <a:extLst>
                  <a:ext uri="{FF2B5EF4-FFF2-40B4-BE49-F238E27FC236}">
                    <a16:creationId xmlns:a16="http://schemas.microsoft.com/office/drawing/2014/main" id="{925383B6-299F-4413-B93A-687A02737472}"/>
                  </a:ext>
                </a:extLst>
              </p:cNvPr>
              <p:cNvGrpSpPr/>
              <p:nvPr/>
            </p:nvGrpSpPr>
            <p:grpSpPr>
              <a:xfrm>
                <a:off x="-301477" y="-733426"/>
                <a:ext cx="913046" cy="961485"/>
                <a:chOff x="610502" y="-1073150"/>
                <a:chExt cx="913046" cy="1301210"/>
              </a:xfrm>
            </p:grpSpPr>
            <p:cxnSp>
              <p:nvCxnSpPr>
                <p:cNvPr id="1396" name="Straight Connector 1395">
                  <a:extLst>
                    <a:ext uri="{FF2B5EF4-FFF2-40B4-BE49-F238E27FC236}">
                      <a16:creationId xmlns:a16="http://schemas.microsoft.com/office/drawing/2014/main" id="{8511304B-91E7-48CD-898E-C640087363EB}"/>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7" name="Straight Connector 1396">
                  <a:extLst>
                    <a:ext uri="{FF2B5EF4-FFF2-40B4-BE49-F238E27FC236}">
                      <a16:creationId xmlns:a16="http://schemas.microsoft.com/office/drawing/2014/main" id="{EFE2113A-8BE2-45F7-886A-EE5B53829C1B}"/>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8" name="Straight Connector 1397">
                  <a:extLst>
                    <a:ext uri="{FF2B5EF4-FFF2-40B4-BE49-F238E27FC236}">
                      <a16:creationId xmlns:a16="http://schemas.microsoft.com/office/drawing/2014/main" id="{BD1780CF-9D3E-460A-B8B8-EE03683198F5}"/>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9" name="Straight Connector 1398">
                  <a:extLst>
                    <a:ext uri="{FF2B5EF4-FFF2-40B4-BE49-F238E27FC236}">
                      <a16:creationId xmlns:a16="http://schemas.microsoft.com/office/drawing/2014/main" id="{A124FB0D-BA6D-4282-8E45-B19F3639922C}"/>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2CE67290-7388-4EBE-A52F-576C139A0566}"/>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4" name="Group 1323">
                <a:extLst>
                  <a:ext uri="{FF2B5EF4-FFF2-40B4-BE49-F238E27FC236}">
                    <a16:creationId xmlns:a16="http://schemas.microsoft.com/office/drawing/2014/main" id="{2879D02B-FB7A-4CA9-8B8F-876E3FAB816B}"/>
                  </a:ext>
                </a:extLst>
              </p:cNvPr>
              <p:cNvGrpSpPr/>
              <p:nvPr/>
            </p:nvGrpSpPr>
            <p:grpSpPr>
              <a:xfrm>
                <a:off x="1525030" y="-733426"/>
                <a:ext cx="913046" cy="961485"/>
                <a:chOff x="610502" y="-1073150"/>
                <a:chExt cx="913046" cy="1301210"/>
              </a:xfrm>
            </p:grpSpPr>
            <p:cxnSp>
              <p:nvCxnSpPr>
                <p:cNvPr id="1391" name="Straight Connector 1390">
                  <a:extLst>
                    <a:ext uri="{FF2B5EF4-FFF2-40B4-BE49-F238E27FC236}">
                      <a16:creationId xmlns:a16="http://schemas.microsoft.com/office/drawing/2014/main" id="{1812E4A7-A997-4510-A181-B29304D2369B}"/>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2" name="Straight Connector 1391">
                  <a:extLst>
                    <a:ext uri="{FF2B5EF4-FFF2-40B4-BE49-F238E27FC236}">
                      <a16:creationId xmlns:a16="http://schemas.microsoft.com/office/drawing/2014/main" id="{BD74AF07-509F-45E8-AC5E-C3CEF6662BCE}"/>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3" name="Straight Connector 1392">
                  <a:extLst>
                    <a:ext uri="{FF2B5EF4-FFF2-40B4-BE49-F238E27FC236}">
                      <a16:creationId xmlns:a16="http://schemas.microsoft.com/office/drawing/2014/main" id="{9F49EFF8-9BCB-4413-A564-D4E4CB54F7EA}"/>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4" name="Straight Connector 1393">
                  <a:extLst>
                    <a:ext uri="{FF2B5EF4-FFF2-40B4-BE49-F238E27FC236}">
                      <a16:creationId xmlns:a16="http://schemas.microsoft.com/office/drawing/2014/main" id="{33BEB56E-01B4-45A5-8133-729EB4148F56}"/>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5" name="Straight Connector 1394">
                  <a:extLst>
                    <a:ext uri="{FF2B5EF4-FFF2-40B4-BE49-F238E27FC236}">
                      <a16:creationId xmlns:a16="http://schemas.microsoft.com/office/drawing/2014/main" id="{40F476AD-972F-44C5-823D-F6D6B4FA310B}"/>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5" name="Group 1324">
                <a:extLst>
                  <a:ext uri="{FF2B5EF4-FFF2-40B4-BE49-F238E27FC236}">
                    <a16:creationId xmlns:a16="http://schemas.microsoft.com/office/drawing/2014/main" id="{1315DD1A-2597-4E4E-8572-A5B25FFF686B}"/>
                  </a:ext>
                </a:extLst>
              </p:cNvPr>
              <p:cNvGrpSpPr/>
              <p:nvPr/>
            </p:nvGrpSpPr>
            <p:grpSpPr>
              <a:xfrm>
                <a:off x="2439558" y="-733426"/>
                <a:ext cx="913046" cy="961485"/>
                <a:chOff x="610502" y="-1073150"/>
                <a:chExt cx="913046" cy="1301210"/>
              </a:xfrm>
            </p:grpSpPr>
            <p:cxnSp>
              <p:nvCxnSpPr>
                <p:cNvPr id="1386" name="Straight Connector 1385">
                  <a:extLst>
                    <a:ext uri="{FF2B5EF4-FFF2-40B4-BE49-F238E27FC236}">
                      <a16:creationId xmlns:a16="http://schemas.microsoft.com/office/drawing/2014/main" id="{262BBF40-0C3A-4720-8610-732FB10A6284}"/>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7" name="Straight Connector 1386">
                  <a:extLst>
                    <a:ext uri="{FF2B5EF4-FFF2-40B4-BE49-F238E27FC236}">
                      <a16:creationId xmlns:a16="http://schemas.microsoft.com/office/drawing/2014/main" id="{ADB4A8CF-C2EB-408B-A8CA-8A31BBBB2C01}"/>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8" name="Straight Connector 1387">
                  <a:extLst>
                    <a:ext uri="{FF2B5EF4-FFF2-40B4-BE49-F238E27FC236}">
                      <a16:creationId xmlns:a16="http://schemas.microsoft.com/office/drawing/2014/main" id="{49E82AB9-4D85-4CC5-A2F3-460136486D34}"/>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9" name="Straight Connector 1388">
                  <a:extLst>
                    <a:ext uri="{FF2B5EF4-FFF2-40B4-BE49-F238E27FC236}">
                      <a16:creationId xmlns:a16="http://schemas.microsoft.com/office/drawing/2014/main" id="{789FDC17-26B5-40FF-8FAB-B08729FCCBEB}"/>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0" name="Straight Connector 1389">
                  <a:extLst>
                    <a:ext uri="{FF2B5EF4-FFF2-40B4-BE49-F238E27FC236}">
                      <a16:creationId xmlns:a16="http://schemas.microsoft.com/office/drawing/2014/main" id="{3CA2D511-C959-4BD0-B213-6B4CC43C2FD4}"/>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6" name="Group 1325">
                <a:extLst>
                  <a:ext uri="{FF2B5EF4-FFF2-40B4-BE49-F238E27FC236}">
                    <a16:creationId xmlns:a16="http://schemas.microsoft.com/office/drawing/2014/main" id="{7CAC9ABA-F17F-4AA4-9239-CCA2936DE128}"/>
                  </a:ext>
                </a:extLst>
              </p:cNvPr>
              <p:cNvGrpSpPr/>
              <p:nvPr/>
            </p:nvGrpSpPr>
            <p:grpSpPr>
              <a:xfrm>
                <a:off x="3354086" y="-733426"/>
                <a:ext cx="913046" cy="961485"/>
                <a:chOff x="610502" y="-1073150"/>
                <a:chExt cx="913046" cy="1301210"/>
              </a:xfrm>
            </p:grpSpPr>
            <p:cxnSp>
              <p:nvCxnSpPr>
                <p:cNvPr id="1381" name="Straight Connector 1380">
                  <a:extLst>
                    <a:ext uri="{FF2B5EF4-FFF2-40B4-BE49-F238E27FC236}">
                      <a16:creationId xmlns:a16="http://schemas.microsoft.com/office/drawing/2014/main" id="{E8EB4C75-DAC7-42DB-9A48-E6DAE82FACF3}"/>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2" name="Straight Connector 1381">
                  <a:extLst>
                    <a:ext uri="{FF2B5EF4-FFF2-40B4-BE49-F238E27FC236}">
                      <a16:creationId xmlns:a16="http://schemas.microsoft.com/office/drawing/2014/main" id="{C9280AA9-DF09-4525-B1B7-BA3F2A8E500A}"/>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3" name="Straight Connector 1382">
                  <a:extLst>
                    <a:ext uri="{FF2B5EF4-FFF2-40B4-BE49-F238E27FC236}">
                      <a16:creationId xmlns:a16="http://schemas.microsoft.com/office/drawing/2014/main" id="{E9EC076C-6F86-413C-B590-6426CB1415EF}"/>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4" name="Straight Connector 1383">
                  <a:extLst>
                    <a:ext uri="{FF2B5EF4-FFF2-40B4-BE49-F238E27FC236}">
                      <a16:creationId xmlns:a16="http://schemas.microsoft.com/office/drawing/2014/main" id="{A9FAB832-9639-48EC-8497-BE3834C0CBFF}"/>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5" name="Straight Connector 1384">
                  <a:extLst>
                    <a:ext uri="{FF2B5EF4-FFF2-40B4-BE49-F238E27FC236}">
                      <a16:creationId xmlns:a16="http://schemas.microsoft.com/office/drawing/2014/main" id="{236AAB14-AA14-4A6E-91DA-AB8AF780BBC1}"/>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7" name="Group 1326">
                <a:extLst>
                  <a:ext uri="{FF2B5EF4-FFF2-40B4-BE49-F238E27FC236}">
                    <a16:creationId xmlns:a16="http://schemas.microsoft.com/office/drawing/2014/main" id="{C548FC6A-E632-4447-8B72-AB4C1D1AFFC3}"/>
                  </a:ext>
                </a:extLst>
              </p:cNvPr>
              <p:cNvGrpSpPr/>
              <p:nvPr/>
            </p:nvGrpSpPr>
            <p:grpSpPr>
              <a:xfrm>
                <a:off x="4268614" y="-733426"/>
                <a:ext cx="913046" cy="961485"/>
                <a:chOff x="610502" y="-1073150"/>
                <a:chExt cx="913046" cy="1301210"/>
              </a:xfrm>
            </p:grpSpPr>
            <p:cxnSp>
              <p:nvCxnSpPr>
                <p:cNvPr id="1376" name="Straight Connector 1375">
                  <a:extLst>
                    <a:ext uri="{FF2B5EF4-FFF2-40B4-BE49-F238E27FC236}">
                      <a16:creationId xmlns:a16="http://schemas.microsoft.com/office/drawing/2014/main" id="{64AFEEB1-31C7-40C3-A039-59C0EB907CA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7" name="Straight Connector 1376">
                  <a:extLst>
                    <a:ext uri="{FF2B5EF4-FFF2-40B4-BE49-F238E27FC236}">
                      <a16:creationId xmlns:a16="http://schemas.microsoft.com/office/drawing/2014/main" id="{2F44768A-A7C9-4C0A-942D-759CC561F3F7}"/>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8" name="Straight Connector 1377">
                  <a:extLst>
                    <a:ext uri="{FF2B5EF4-FFF2-40B4-BE49-F238E27FC236}">
                      <a16:creationId xmlns:a16="http://schemas.microsoft.com/office/drawing/2014/main" id="{FD2F4B75-2497-4DC7-8537-9CDB88BD1326}"/>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9" name="Straight Connector 1378">
                  <a:extLst>
                    <a:ext uri="{FF2B5EF4-FFF2-40B4-BE49-F238E27FC236}">
                      <a16:creationId xmlns:a16="http://schemas.microsoft.com/office/drawing/2014/main" id="{7FF264B3-96F2-4549-99A9-660FA4290D48}"/>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0" name="Straight Connector 1379">
                  <a:extLst>
                    <a:ext uri="{FF2B5EF4-FFF2-40B4-BE49-F238E27FC236}">
                      <a16:creationId xmlns:a16="http://schemas.microsoft.com/office/drawing/2014/main" id="{43354250-F685-4B01-8EF2-7B9358DBAC4E}"/>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8" name="Group 1327">
                <a:extLst>
                  <a:ext uri="{FF2B5EF4-FFF2-40B4-BE49-F238E27FC236}">
                    <a16:creationId xmlns:a16="http://schemas.microsoft.com/office/drawing/2014/main" id="{FEA3407A-BE40-4577-B8E2-E76196AF2014}"/>
                  </a:ext>
                </a:extLst>
              </p:cNvPr>
              <p:cNvGrpSpPr/>
              <p:nvPr/>
            </p:nvGrpSpPr>
            <p:grpSpPr>
              <a:xfrm>
                <a:off x="5183142" y="-733426"/>
                <a:ext cx="913046" cy="961485"/>
                <a:chOff x="610502" y="-1073150"/>
                <a:chExt cx="913046" cy="1301210"/>
              </a:xfrm>
            </p:grpSpPr>
            <p:cxnSp>
              <p:nvCxnSpPr>
                <p:cNvPr id="1371" name="Straight Connector 1370">
                  <a:extLst>
                    <a:ext uri="{FF2B5EF4-FFF2-40B4-BE49-F238E27FC236}">
                      <a16:creationId xmlns:a16="http://schemas.microsoft.com/office/drawing/2014/main" id="{6C60F49A-8CAE-4670-B097-BCDC7909839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2" name="Straight Connector 1371">
                  <a:extLst>
                    <a:ext uri="{FF2B5EF4-FFF2-40B4-BE49-F238E27FC236}">
                      <a16:creationId xmlns:a16="http://schemas.microsoft.com/office/drawing/2014/main" id="{C20BE188-C8BE-4B67-985B-C077890BF26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3" name="Straight Connector 1372">
                  <a:extLst>
                    <a:ext uri="{FF2B5EF4-FFF2-40B4-BE49-F238E27FC236}">
                      <a16:creationId xmlns:a16="http://schemas.microsoft.com/office/drawing/2014/main" id="{8982D5B6-DB95-4DC1-939D-8BF77C2BB07D}"/>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4" name="Straight Connector 1373">
                  <a:extLst>
                    <a:ext uri="{FF2B5EF4-FFF2-40B4-BE49-F238E27FC236}">
                      <a16:creationId xmlns:a16="http://schemas.microsoft.com/office/drawing/2014/main" id="{30E90140-BEA2-4E10-B00F-1B14D7ACA6B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5" name="Straight Connector 1374">
                  <a:extLst>
                    <a:ext uri="{FF2B5EF4-FFF2-40B4-BE49-F238E27FC236}">
                      <a16:creationId xmlns:a16="http://schemas.microsoft.com/office/drawing/2014/main" id="{E5F1C9C5-6507-4D40-A0D6-37304D2DF39B}"/>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9" name="Group 1328">
                <a:extLst>
                  <a:ext uri="{FF2B5EF4-FFF2-40B4-BE49-F238E27FC236}">
                    <a16:creationId xmlns:a16="http://schemas.microsoft.com/office/drawing/2014/main" id="{94B555C9-5972-4E60-9A00-0D923DE794D2}"/>
                  </a:ext>
                </a:extLst>
              </p:cNvPr>
              <p:cNvGrpSpPr/>
              <p:nvPr/>
            </p:nvGrpSpPr>
            <p:grpSpPr>
              <a:xfrm>
                <a:off x="6097670" y="-733426"/>
                <a:ext cx="913046" cy="961485"/>
                <a:chOff x="610502" y="-1073150"/>
                <a:chExt cx="913046" cy="1301210"/>
              </a:xfrm>
            </p:grpSpPr>
            <p:cxnSp>
              <p:nvCxnSpPr>
                <p:cNvPr id="1366" name="Straight Connector 1365">
                  <a:extLst>
                    <a:ext uri="{FF2B5EF4-FFF2-40B4-BE49-F238E27FC236}">
                      <a16:creationId xmlns:a16="http://schemas.microsoft.com/office/drawing/2014/main" id="{11E2BB11-AA01-4E93-9708-3C502F60F11C}"/>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7" name="Straight Connector 1366">
                  <a:extLst>
                    <a:ext uri="{FF2B5EF4-FFF2-40B4-BE49-F238E27FC236}">
                      <a16:creationId xmlns:a16="http://schemas.microsoft.com/office/drawing/2014/main" id="{DC3B1E81-21CE-46B1-A167-88F83E5A7BC1}"/>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8" name="Straight Connector 1367">
                  <a:extLst>
                    <a:ext uri="{FF2B5EF4-FFF2-40B4-BE49-F238E27FC236}">
                      <a16:creationId xmlns:a16="http://schemas.microsoft.com/office/drawing/2014/main" id="{64766145-75B4-41C4-BE50-EA071D93D02E}"/>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9" name="Straight Connector 1368">
                  <a:extLst>
                    <a:ext uri="{FF2B5EF4-FFF2-40B4-BE49-F238E27FC236}">
                      <a16:creationId xmlns:a16="http://schemas.microsoft.com/office/drawing/2014/main" id="{50918996-3CDB-4E0A-8C30-FAEDA7DA76F2}"/>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0" name="Straight Connector 1369">
                  <a:extLst>
                    <a:ext uri="{FF2B5EF4-FFF2-40B4-BE49-F238E27FC236}">
                      <a16:creationId xmlns:a16="http://schemas.microsoft.com/office/drawing/2014/main" id="{0635728E-FC97-4835-8074-B0EC8D667CD4}"/>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0" name="Group 1329">
                <a:extLst>
                  <a:ext uri="{FF2B5EF4-FFF2-40B4-BE49-F238E27FC236}">
                    <a16:creationId xmlns:a16="http://schemas.microsoft.com/office/drawing/2014/main" id="{66678354-72A8-4288-84C6-6FF3F0AC168A}"/>
                  </a:ext>
                </a:extLst>
              </p:cNvPr>
              <p:cNvGrpSpPr/>
              <p:nvPr/>
            </p:nvGrpSpPr>
            <p:grpSpPr>
              <a:xfrm>
                <a:off x="7012198" y="-733426"/>
                <a:ext cx="913046" cy="961485"/>
                <a:chOff x="610502" y="-1073150"/>
                <a:chExt cx="913046" cy="1301210"/>
              </a:xfrm>
            </p:grpSpPr>
            <p:cxnSp>
              <p:nvCxnSpPr>
                <p:cNvPr id="1361" name="Straight Connector 1360">
                  <a:extLst>
                    <a:ext uri="{FF2B5EF4-FFF2-40B4-BE49-F238E27FC236}">
                      <a16:creationId xmlns:a16="http://schemas.microsoft.com/office/drawing/2014/main" id="{83E66273-59B8-411A-8A01-64203676815C}"/>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a:extLst>
                    <a:ext uri="{FF2B5EF4-FFF2-40B4-BE49-F238E27FC236}">
                      <a16:creationId xmlns:a16="http://schemas.microsoft.com/office/drawing/2014/main" id="{01C4ED52-7884-4AEC-B9EF-C8AE7236450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3" name="Straight Connector 1362">
                  <a:extLst>
                    <a:ext uri="{FF2B5EF4-FFF2-40B4-BE49-F238E27FC236}">
                      <a16:creationId xmlns:a16="http://schemas.microsoft.com/office/drawing/2014/main" id="{C9215490-0E84-4AA0-92FB-061431CBACB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4" name="Straight Connector 1363">
                  <a:extLst>
                    <a:ext uri="{FF2B5EF4-FFF2-40B4-BE49-F238E27FC236}">
                      <a16:creationId xmlns:a16="http://schemas.microsoft.com/office/drawing/2014/main" id="{BF688C42-F2D3-470B-957B-1B86CD56BBF6}"/>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5" name="Straight Connector 1364">
                  <a:extLst>
                    <a:ext uri="{FF2B5EF4-FFF2-40B4-BE49-F238E27FC236}">
                      <a16:creationId xmlns:a16="http://schemas.microsoft.com/office/drawing/2014/main" id="{DE21E9FD-C237-4B7D-8F11-1C0FDF8A09AC}"/>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1" name="Group 1330">
                <a:extLst>
                  <a:ext uri="{FF2B5EF4-FFF2-40B4-BE49-F238E27FC236}">
                    <a16:creationId xmlns:a16="http://schemas.microsoft.com/office/drawing/2014/main" id="{ACC8AEC6-B076-453A-A6EF-97E5A9FC4863}"/>
                  </a:ext>
                </a:extLst>
              </p:cNvPr>
              <p:cNvGrpSpPr/>
              <p:nvPr/>
            </p:nvGrpSpPr>
            <p:grpSpPr>
              <a:xfrm>
                <a:off x="7926726" y="-733426"/>
                <a:ext cx="913046" cy="961485"/>
                <a:chOff x="610502" y="-1073150"/>
                <a:chExt cx="913046" cy="1301210"/>
              </a:xfrm>
            </p:grpSpPr>
            <p:cxnSp>
              <p:nvCxnSpPr>
                <p:cNvPr id="1356" name="Straight Connector 1355">
                  <a:extLst>
                    <a:ext uri="{FF2B5EF4-FFF2-40B4-BE49-F238E27FC236}">
                      <a16:creationId xmlns:a16="http://schemas.microsoft.com/office/drawing/2014/main" id="{966EF2F1-BD22-40F7-88D8-08D59F9F864D}"/>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7" name="Straight Connector 1356">
                  <a:extLst>
                    <a:ext uri="{FF2B5EF4-FFF2-40B4-BE49-F238E27FC236}">
                      <a16:creationId xmlns:a16="http://schemas.microsoft.com/office/drawing/2014/main" id="{5C4E724C-BBBD-40A3-A336-FC165C3EFCC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8" name="Straight Connector 1357">
                  <a:extLst>
                    <a:ext uri="{FF2B5EF4-FFF2-40B4-BE49-F238E27FC236}">
                      <a16:creationId xmlns:a16="http://schemas.microsoft.com/office/drawing/2014/main" id="{135F3CDA-6AAB-4381-B121-1FA9C13E2DFC}"/>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9" name="Straight Connector 1358">
                  <a:extLst>
                    <a:ext uri="{FF2B5EF4-FFF2-40B4-BE49-F238E27FC236}">
                      <a16:creationId xmlns:a16="http://schemas.microsoft.com/office/drawing/2014/main" id="{14CC1B5E-59D9-404D-87EE-0DCA992C6A84}"/>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0" name="Straight Connector 1359">
                  <a:extLst>
                    <a:ext uri="{FF2B5EF4-FFF2-40B4-BE49-F238E27FC236}">
                      <a16:creationId xmlns:a16="http://schemas.microsoft.com/office/drawing/2014/main" id="{5212ACCC-5762-4E22-BF49-29A148595FEF}"/>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2" name="Group 1331">
                <a:extLst>
                  <a:ext uri="{FF2B5EF4-FFF2-40B4-BE49-F238E27FC236}">
                    <a16:creationId xmlns:a16="http://schemas.microsoft.com/office/drawing/2014/main" id="{9BDCD128-F94B-4D40-9AC5-F8BF223B26CF}"/>
                  </a:ext>
                </a:extLst>
              </p:cNvPr>
              <p:cNvGrpSpPr/>
              <p:nvPr/>
            </p:nvGrpSpPr>
            <p:grpSpPr>
              <a:xfrm>
                <a:off x="8841254" y="-733426"/>
                <a:ext cx="913046" cy="961485"/>
                <a:chOff x="610502" y="-1073150"/>
                <a:chExt cx="913046" cy="1301210"/>
              </a:xfrm>
            </p:grpSpPr>
            <p:cxnSp>
              <p:nvCxnSpPr>
                <p:cNvPr id="1351" name="Straight Connector 1350">
                  <a:extLst>
                    <a:ext uri="{FF2B5EF4-FFF2-40B4-BE49-F238E27FC236}">
                      <a16:creationId xmlns:a16="http://schemas.microsoft.com/office/drawing/2014/main" id="{80F32B41-7CA8-440A-89A8-6C18A93D8495}"/>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2" name="Straight Connector 1351">
                  <a:extLst>
                    <a:ext uri="{FF2B5EF4-FFF2-40B4-BE49-F238E27FC236}">
                      <a16:creationId xmlns:a16="http://schemas.microsoft.com/office/drawing/2014/main" id="{566665F3-E335-40D8-A5ED-11FEAFD86DFA}"/>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3" name="Straight Connector 1352">
                  <a:extLst>
                    <a:ext uri="{FF2B5EF4-FFF2-40B4-BE49-F238E27FC236}">
                      <a16:creationId xmlns:a16="http://schemas.microsoft.com/office/drawing/2014/main" id="{13B5D3D9-D773-4C39-9AFA-5B44656EFA2F}"/>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4" name="Straight Connector 1353">
                  <a:extLst>
                    <a:ext uri="{FF2B5EF4-FFF2-40B4-BE49-F238E27FC236}">
                      <a16:creationId xmlns:a16="http://schemas.microsoft.com/office/drawing/2014/main" id="{C0F6A53A-DB7C-4ECC-B0D1-1A8351F7CBD7}"/>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5" name="Straight Connector 1354">
                  <a:extLst>
                    <a:ext uri="{FF2B5EF4-FFF2-40B4-BE49-F238E27FC236}">
                      <a16:creationId xmlns:a16="http://schemas.microsoft.com/office/drawing/2014/main" id="{6926E0E7-B1BD-453E-B4AB-E1AB3DA5B024}"/>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3" name="Group 1332">
                <a:extLst>
                  <a:ext uri="{FF2B5EF4-FFF2-40B4-BE49-F238E27FC236}">
                    <a16:creationId xmlns:a16="http://schemas.microsoft.com/office/drawing/2014/main" id="{860482BA-D77D-4F2B-A7EB-49E10E917948}"/>
                  </a:ext>
                </a:extLst>
              </p:cNvPr>
              <p:cNvGrpSpPr/>
              <p:nvPr/>
            </p:nvGrpSpPr>
            <p:grpSpPr>
              <a:xfrm>
                <a:off x="9755782" y="-733426"/>
                <a:ext cx="913046" cy="961485"/>
                <a:chOff x="610502" y="-1073150"/>
                <a:chExt cx="913046" cy="1301210"/>
              </a:xfrm>
            </p:grpSpPr>
            <p:cxnSp>
              <p:nvCxnSpPr>
                <p:cNvPr id="1346" name="Straight Connector 1345">
                  <a:extLst>
                    <a:ext uri="{FF2B5EF4-FFF2-40B4-BE49-F238E27FC236}">
                      <a16:creationId xmlns:a16="http://schemas.microsoft.com/office/drawing/2014/main" id="{E4C5A516-2924-4244-ADAB-FE05D6EC3DF8}"/>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 name="Straight Connector 1346">
                  <a:extLst>
                    <a:ext uri="{FF2B5EF4-FFF2-40B4-BE49-F238E27FC236}">
                      <a16:creationId xmlns:a16="http://schemas.microsoft.com/office/drawing/2014/main" id="{FDAC57DF-466B-438F-B096-D7843AAA4331}"/>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8" name="Straight Connector 1347">
                  <a:extLst>
                    <a:ext uri="{FF2B5EF4-FFF2-40B4-BE49-F238E27FC236}">
                      <a16:creationId xmlns:a16="http://schemas.microsoft.com/office/drawing/2014/main" id="{CBFE30BC-18DC-4711-AE79-5617C55A6F18}"/>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9" name="Straight Connector 1348">
                  <a:extLst>
                    <a:ext uri="{FF2B5EF4-FFF2-40B4-BE49-F238E27FC236}">
                      <a16:creationId xmlns:a16="http://schemas.microsoft.com/office/drawing/2014/main" id="{541E81A7-8F27-45EB-BE57-32AE919CECC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0" name="Straight Connector 1349">
                  <a:extLst>
                    <a:ext uri="{FF2B5EF4-FFF2-40B4-BE49-F238E27FC236}">
                      <a16:creationId xmlns:a16="http://schemas.microsoft.com/office/drawing/2014/main" id="{C7719200-F823-403E-A14A-5B575FC9EF8A}"/>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4" name="Group 1333">
                <a:extLst>
                  <a:ext uri="{FF2B5EF4-FFF2-40B4-BE49-F238E27FC236}">
                    <a16:creationId xmlns:a16="http://schemas.microsoft.com/office/drawing/2014/main" id="{9FC2FAFE-766B-4D15-B810-7DF11E1F2DA8}"/>
                  </a:ext>
                </a:extLst>
              </p:cNvPr>
              <p:cNvGrpSpPr/>
              <p:nvPr/>
            </p:nvGrpSpPr>
            <p:grpSpPr>
              <a:xfrm>
                <a:off x="10670310" y="-733426"/>
                <a:ext cx="913046" cy="961485"/>
                <a:chOff x="610502" y="-1073150"/>
                <a:chExt cx="913046" cy="1301210"/>
              </a:xfrm>
            </p:grpSpPr>
            <p:cxnSp>
              <p:nvCxnSpPr>
                <p:cNvPr id="1341" name="Straight Connector 1340">
                  <a:extLst>
                    <a:ext uri="{FF2B5EF4-FFF2-40B4-BE49-F238E27FC236}">
                      <a16:creationId xmlns:a16="http://schemas.microsoft.com/office/drawing/2014/main" id="{413EEAEF-E642-4423-8EA2-0911FF32AA43}"/>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2" name="Straight Connector 1341">
                  <a:extLst>
                    <a:ext uri="{FF2B5EF4-FFF2-40B4-BE49-F238E27FC236}">
                      <a16:creationId xmlns:a16="http://schemas.microsoft.com/office/drawing/2014/main" id="{0AF66D53-42FD-41E4-92D4-CA940E632870}"/>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3" name="Straight Connector 1342">
                  <a:extLst>
                    <a:ext uri="{FF2B5EF4-FFF2-40B4-BE49-F238E27FC236}">
                      <a16:creationId xmlns:a16="http://schemas.microsoft.com/office/drawing/2014/main" id="{B65D50B2-FA2E-4B6E-95CC-FA6D661AF99A}"/>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4" name="Straight Connector 1343">
                  <a:extLst>
                    <a:ext uri="{FF2B5EF4-FFF2-40B4-BE49-F238E27FC236}">
                      <a16:creationId xmlns:a16="http://schemas.microsoft.com/office/drawing/2014/main" id="{746431B9-F7C6-4822-861F-CAA71B41F297}"/>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5" name="Straight Connector 1344">
                  <a:extLst>
                    <a:ext uri="{FF2B5EF4-FFF2-40B4-BE49-F238E27FC236}">
                      <a16:creationId xmlns:a16="http://schemas.microsoft.com/office/drawing/2014/main" id="{9C0DF3C6-E25C-4976-B339-3875A3C6E4F8}"/>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5" name="Group 1334">
                <a:extLst>
                  <a:ext uri="{FF2B5EF4-FFF2-40B4-BE49-F238E27FC236}">
                    <a16:creationId xmlns:a16="http://schemas.microsoft.com/office/drawing/2014/main" id="{AF13759B-963E-4BE0-8D30-0EA9FD099DED}"/>
                  </a:ext>
                </a:extLst>
              </p:cNvPr>
              <p:cNvGrpSpPr/>
              <p:nvPr/>
            </p:nvGrpSpPr>
            <p:grpSpPr>
              <a:xfrm>
                <a:off x="11584838" y="-733426"/>
                <a:ext cx="913046" cy="961485"/>
                <a:chOff x="610502" y="-1073150"/>
                <a:chExt cx="913046" cy="1301210"/>
              </a:xfrm>
            </p:grpSpPr>
            <p:cxnSp>
              <p:nvCxnSpPr>
                <p:cNvPr id="1336" name="Straight Connector 1335">
                  <a:extLst>
                    <a:ext uri="{FF2B5EF4-FFF2-40B4-BE49-F238E27FC236}">
                      <a16:creationId xmlns:a16="http://schemas.microsoft.com/office/drawing/2014/main" id="{3A9C2BA1-0506-48F7-A41A-36CCF5582F41}"/>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7" name="Straight Connector 1336">
                  <a:extLst>
                    <a:ext uri="{FF2B5EF4-FFF2-40B4-BE49-F238E27FC236}">
                      <a16:creationId xmlns:a16="http://schemas.microsoft.com/office/drawing/2014/main" id="{6C65A8DD-4EEE-490E-ACEA-1B798C3C2B9C}"/>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9D26E442-9C8F-41DA-AEBA-A8C1552E4705}"/>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9" name="Straight Connector 1338">
                  <a:extLst>
                    <a:ext uri="{FF2B5EF4-FFF2-40B4-BE49-F238E27FC236}">
                      <a16:creationId xmlns:a16="http://schemas.microsoft.com/office/drawing/2014/main" id="{29B62E5C-5D1A-4EFC-A082-D0728C8849B3}"/>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a:extLst>
                    <a:ext uri="{FF2B5EF4-FFF2-40B4-BE49-F238E27FC236}">
                      <a16:creationId xmlns:a16="http://schemas.microsoft.com/office/drawing/2014/main" id="{96397454-D86C-4A8E-9748-603CE8E13688}"/>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24" name="Group 1223">
              <a:extLst>
                <a:ext uri="{FF2B5EF4-FFF2-40B4-BE49-F238E27FC236}">
                  <a16:creationId xmlns:a16="http://schemas.microsoft.com/office/drawing/2014/main" id="{8F39DFFF-56EA-4F03-9FE2-BA036850CB92}"/>
                </a:ext>
              </a:extLst>
            </p:cNvPr>
            <p:cNvGrpSpPr/>
            <p:nvPr/>
          </p:nvGrpSpPr>
          <p:grpSpPr>
            <a:xfrm>
              <a:off x="-802531" y="-229646"/>
              <a:ext cx="961487" cy="7314744"/>
              <a:chOff x="-1274920" y="-229646"/>
              <a:chExt cx="961487" cy="7314744"/>
            </a:xfrm>
          </p:grpSpPr>
          <p:grpSp>
            <p:nvGrpSpPr>
              <p:cNvPr id="1274" name="Group 1273">
                <a:extLst>
                  <a:ext uri="{FF2B5EF4-FFF2-40B4-BE49-F238E27FC236}">
                    <a16:creationId xmlns:a16="http://schemas.microsoft.com/office/drawing/2014/main" id="{211B2DA6-7973-491C-8934-6E8EE02F436A}"/>
                  </a:ext>
                </a:extLst>
              </p:cNvPr>
              <p:cNvGrpSpPr/>
              <p:nvPr/>
            </p:nvGrpSpPr>
            <p:grpSpPr>
              <a:xfrm rot="5400000">
                <a:off x="-1250700" y="-253866"/>
                <a:ext cx="913046" cy="961485"/>
                <a:chOff x="610502" y="-1073150"/>
                <a:chExt cx="913046" cy="1301210"/>
              </a:xfrm>
            </p:grpSpPr>
            <p:cxnSp>
              <p:nvCxnSpPr>
                <p:cNvPr id="1317" name="Straight Connector 1316">
                  <a:extLst>
                    <a:ext uri="{FF2B5EF4-FFF2-40B4-BE49-F238E27FC236}">
                      <a16:creationId xmlns:a16="http://schemas.microsoft.com/office/drawing/2014/main" id="{A76EAE0F-3A37-4DE8-B919-6DD5E9A5358D}"/>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8" name="Straight Connector 1317">
                  <a:extLst>
                    <a:ext uri="{FF2B5EF4-FFF2-40B4-BE49-F238E27FC236}">
                      <a16:creationId xmlns:a16="http://schemas.microsoft.com/office/drawing/2014/main" id="{774A17A9-9698-4C78-AE91-8523580303BB}"/>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9" name="Straight Connector 1318">
                  <a:extLst>
                    <a:ext uri="{FF2B5EF4-FFF2-40B4-BE49-F238E27FC236}">
                      <a16:creationId xmlns:a16="http://schemas.microsoft.com/office/drawing/2014/main" id="{5CD54F98-0397-44B4-A2CB-E73F5710C58F}"/>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0" name="Straight Connector 1319">
                  <a:extLst>
                    <a:ext uri="{FF2B5EF4-FFF2-40B4-BE49-F238E27FC236}">
                      <a16:creationId xmlns:a16="http://schemas.microsoft.com/office/drawing/2014/main" id="{562EE63D-8E49-4ADC-A2FE-E9289842DD2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1" name="Straight Connector 1320">
                  <a:extLst>
                    <a:ext uri="{FF2B5EF4-FFF2-40B4-BE49-F238E27FC236}">
                      <a16:creationId xmlns:a16="http://schemas.microsoft.com/office/drawing/2014/main" id="{E13F45EF-7A55-45AA-AD64-8540E8763AF7}"/>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5" name="Group 1274">
                <a:extLst>
                  <a:ext uri="{FF2B5EF4-FFF2-40B4-BE49-F238E27FC236}">
                    <a16:creationId xmlns:a16="http://schemas.microsoft.com/office/drawing/2014/main" id="{73087857-7FD5-49A0-BC33-9712BD622B1B}"/>
                  </a:ext>
                </a:extLst>
              </p:cNvPr>
              <p:cNvGrpSpPr/>
              <p:nvPr/>
            </p:nvGrpSpPr>
            <p:grpSpPr>
              <a:xfrm rot="5400000">
                <a:off x="-1250699" y="660663"/>
                <a:ext cx="913046" cy="961485"/>
                <a:chOff x="610502" y="-1073150"/>
                <a:chExt cx="913046" cy="1301210"/>
              </a:xfrm>
            </p:grpSpPr>
            <p:cxnSp>
              <p:nvCxnSpPr>
                <p:cNvPr id="1312" name="Straight Connector 1311">
                  <a:extLst>
                    <a:ext uri="{FF2B5EF4-FFF2-40B4-BE49-F238E27FC236}">
                      <a16:creationId xmlns:a16="http://schemas.microsoft.com/office/drawing/2014/main" id="{45F935DE-6EDC-4D04-9CB4-86F83E6F803E}"/>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3" name="Straight Connector 1312">
                  <a:extLst>
                    <a:ext uri="{FF2B5EF4-FFF2-40B4-BE49-F238E27FC236}">
                      <a16:creationId xmlns:a16="http://schemas.microsoft.com/office/drawing/2014/main" id="{B0307434-2EF1-472F-A58E-ABEC99F1B277}"/>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4" name="Straight Connector 1313">
                  <a:extLst>
                    <a:ext uri="{FF2B5EF4-FFF2-40B4-BE49-F238E27FC236}">
                      <a16:creationId xmlns:a16="http://schemas.microsoft.com/office/drawing/2014/main" id="{2DB6CEC6-565D-41D9-90F7-18689E1BCEC9}"/>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5" name="Straight Connector 1314">
                  <a:extLst>
                    <a:ext uri="{FF2B5EF4-FFF2-40B4-BE49-F238E27FC236}">
                      <a16:creationId xmlns:a16="http://schemas.microsoft.com/office/drawing/2014/main" id="{C83FDCE7-4E08-4650-9ABA-9F56DD00162C}"/>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6" name="Straight Connector 1315">
                  <a:extLst>
                    <a:ext uri="{FF2B5EF4-FFF2-40B4-BE49-F238E27FC236}">
                      <a16:creationId xmlns:a16="http://schemas.microsoft.com/office/drawing/2014/main" id="{F0F52BA5-D8C8-46F3-B96A-60039DAC1707}"/>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6" name="Group 1275">
                <a:extLst>
                  <a:ext uri="{FF2B5EF4-FFF2-40B4-BE49-F238E27FC236}">
                    <a16:creationId xmlns:a16="http://schemas.microsoft.com/office/drawing/2014/main" id="{83A919B7-2724-4BC2-ABFE-463C34A807FD}"/>
                  </a:ext>
                </a:extLst>
              </p:cNvPr>
              <p:cNvGrpSpPr/>
              <p:nvPr/>
            </p:nvGrpSpPr>
            <p:grpSpPr>
              <a:xfrm rot="5400000">
                <a:off x="-1250699" y="1575192"/>
                <a:ext cx="913046" cy="961485"/>
                <a:chOff x="610502" y="-1073150"/>
                <a:chExt cx="913046" cy="1301210"/>
              </a:xfrm>
            </p:grpSpPr>
            <p:cxnSp>
              <p:nvCxnSpPr>
                <p:cNvPr id="1307" name="Straight Connector 1306">
                  <a:extLst>
                    <a:ext uri="{FF2B5EF4-FFF2-40B4-BE49-F238E27FC236}">
                      <a16:creationId xmlns:a16="http://schemas.microsoft.com/office/drawing/2014/main" id="{52FDCDF6-C89D-45EE-A87A-694EB4F90F77}"/>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8" name="Straight Connector 1307">
                  <a:extLst>
                    <a:ext uri="{FF2B5EF4-FFF2-40B4-BE49-F238E27FC236}">
                      <a16:creationId xmlns:a16="http://schemas.microsoft.com/office/drawing/2014/main" id="{53CC7BBC-5DF7-4F77-8D7B-E2A47AB1C79B}"/>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9" name="Straight Connector 1308">
                  <a:extLst>
                    <a:ext uri="{FF2B5EF4-FFF2-40B4-BE49-F238E27FC236}">
                      <a16:creationId xmlns:a16="http://schemas.microsoft.com/office/drawing/2014/main" id="{F9D569A0-7F03-483A-9980-95603B809B93}"/>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0" name="Straight Connector 1309">
                  <a:extLst>
                    <a:ext uri="{FF2B5EF4-FFF2-40B4-BE49-F238E27FC236}">
                      <a16:creationId xmlns:a16="http://schemas.microsoft.com/office/drawing/2014/main" id="{47328766-C6B8-4B33-A7B8-74D34DB2FA2E}"/>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1" name="Straight Connector 1310">
                  <a:extLst>
                    <a:ext uri="{FF2B5EF4-FFF2-40B4-BE49-F238E27FC236}">
                      <a16:creationId xmlns:a16="http://schemas.microsoft.com/office/drawing/2014/main" id="{55E3D64E-D360-4782-82AF-A241B15047E1}"/>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7" name="Group 1276">
                <a:extLst>
                  <a:ext uri="{FF2B5EF4-FFF2-40B4-BE49-F238E27FC236}">
                    <a16:creationId xmlns:a16="http://schemas.microsoft.com/office/drawing/2014/main" id="{20859D4F-B479-4A10-A7ED-22D5C5AD175A}"/>
                  </a:ext>
                </a:extLst>
              </p:cNvPr>
              <p:cNvGrpSpPr/>
              <p:nvPr/>
            </p:nvGrpSpPr>
            <p:grpSpPr>
              <a:xfrm rot="5400000">
                <a:off x="-1250699" y="2489720"/>
                <a:ext cx="913046" cy="961485"/>
                <a:chOff x="610502" y="-1073150"/>
                <a:chExt cx="913046" cy="1301210"/>
              </a:xfrm>
            </p:grpSpPr>
            <p:cxnSp>
              <p:nvCxnSpPr>
                <p:cNvPr id="1302" name="Straight Connector 1301">
                  <a:extLst>
                    <a:ext uri="{FF2B5EF4-FFF2-40B4-BE49-F238E27FC236}">
                      <a16:creationId xmlns:a16="http://schemas.microsoft.com/office/drawing/2014/main" id="{9EAC26EB-8D6C-49A9-B56A-FD06A7323DF5}"/>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3" name="Straight Connector 1302">
                  <a:extLst>
                    <a:ext uri="{FF2B5EF4-FFF2-40B4-BE49-F238E27FC236}">
                      <a16:creationId xmlns:a16="http://schemas.microsoft.com/office/drawing/2014/main" id="{867B7650-0151-43B1-AEAA-7E571549F627}"/>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4" name="Straight Connector 1303">
                  <a:extLst>
                    <a:ext uri="{FF2B5EF4-FFF2-40B4-BE49-F238E27FC236}">
                      <a16:creationId xmlns:a16="http://schemas.microsoft.com/office/drawing/2014/main" id="{B71B9C7C-226F-4447-8E46-6DA4090CE9F3}"/>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5" name="Straight Connector 1304">
                  <a:extLst>
                    <a:ext uri="{FF2B5EF4-FFF2-40B4-BE49-F238E27FC236}">
                      <a16:creationId xmlns:a16="http://schemas.microsoft.com/office/drawing/2014/main" id="{65AF8117-24C8-4D7F-8AE5-ACF7840897EB}"/>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6" name="Straight Connector 1305">
                  <a:extLst>
                    <a:ext uri="{FF2B5EF4-FFF2-40B4-BE49-F238E27FC236}">
                      <a16:creationId xmlns:a16="http://schemas.microsoft.com/office/drawing/2014/main" id="{668A0A0A-0757-49BA-9D6F-C328F416682E}"/>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8" name="Group 1277">
                <a:extLst>
                  <a:ext uri="{FF2B5EF4-FFF2-40B4-BE49-F238E27FC236}">
                    <a16:creationId xmlns:a16="http://schemas.microsoft.com/office/drawing/2014/main" id="{EEDEAEB7-B311-41A8-ADFF-A824CCDB47DC}"/>
                  </a:ext>
                </a:extLst>
              </p:cNvPr>
              <p:cNvGrpSpPr/>
              <p:nvPr/>
            </p:nvGrpSpPr>
            <p:grpSpPr>
              <a:xfrm rot="5400000">
                <a:off x="-1250699" y="3404248"/>
                <a:ext cx="913046" cy="961485"/>
                <a:chOff x="610502" y="-1073150"/>
                <a:chExt cx="913046" cy="1301210"/>
              </a:xfrm>
            </p:grpSpPr>
            <p:cxnSp>
              <p:nvCxnSpPr>
                <p:cNvPr id="1297" name="Straight Connector 1296">
                  <a:extLst>
                    <a:ext uri="{FF2B5EF4-FFF2-40B4-BE49-F238E27FC236}">
                      <a16:creationId xmlns:a16="http://schemas.microsoft.com/office/drawing/2014/main" id="{0063C88F-7541-45C3-8384-A288A05A039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8" name="Straight Connector 1297">
                  <a:extLst>
                    <a:ext uri="{FF2B5EF4-FFF2-40B4-BE49-F238E27FC236}">
                      <a16:creationId xmlns:a16="http://schemas.microsoft.com/office/drawing/2014/main" id="{9B3AC234-6124-4584-9247-FB63B41CD20E}"/>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9" name="Straight Connector 1298">
                  <a:extLst>
                    <a:ext uri="{FF2B5EF4-FFF2-40B4-BE49-F238E27FC236}">
                      <a16:creationId xmlns:a16="http://schemas.microsoft.com/office/drawing/2014/main" id="{B432CCDA-58E1-4186-9A59-C2C02D9F1F0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0" name="Straight Connector 1299">
                  <a:extLst>
                    <a:ext uri="{FF2B5EF4-FFF2-40B4-BE49-F238E27FC236}">
                      <a16:creationId xmlns:a16="http://schemas.microsoft.com/office/drawing/2014/main" id="{0C5E3D7C-138E-4291-A706-EFFBE689FE5E}"/>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1" name="Straight Connector 1300">
                  <a:extLst>
                    <a:ext uri="{FF2B5EF4-FFF2-40B4-BE49-F238E27FC236}">
                      <a16:creationId xmlns:a16="http://schemas.microsoft.com/office/drawing/2014/main" id="{710D9308-8385-4713-AE08-F035728D20B2}"/>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9" name="Group 1278">
                <a:extLst>
                  <a:ext uri="{FF2B5EF4-FFF2-40B4-BE49-F238E27FC236}">
                    <a16:creationId xmlns:a16="http://schemas.microsoft.com/office/drawing/2014/main" id="{19546FB0-52F5-4256-95E9-5C650FD8C8AE}"/>
                  </a:ext>
                </a:extLst>
              </p:cNvPr>
              <p:cNvGrpSpPr/>
              <p:nvPr/>
            </p:nvGrpSpPr>
            <p:grpSpPr>
              <a:xfrm rot="5400000">
                <a:off x="-1250699" y="4318776"/>
                <a:ext cx="913046" cy="961485"/>
                <a:chOff x="610502" y="-1073150"/>
                <a:chExt cx="913046" cy="1301210"/>
              </a:xfrm>
            </p:grpSpPr>
            <p:cxnSp>
              <p:nvCxnSpPr>
                <p:cNvPr id="1292" name="Straight Connector 1291">
                  <a:extLst>
                    <a:ext uri="{FF2B5EF4-FFF2-40B4-BE49-F238E27FC236}">
                      <a16:creationId xmlns:a16="http://schemas.microsoft.com/office/drawing/2014/main" id="{F3B90129-4682-4AAB-9B92-177271A44CD4}"/>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3" name="Straight Connector 1292">
                  <a:extLst>
                    <a:ext uri="{FF2B5EF4-FFF2-40B4-BE49-F238E27FC236}">
                      <a16:creationId xmlns:a16="http://schemas.microsoft.com/office/drawing/2014/main" id="{06ABC953-1E01-414C-9860-761825BFBD49}"/>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4" name="Straight Connector 1293">
                  <a:extLst>
                    <a:ext uri="{FF2B5EF4-FFF2-40B4-BE49-F238E27FC236}">
                      <a16:creationId xmlns:a16="http://schemas.microsoft.com/office/drawing/2014/main" id="{85846BF6-0701-44B2-BA36-BE2722A51CCA}"/>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5" name="Straight Connector 1294">
                  <a:extLst>
                    <a:ext uri="{FF2B5EF4-FFF2-40B4-BE49-F238E27FC236}">
                      <a16:creationId xmlns:a16="http://schemas.microsoft.com/office/drawing/2014/main" id="{B6783304-90EB-42B6-BDA9-43F4DD1BF1DC}"/>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6" name="Straight Connector 1295">
                  <a:extLst>
                    <a:ext uri="{FF2B5EF4-FFF2-40B4-BE49-F238E27FC236}">
                      <a16:creationId xmlns:a16="http://schemas.microsoft.com/office/drawing/2014/main" id="{D128CCAF-CAB0-4516-B236-226E16675040}"/>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0" name="Group 1279">
                <a:extLst>
                  <a:ext uri="{FF2B5EF4-FFF2-40B4-BE49-F238E27FC236}">
                    <a16:creationId xmlns:a16="http://schemas.microsoft.com/office/drawing/2014/main" id="{CC0EBF51-DAD5-45CA-8424-648F33A53721}"/>
                  </a:ext>
                </a:extLst>
              </p:cNvPr>
              <p:cNvGrpSpPr/>
              <p:nvPr/>
            </p:nvGrpSpPr>
            <p:grpSpPr>
              <a:xfrm rot="5400000">
                <a:off x="-1250698" y="5233304"/>
                <a:ext cx="913046" cy="961485"/>
                <a:chOff x="610502" y="-1073150"/>
                <a:chExt cx="913046" cy="1301210"/>
              </a:xfrm>
            </p:grpSpPr>
            <p:cxnSp>
              <p:nvCxnSpPr>
                <p:cNvPr id="1287" name="Straight Connector 1286">
                  <a:extLst>
                    <a:ext uri="{FF2B5EF4-FFF2-40B4-BE49-F238E27FC236}">
                      <a16:creationId xmlns:a16="http://schemas.microsoft.com/office/drawing/2014/main" id="{F9C3A4D4-0655-4CBC-9C13-A208434CBB2D}"/>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8" name="Straight Connector 1287">
                  <a:extLst>
                    <a:ext uri="{FF2B5EF4-FFF2-40B4-BE49-F238E27FC236}">
                      <a16:creationId xmlns:a16="http://schemas.microsoft.com/office/drawing/2014/main" id="{F78024AB-7E71-43C6-8952-5089C23EFC4D}"/>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AD2F7005-3FE1-4621-958C-DD1CA06498BD}"/>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039B2134-AF6F-4118-A9E9-AF8F8742BFC9}"/>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E09D09ED-8055-4567-962D-9F576DE742B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1" name="Group 1280">
                <a:extLst>
                  <a:ext uri="{FF2B5EF4-FFF2-40B4-BE49-F238E27FC236}">
                    <a16:creationId xmlns:a16="http://schemas.microsoft.com/office/drawing/2014/main" id="{5FA1017F-7EDB-487C-B8DB-4E1586A6C9E1}"/>
                  </a:ext>
                </a:extLst>
              </p:cNvPr>
              <p:cNvGrpSpPr/>
              <p:nvPr/>
            </p:nvGrpSpPr>
            <p:grpSpPr>
              <a:xfrm rot="5400000">
                <a:off x="-1250698" y="6147832"/>
                <a:ext cx="913046" cy="961485"/>
                <a:chOff x="610502" y="-1073150"/>
                <a:chExt cx="913046" cy="1301210"/>
              </a:xfrm>
            </p:grpSpPr>
            <p:cxnSp>
              <p:nvCxnSpPr>
                <p:cNvPr id="1282" name="Straight Connector 1281">
                  <a:extLst>
                    <a:ext uri="{FF2B5EF4-FFF2-40B4-BE49-F238E27FC236}">
                      <a16:creationId xmlns:a16="http://schemas.microsoft.com/office/drawing/2014/main" id="{07AC42DE-485C-4ECB-90C2-D6EC9CDAB20D}"/>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3" name="Straight Connector 1282">
                  <a:extLst>
                    <a:ext uri="{FF2B5EF4-FFF2-40B4-BE49-F238E27FC236}">
                      <a16:creationId xmlns:a16="http://schemas.microsoft.com/office/drawing/2014/main" id="{75C0E12E-0298-4348-B6DA-6B6385548796}"/>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4" name="Straight Connector 1283">
                  <a:extLst>
                    <a:ext uri="{FF2B5EF4-FFF2-40B4-BE49-F238E27FC236}">
                      <a16:creationId xmlns:a16="http://schemas.microsoft.com/office/drawing/2014/main" id="{A192B5BC-356B-4B6B-9362-AA604BFD6760}"/>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5" name="Straight Connector 1284">
                  <a:extLst>
                    <a:ext uri="{FF2B5EF4-FFF2-40B4-BE49-F238E27FC236}">
                      <a16:creationId xmlns:a16="http://schemas.microsoft.com/office/drawing/2014/main" id="{BD03A9CB-90B4-4039-AC08-BFA0313BCCBA}"/>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6" name="Straight Connector 1285">
                  <a:extLst>
                    <a:ext uri="{FF2B5EF4-FFF2-40B4-BE49-F238E27FC236}">
                      <a16:creationId xmlns:a16="http://schemas.microsoft.com/office/drawing/2014/main" id="{135D0F04-2B34-41B3-9A79-8D4788511862}"/>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25" name="Group 1224">
              <a:extLst>
                <a:ext uri="{FF2B5EF4-FFF2-40B4-BE49-F238E27FC236}">
                  <a16:creationId xmlns:a16="http://schemas.microsoft.com/office/drawing/2014/main" id="{6E929917-C142-4130-87AE-A085B398A732}"/>
                </a:ext>
              </a:extLst>
            </p:cNvPr>
            <p:cNvGrpSpPr/>
            <p:nvPr/>
          </p:nvGrpSpPr>
          <p:grpSpPr>
            <a:xfrm>
              <a:off x="12045139" y="-229646"/>
              <a:ext cx="961487" cy="7314744"/>
              <a:chOff x="-1274920" y="-229646"/>
              <a:chExt cx="961487" cy="7314744"/>
            </a:xfrm>
          </p:grpSpPr>
          <p:grpSp>
            <p:nvGrpSpPr>
              <p:cNvPr id="1226" name="Group 1225">
                <a:extLst>
                  <a:ext uri="{FF2B5EF4-FFF2-40B4-BE49-F238E27FC236}">
                    <a16:creationId xmlns:a16="http://schemas.microsoft.com/office/drawing/2014/main" id="{C6724427-C75C-4620-8962-14327AF8D5A4}"/>
                  </a:ext>
                </a:extLst>
              </p:cNvPr>
              <p:cNvGrpSpPr/>
              <p:nvPr/>
            </p:nvGrpSpPr>
            <p:grpSpPr>
              <a:xfrm rot="5400000">
                <a:off x="-1250700" y="-253866"/>
                <a:ext cx="913046" cy="961485"/>
                <a:chOff x="610502" y="-1073150"/>
                <a:chExt cx="913046" cy="1301210"/>
              </a:xfrm>
            </p:grpSpPr>
            <p:cxnSp>
              <p:nvCxnSpPr>
                <p:cNvPr id="1269" name="Straight Connector 1268">
                  <a:extLst>
                    <a:ext uri="{FF2B5EF4-FFF2-40B4-BE49-F238E27FC236}">
                      <a16:creationId xmlns:a16="http://schemas.microsoft.com/office/drawing/2014/main" id="{50B055D8-5CB1-4F0D-B190-228DD731038A}"/>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0" name="Straight Connector 1269">
                  <a:extLst>
                    <a:ext uri="{FF2B5EF4-FFF2-40B4-BE49-F238E27FC236}">
                      <a16:creationId xmlns:a16="http://schemas.microsoft.com/office/drawing/2014/main" id="{72917B01-225B-4B7F-A0B5-CC634F9149D2}"/>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1" name="Straight Connector 1270">
                  <a:extLst>
                    <a:ext uri="{FF2B5EF4-FFF2-40B4-BE49-F238E27FC236}">
                      <a16:creationId xmlns:a16="http://schemas.microsoft.com/office/drawing/2014/main" id="{176ABC9E-9C5A-4058-9CA1-2074144AB53B}"/>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2" name="Straight Connector 1271">
                  <a:extLst>
                    <a:ext uri="{FF2B5EF4-FFF2-40B4-BE49-F238E27FC236}">
                      <a16:creationId xmlns:a16="http://schemas.microsoft.com/office/drawing/2014/main" id="{7BF65B83-03BF-48F8-A72C-482AE1BBB45E}"/>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3" name="Straight Connector 1272">
                  <a:extLst>
                    <a:ext uri="{FF2B5EF4-FFF2-40B4-BE49-F238E27FC236}">
                      <a16:creationId xmlns:a16="http://schemas.microsoft.com/office/drawing/2014/main" id="{29AE8D66-DF2B-4133-9149-8F796B327DDE}"/>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7" name="Group 1226">
                <a:extLst>
                  <a:ext uri="{FF2B5EF4-FFF2-40B4-BE49-F238E27FC236}">
                    <a16:creationId xmlns:a16="http://schemas.microsoft.com/office/drawing/2014/main" id="{6B4DBB8F-B12D-4E66-AE32-7C6C7B0A70E0}"/>
                  </a:ext>
                </a:extLst>
              </p:cNvPr>
              <p:cNvGrpSpPr/>
              <p:nvPr/>
            </p:nvGrpSpPr>
            <p:grpSpPr>
              <a:xfrm rot="5400000">
                <a:off x="-1250699" y="660663"/>
                <a:ext cx="913046" cy="961485"/>
                <a:chOff x="610502" y="-1073150"/>
                <a:chExt cx="913046" cy="1301210"/>
              </a:xfrm>
            </p:grpSpPr>
            <p:cxnSp>
              <p:nvCxnSpPr>
                <p:cNvPr id="1264" name="Straight Connector 1263">
                  <a:extLst>
                    <a:ext uri="{FF2B5EF4-FFF2-40B4-BE49-F238E27FC236}">
                      <a16:creationId xmlns:a16="http://schemas.microsoft.com/office/drawing/2014/main" id="{75A16140-A2C3-48FB-AA6F-4BD4117F9202}"/>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5" name="Straight Connector 1264">
                  <a:extLst>
                    <a:ext uri="{FF2B5EF4-FFF2-40B4-BE49-F238E27FC236}">
                      <a16:creationId xmlns:a16="http://schemas.microsoft.com/office/drawing/2014/main" id="{61DA31F0-4023-4000-B213-200B97550A8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6" name="Straight Connector 1265">
                  <a:extLst>
                    <a:ext uri="{FF2B5EF4-FFF2-40B4-BE49-F238E27FC236}">
                      <a16:creationId xmlns:a16="http://schemas.microsoft.com/office/drawing/2014/main" id="{D07B9342-5E52-4033-954F-53CEE12A07BA}"/>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7" name="Straight Connector 1266">
                  <a:extLst>
                    <a:ext uri="{FF2B5EF4-FFF2-40B4-BE49-F238E27FC236}">
                      <a16:creationId xmlns:a16="http://schemas.microsoft.com/office/drawing/2014/main" id="{76220886-977F-46F9-A7BC-F3523D7E2346}"/>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8" name="Straight Connector 1267">
                  <a:extLst>
                    <a:ext uri="{FF2B5EF4-FFF2-40B4-BE49-F238E27FC236}">
                      <a16:creationId xmlns:a16="http://schemas.microsoft.com/office/drawing/2014/main" id="{22E5E3EF-FEF9-4CB3-855C-24EE938F4C8D}"/>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8" name="Group 1227">
                <a:extLst>
                  <a:ext uri="{FF2B5EF4-FFF2-40B4-BE49-F238E27FC236}">
                    <a16:creationId xmlns:a16="http://schemas.microsoft.com/office/drawing/2014/main" id="{9FC1DA0E-B0C6-4435-9347-A3FC1F650570}"/>
                  </a:ext>
                </a:extLst>
              </p:cNvPr>
              <p:cNvGrpSpPr/>
              <p:nvPr/>
            </p:nvGrpSpPr>
            <p:grpSpPr>
              <a:xfrm rot="5400000">
                <a:off x="-1250699" y="1575192"/>
                <a:ext cx="913046" cy="961485"/>
                <a:chOff x="610502" y="-1073150"/>
                <a:chExt cx="913046" cy="1301210"/>
              </a:xfrm>
            </p:grpSpPr>
            <p:cxnSp>
              <p:nvCxnSpPr>
                <p:cNvPr id="1259" name="Straight Connector 1258">
                  <a:extLst>
                    <a:ext uri="{FF2B5EF4-FFF2-40B4-BE49-F238E27FC236}">
                      <a16:creationId xmlns:a16="http://schemas.microsoft.com/office/drawing/2014/main" id="{F0BD72EE-B785-4C6F-8314-85BC27D8C3BC}"/>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0" name="Straight Connector 1259">
                  <a:extLst>
                    <a:ext uri="{FF2B5EF4-FFF2-40B4-BE49-F238E27FC236}">
                      <a16:creationId xmlns:a16="http://schemas.microsoft.com/office/drawing/2014/main" id="{61053679-8629-492B-9356-AFFC55A5E04C}"/>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1" name="Straight Connector 1260">
                  <a:extLst>
                    <a:ext uri="{FF2B5EF4-FFF2-40B4-BE49-F238E27FC236}">
                      <a16:creationId xmlns:a16="http://schemas.microsoft.com/office/drawing/2014/main" id="{5C0B1561-9D8C-460C-9507-BA4C32B07BCE}"/>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2" name="Straight Connector 1261">
                  <a:extLst>
                    <a:ext uri="{FF2B5EF4-FFF2-40B4-BE49-F238E27FC236}">
                      <a16:creationId xmlns:a16="http://schemas.microsoft.com/office/drawing/2014/main" id="{E0A7810B-1BBF-4B62-986E-ACC4531B89DC}"/>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3" name="Straight Connector 1262">
                  <a:extLst>
                    <a:ext uri="{FF2B5EF4-FFF2-40B4-BE49-F238E27FC236}">
                      <a16:creationId xmlns:a16="http://schemas.microsoft.com/office/drawing/2014/main" id="{A25284FD-1F00-41EE-94D4-AAD863F0D9A8}"/>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9" name="Group 1228">
                <a:extLst>
                  <a:ext uri="{FF2B5EF4-FFF2-40B4-BE49-F238E27FC236}">
                    <a16:creationId xmlns:a16="http://schemas.microsoft.com/office/drawing/2014/main" id="{C2C4C79B-FC31-4B96-8033-46B59A60F57B}"/>
                  </a:ext>
                </a:extLst>
              </p:cNvPr>
              <p:cNvGrpSpPr/>
              <p:nvPr/>
            </p:nvGrpSpPr>
            <p:grpSpPr>
              <a:xfrm rot="5400000">
                <a:off x="-1250699" y="2489720"/>
                <a:ext cx="913046" cy="961485"/>
                <a:chOff x="610502" y="-1073150"/>
                <a:chExt cx="913046" cy="1301210"/>
              </a:xfrm>
            </p:grpSpPr>
            <p:cxnSp>
              <p:nvCxnSpPr>
                <p:cNvPr id="1254" name="Straight Connector 1253">
                  <a:extLst>
                    <a:ext uri="{FF2B5EF4-FFF2-40B4-BE49-F238E27FC236}">
                      <a16:creationId xmlns:a16="http://schemas.microsoft.com/office/drawing/2014/main" id="{EE1673AE-5B93-417F-8F22-7158BE47C255}"/>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5" name="Straight Connector 1254">
                  <a:extLst>
                    <a:ext uri="{FF2B5EF4-FFF2-40B4-BE49-F238E27FC236}">
                      <a16:creationId xmlns:a16="http://schemas.microsoft.com/office/drawing/2014/main" id="{CB3CEC88-CCA8-4ED9-BA4A-F33639572142}"/>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6" name="Straight Connector 1255">
                  <a:extLst>
                    <a:ext uri="{FF2B5EF4-FFF2-40B4-BE49-F238E27FC236}">
                      <a16:creationId xmlns:a16="http://schemas.microsoft.com/office/drawing/2014/main" id="{3D950466-8D18-4C53-8E25-6DCCA5200B8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7" name="Straight Connector 1256">
                  <a:extLst>
                    <a:ext uri="{FF2B5EF4-FFF2-40B4-BE49-F238E27FC236}">
                      <a16:creationId xmlns:a16="http://schemas.microsoft.com/office/drawing/2014/main" id="{E8DF89B6-4FCB-45A6-A910-ECA15EFD96C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8" name="Straight Connector 1257">
                  <a:extLst>
                    <a:ext uri="{FF2B5EF4-FFF2-40B4-BE49-F238E27FC236}">
                      <a16:creationId xmlns:a16="http://schemas.microsoft.com/office/drawing/2014/main" id="{4926FCB0-64DE-4D66-A90A-69809B73F81A}"/>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0" name="Group 1229">
                <a:extLst>
                  <a:ext uri="{FF2B5EF4-FFF2-40B4-BE49-F238E27FC236}">
                    <a16:creationId xmlns:a16="http://schemas.microsoft.com/office/drawing/2014/main" id="{F1408C15-F429-4F77-A93F-C3201EAEF7E2}"/>
                  </a:ext>
                </a:extLst>
              </p:cNvPr>
              <p:cNvGrpSpPr/>
              <p:nvPr/>
            </p:nvGrpSpPr>
            <p:grpSpPr>
              <a:xfrm rot="5400000">
                <a:off x="-1250699" y="3404248"/>
                <a:ext cx="913046" cy="961485"/>
                <a:chOff x="610502" y="-1073150"/>
                <a:chExt cx="913046" cy="1301210"/>
              </a:xfrm>
            </p:grpSpPr>
            <p:cxnSp>
              <p:nvCxnSpPr>
                <p:cNvPr id="1249" name="Straight Connector 1248">
                  <a:extLst>
                    <a:ext uri="{FF2B5EF4-FFF2-40B4-BE49-F238E27FC236}">
                      <a16:creationId xmlns:a16="http://schemas.microsoft.com/office/drawing/2014/main" id="{9B184D4D-6076-48E2-996F-CC1862519A2E}"/>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0" name="Straight Connector 1249">
                  <a:extLst>
                    <a:ext uri="{FF2B5EF4-FFF2-40B4-BE49-F238E27FC236}">
                      <a16:creationId xmlns:a16="http://schemas.microsoft.com/office/drawing/2014/main" id="{55B4CF2C-5B2F-487A-98B5-152A67785216}"/>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1" name="Straight Connector 1250">
                  <a:extLst>
                    <a:ext uri="{FF2B5EF4-FFF2-40B4-BE49-F238E27FC236}">
                      <a16:creationId xmlns:a16="http://schemas.microsoft.com/office/drawing/2014/main" id="{2F754367-294A-4024-AE39-3D8F9BD7C075}"/>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2" name="Straight Connector 1251">
                  <a:extLst>
                    <a:ext uri="{FF2B5EF4-FFF2-40B4-BE49-F238E27FC236}">
                      <a16:creationId xmlns:a16="http://schemas.microsoft.com/office/drawing/2014/main" id="{C418F787-4E63-4B16-B98D-95A07325074C}"/>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3" name="Straight Connector 1252">
                  <a:extLst>
                    <a:ext uri="{FF2B5EF4-FFF2-40B4-BE49-F238E27FC236}">
                      <a16:creationId xmlns:a16="http://schemas.microsoft.com/office/drawing/2014/main" id="{1ED35E4E-7D2F-4A1E-A0E2-FF55286223E1}"/>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1" name="Group 1230">
                <a:extLst>
                  <a:ext uri="{FF2B5EF4-FFF2-40B4-BE49-F238E27FC236}">
                    <a16:creationId xmlns:a16="http://schemas.microsoft.com/office/drawing/2014/main" id="{20480F1E-6CA8-4EB4-B7C5-97DE25723E2D}"/>
                  </a:ext>
                </a:extLst>
              </p:cNvPr>
              <p:cNvGrpSpPr/>
              <p:nvPr/>
            </p:nvGrpSpPr>
            <p:grpSpPr>
              <a:xfrm rot="5400000">
                <a:off x="-1250699" y="4318776"/>
                <a:ext cx="913046" cy="961485"/>
                <a:chOff x="610502" y="-1073150"/>
                <a:chExt cx="913046" cy="1301210"/>
              </a:xfrm>
            </p:grpSpPr>
            <p:cxnSp>
              <p:nvCxnSpPr>
                <p:cNvPr id="1244" name="Straight Connector 1243">
                  <a:extLst>
                    <a:ext uri="{FF2B5EF4-FFF2-40B4-BE49-F238E27FC236}">
                      <a16:creationId xmlns:a16="http://schemas.microsoft.com/office/drawing/2014/main" id="{0B12589C-44EF-45A8-A682-C70B8A2ABE5C}"/>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5" name="Straight Connector 1244">
                  <a:extLst>
                    <a:ext uri="{FF2B5EF4-FFF2-40B4-BE49-F238E27FC236}">
                      <a16:creationId xmlns:a16="http://schemas.microsoft.com/office/drawing/2014/main" id="{0DDCD4EC-D8C0-4BE1-B475-2B97E3E5957C}"/>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6" name="Straight Connector 1245">
                  <a:extLst>
                    <a:ext uri="{FF2B5EF4-FFF2-40B4-BE49-F238E27FC236}">
                      <a16:creationId xmlns:a16="http://schemas.microsoft.com/office/drawing/2014/main" id="{239203BB-C3C0-42B6-AACA-8F73A888C2B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2755EF98-697C-4829-A26C-6C33DE7A85C8}"/>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8" name="Straight Connector 1247">
                  <a:extLst>
                    <a:ext uri="{FF2B5EF4-FFF2-40B4-BE49-F238E27FC236}">
                      <a16:creationId xmlns:a16="http://schemas.microsoft.com/office/drawing/2014/main" id="{A6893F5E-744B-4987-8FD8-542D53D59C9D}"/>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2" name="Group 1231">
                <a:extLst>
                  <a:ext uri="{FF2B5EF4-FFF2-40B4-BE49-F238E27FC236}">
                    <a16:creationId xmlns:a16="http://schemas.microsoft.com/office/drawing/2014/main" id="{6FAF441B-C494-416E-BB33-62039BE7DA2E}"/>
                  </a:ext>
                </a:extLst>
              </p:cNvPr>
              <p:cNvGrpSpPr/>
              <p:nvPr/>
            </p:nvGrpSpPr>
            <p:grpSpPr>
              <a:xfrm rot="5400000">
                <a:off x="-1250698" y="5233304"/>
                <a:ext cx="913046" cy="961485"/>
                <a:chOff x="610502" y="-1073150"/>
                <a:chExt cx="913046" cy="1301210"/>
              </a:xfrm>
            </p:grpSpPr>
            <p:cxnSp>
              <p:nvCxnSpPr>
                <p:cNvPr id="1239" name="Straight Connector 1238">
                  <a:extLst>
                    <a:ext uri="{FF2B5EF4-FFF2-40B4-BE49-F238E27FC236}">
                      <a16:creationId xmlns:a16="http://schemas.microsoft.com/office/drawing/2014/main" id="{44FC168D-AF11-46E3-8BC9-039BB60418C5}"/>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0" name="Straight Connector 1239">
                  <a:extLst>
                    <a:ext uri="{FF2B5EF4-FFF2-40B4-BE49-F238E27FC236}">
                      <a16:creationId xmlns:a16="http://schemas.microsoft.com/office/drawing/2014/main" id="{3416F8DC-DD23-4931-BA5E-4AB7B493A21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1" name="Straight Connector 1240">
                  <a:extLst>
                    <a:ext uri="{FF2B5EF4-FFF2-40B4-BE49-F238E27FC236}">
                      <a16:creationId xmlns:a16="http://schemas.microsoft.com/office/drawing/2014/main" id="{E34D82D5-E9A0-410C-B22D-34C6E4ADF729}"/>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2" name="Straight Connector 1241">
                  <a:extLst>
                    <a:ext uri="{FF2B5EF4-FFF2-40B4-BE49-F238E27FC236}">
                      <a16:creationId xmlns:a16="http://schemas.microsoft.com/office/drawing/2014/main" id="{09BA295C-FFAD-43A1-9DCB-9B3E2A9B4AA6}"/>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3" name="Straight Connector 1242">
                  <a:extLst>
                    <a:ext uri="{FF2B5EF4-FFF2-40B4-BE49-F238E27FC236}">
                      <a16:creationId xmlns:a16="http://schemas.microsoft.com/office/drawing/2014/main" id="{88632AE9-88AE-403F-9A81-890C89C1921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3" name="Group 1232">
                <a:extLst>
                  <a:ext uri="{FF2B5EF4-FFF2-40B4-BE49-F238E27FC236}">
                    <a16:creationId xmlns:a16="http://schemas.microsoft.com/office/drawing/2014/main" id="{8F4AEF60-E6CA-41D1-B7B1-99F1657ECCD5}"/>
                  </a:ext>
                </a:extLst>
              </p:cNvPr>
              <p:cNvGrpSpPr/>
              <p:nvPr/>
            </p:nvGrpSpPr>
            <p:grpSpPr>
              <a:xfrm rot="5400000">
                <a:off x="-1250698" y="6147832"/>
                <a:ext cx="913046" cy="961485"/>
                <a:chOff x="610502" y="-1073150"/>
                <a:chExt cx="913046" cy="1301210"/>
              </a:xfrm>
            </p:grpSpPr>
            <p:cxnSp>
              <p:nvCxnSpPr>
                <p:cNvPr id="1234" name="Straight Connector 1233">
                  <a:extLst>
                    <a:ext uri="{FF2B5EF4-FFF2-40B4-BE49-F238E27FC236}">
                      <a16:creationId xmlns:a16="http://schemas.microsoft.com/office/drawing/2014/main" id="{54C070B9-70A1-42D9-BDB5-0C3FF189B627}"/>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6DA48E34-95C8-42A9-9A44-E44FF0200353}"/>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6" name="Straight Connector 1235">
                  <a:extLst>
                    <a:ext uri="{FF2B5EF4-FFF2-40B4-BE49-F238E27FC236}">
                      <a16:creationId xmlns:a16="http://schemas.microsoft.com/office/drawing/2014/main" id="{6383087D-E791-48B0-971B-EA49D79513B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8E3A1FC3-AB6A-4BCF-800A-B330DF9F47C0}"/>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8" name="Straight Connector 1237">
                  <a:extLst>
                    <a:ext uri="{FF2B5EF4-FFF2-40B4-BE49-F238E27FC236}">
                      <a16:creationId xmlns:a16="http://schemas.microsoft.com/office/drawing/2014/main" id="{AA6C2A1A-CD6A-46F7-BEDE-AB2FD996A414}"/>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490" name="TextBox 1489">
            <a:extLst>
              <a:ext uri="{FF2B5EF4-FFF2-40B4-BE49-F238E27FC236}">
                <a16:creationId xmlns:a16="http://schemas.microsoft.com/office/drawing/2014/main" id="{9E571F32-C131-4CED-9D47-DDCD7D50E2E3}"/>
              </a:ext>
            </a:extLst>
          </p:cNvPr>
          <p:cNvSpPr txBox="1"/>
          <p:nvPr userDrawn="1"/>
        </p:nvSpPr>
        <p:spPr>
          <a:xfrm>
            <a:off x="3718353" y="264865"/>
            <a:ext cx="173183" cy="161583"/>
          </a:xfrm>
          <a:prstGeom prst="rect">
            <a:avLst/>
          </a:prstGeom>
          <a:noFill/>
        </p:spPr>
        <p:txBody>
          <a:bodyPr wrap="square" lIns="0" tIns="0" rIns="0" bIns="0" rtlCol="0" anchor="ctr" anchorCtr="0">
            <a:spAutoFit/>
          </a:bodyPr>
          <a:lstStyle/>
          <a:p>
            <a:pPr algn="ctr"/>
            <a:r>
              <a:rPr lang="en-US" sz="1050" b="1" dirty="0"/>
              <a:t>1</a:t>
            </a:r>
          </a:p>
        </p:txBody>
      </p:sp>
      <p:sp>
        <p:nvSpPr>
          <p:cNvPr id="1491" name="TextBox 1490">
            <a:extLst>
              <a:ext uri="{FF2B5EF4-FFF2-40B4-BE49-F238E27FC236}">
                <a16:creationId xmlns:a16="http://schemas.microsoft.com/office/drawing/2014/main" id="{0B7A71ED-F237-4855-951E-1692FE5EB5CE}"/>
              </a:ext>
            </a:extLst>
          </p:cNvPr>
          <p:cNvSpPr txBox="1"/>
          <p:nvPr userDrawn="1"/>
        </p:nvSpPr>
        <p:spPr>
          <a:xfrm>
            <a:off x="3031984" y="264865"/>
            <a:ext cx="173183" cy="161583"/>
          </a:xfrm>
          <a:prstGeom prst="rect">
            <a:avLst/>
          </a:prstGeom>
          <a:noFill/>
        </p:spPr>
        <p:txBody>
          <a:bodyPr wrap="square" lIns="0" tIns="0" rIns="0" bIns="0" rtlCol="0" anchor="ctr" anchorCtr="0">
            <a:spAutoFit/>
          </a:bodyPr>
          <a:lstStyle/>
          <a:p>
            <a:pPr algn="ctr"/>
            <a:r>
              <a:rPr lang="en-US" sz="1050" b="1" dirty="0"/>
              <a:t>2</a:t>
            </a:r>
          </a:p>
        </p:txBody>
      </p:sp>
      <p:sp>
        <p:nvSpPr>
          <p:cNvPr id="1492" name="TextBox 1491">
            <a:extLst>
              <a:ext uri="{FF2B5EF4-FFF2-40B4-BE49-F238E27FC236}">
                <a16:creationId xmlns:a16="http://schemas.microsoft.com/office/drawing/2014/main" id="{EEA47304-C5F5-4D42-BA7E-45F3356AEEE3}"/>
              </a:ext>
            </a:extLst>
          </p:cNvPr>
          <p:cNvSpPr txBox="1"/>
          <p:nvPr userDrawn="1"/>
        </p:nvSpPr>
        <p:spPr>
          <a:xfrm>
            <a:off x="2345616" y="264865"/>
            <a:ext cx="173183" cy="161583"/>
          </a:xfrm>
          <a:prstGeom prst="rect">
            <a:avLst/>
          </a:prstGeom>
          <a:noFill/>
        </p:spPr>
        <p:txBody>
          <a:bodyPr wrap="square" lIns="0" tIns="0" rIns="0" bIns="0" rtlCol="0" anchor="ctr" anchorCtr="0">
            <a:spAutoFit/>
          </a:bodyPr>
          <a:lstStyle/>
          <a:p>
            <a:pPr algn="ctr"/>
            <a:r>
              <a:rPr lang="en-US" sz="1050" b="1" dirty="0"/>
              <a:t>3</a:t>
            </a:r>
          </a:p>
        </p:txBody>
      </p:sp>
      <p:sp>
        <p:nvSpPr>
          <p:cNvPr id="1493" name="TextBox 1492">
            <a:extLst>
              <a:ext uri="{FF2B5EF4-FFF2-40B4-BE49-F238E27FC236}">
                <a16:creationId xmlns:a16="http://schemas.microsoft.com/office/drawing/2014/main" id="{FA0C1C8B-1C54-474D-8D4A-C2117196F473}"/>
              </a:ext>
            </a:extLst>
          </p:cNvPr>
          <p:cNvSpPr txBox="1"/>
          <p:nvPr userDrawn="1"/>
        </p:nvSpPr>
        <p:spPr>
          <a:xfrm>
            <a:off x="1659247" y="264865"/>
            <a:ext cx="173183" cy="161583"/>
          </a:xfrm>
          <a:prstGeom prst="rect">
            <a:avLst/>
          </a:prstGeom>
          <a:noFill/>
        </p:spPr>
        <p:txBody>
          <a:bodyPr wrap="square" lIns="0" tIns="0" rIns="0" bIns="0" rtlCol="0" anchor="ctr" anchorCtr="0">
            <a:spAutoFit/>
          </a:bodyPr>
          <a:lstStyle/>
          <a:p>
            <a:pPr algn="ctr"/>
            <a:r>
              <a:rPr lang="en-US" sz="1050" b="1" dirty="0"/>
              <a:t>4</a:t>
            </a:r>
          </a:p>
        </p:txBody>
      </p:sp>
      <p:sp>
        <p:nvSpPr>
          <p:cNvPr id="1494" name="TextBox 1493">
            <a:extLst>
              <a:ext uri="{FF2B5EF4-FFF2-40B4-BE49-F238E27FC236}">
                <a16:creationId xmlns:a16="http://schemas.microsoft.com/office/drawing/2014/main" id="{58DECA90-F79D-41BA-AB73-9D783490C1D3}"/>
              </a:ext>
            </a:extLst>
          </p:cNvPr>
          <p:cNvSpPr txBox="1"/>
          <p:nvPr userDrawn="1"/>
        </p:nvSpPr>
        <p:spPr>
          <a:xfrm>
            <a:off x="972879" y="264865"/>
            <a:ext cx="173183" cy="161583"/>
          </a:xfrm>
          <a:prstGeom prst="rect">
            <a:avLst/>
          </a:prstGeom>
          <a:noFill/>
        </p:spPr>
        <p:txBody>
          <a:bodyPr wrap="square" lIns="0" tIns="0" rIns="0" bIns="0" rtlCol="0" anchor="ctr" anchorCtr="0">
            <a:spAutoFit/>
          </a:bodyPr>
          <a:lstStyle/>
          <a:p>
            <a:pPr algn="ctr"/>
            <a:r>
              <a:rPr lang="en-US" sz="1050" b="1" dirty="0"/>
              <a:t>5</a:t>
            </a:r>
          </a:p>
        </p:txBody>
      </p:sp>
      <p:sp>
        <p:nvSpPr>
          <p:cNvPr id="1495" name="TextBox 1494">
            <a:extLst>
              <a:ext uri="{FF2B5EF4-FFF2-40B4-BE49-F238E27FC236}">
                <a16:creationId xmlns:a16="http://schemas.microsoft.com/office/drawing/2014/main" id="{C1F4ECE4-6559-44CA-A8B0-26148A497782}"/>
              </a:ext>
            </a:extLst>
          </p:cNvPr>
          <p:cNvSpPr txBox="1"/>
          <p:nvPr userDrawn="1"/>
        </p:nvSpPr>
        <p:spPr>
          <a:xfrm>
            <a:off x="286510" y="264865"/>
            <a:ext cx="173183" cy="161583"/>
          </a:xfrm>
          <a:prstGeom prst="rect">
            <a:avLst/>
          </a:prstGeom>
          <a:noFill/>
        </p:spPr>
        <p:txBody>
          <a:bodyPr wrap="square" lIns="0" tIns="0" rIns="0" bIns="0" rtlCol="0" anchor="ctr" anchorCtr="0">
            <a:spAutoFit/>
          </a:bodyPr>
          <a:lstStyle/>
          <a:p>
            <a:pPr algn="ctr"/>
            <a:r>
              <a:rPr lang="en-US" sz="1050" b="1" dirty="0"/>
              <a:t>6</a:t>
            </a:r>
          </a:p>
        </p:txBody>
      </p:sp>
      <p:sp>
        <p:nvSpPr>
          <p:cNvPr id="1496" name="Rectangle 1495">
            <a:extLst>
              <a:ext uri="{FF2B5EF4-FFF2-40B4-BE49-F238E27FC236}">
                <a16:creationId xmlns:a16="http://schemas.microsoft.com/office/drawing/2014/main" id="{76292BCF-9C55-45F9-8A5D-2D16587B25E0}"/>
              </a:ext>
            </a:extLst>
          </p:cNvPr>
          <p:cNvSpPr/>
          <p:nvPr userDrawn="1"/>
        </p:nvSpPr>
        <p:spPr>
          <a:xfrm>
            <a:off x="290144" y="1837036"/>
            <a:ext cx="1712652" cy="3183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en-US" sz="2400" dirty="0">
                <a:solidFill>
                  <a:prstClr val="black"/>
                </a:solidFill>
              </a:rPr>
              <a:t>32 </a:t>
            </a:r>
            <a:r>
              <a:rPr lang="en-US" sz="2400" dirty="0" err="1">
                <a:solidFill>
                  <a:prstClr val="black"/>
                </a:solidFill>
              </a:rPr>
              <a:t>pt</a:t>
            </a:r>
            <a:r>
              <a:rPr lang="en-US" sz="2400" dirty="0">
                <a:solidFill>
                  <a:prstClr val="black"/>
                </a:solidFill>
              </a:rPr>
              <a:t> type</a:t>
            </a:r>
          </a:p>
          <a:p>
            <a:pPr lvl="0" algn="ctr"/>
            <a:r>
              <a:rPr lang="en-US" sz="2100" dirty="0">
                <a:solidFill>
                  <a:prstClr val="black"/>
                </a:solidFill>
              </a:rPr>
              <a:t>28 </a:t>
            </a:r>
            <a:r>
              <a:rPr lang="en-US" sz="2100" dirty="0" err="1">
                <a:solidFill>
                  <a:prstClr val="black"/>
                </a:solidFill>
              </a:rPr>
              <a:t>pt</a:t>
            </a:r>
            <a:r>
              <a:rPr lang="en-US" sz="2100" dirty="0">
                <a:solidFill>
                  <a:prstClr val="black"/>
                </a:solidFill>
              </a:rPr>
              <a:t> type</a:t>
            </a:r>
          </a:p>
          <a:p>
            <a:pPr lvl="0" algn="ctr"/>
            <a:r>
              <a:rPr lang="en-US" sz="1800" dirty="0">
                <a:solidFill>
                  <a:prstClr val="black"/>
                </a:solidFill>
              </a:rPr>
              <a:t>24 </a:t>
            </a:r>
            <a:r>
              <a:rPr lang="en-US" sz="1800" dirty="0" err="1">
                <a:solidFill>
                  <a:prstClr val="black"/>
                </a:solidFill>
              </a:rPr>
              <a:t>pt</a:t>
            </a:r>
            <a:r>
              <a:rPr lang="en-US" sz="1800" dirty="0">
                <a:solidFill>
                  <a:prstClr val="black"/>
                </a:solidFill>
              </a:rPr>
              <a:t> type</a:t>
            </a:r>
          </a:p>
          <a:p>
            <a:pPr lvl="0" algn="ctr"/>
            <a:r>
              <a:rPr lang="en-US" sz="1500" dirty="0">
                <a:solidFill>
                  <a:prstClr val="black"/>
                </a:solidFill>
              </a:rPr>
              <a:t>20 </a:t>
            </a:r>
            <a:r>
              <a:rPr lang="en-US" sz="1500" dirty="0" err="1">
                <a:solidFill>
                  <a:prstClr val="black"/>
                </a:solidFill>
              </a:rPr>
              <a:t>pt</a:t>
            </a:r>
            <a:r>
              <a:rPr lang="en-US" sz="1500" dirty="0">
                <a:solidFill>
                  <a:prstClr val="black"/>
                </a:solidFill>
              </a:rPr>
              <a:t> type</a:t>
            </a:r>
          </a:p>
          <a:p>
            <a:pPr lvl="0" algn="ctr"/>
            <a:r>
              <a:rPr lang="en-US" sz="1350" dirty="0">
                <a:solidFill>
                  <a:prstClr val="black"/>
                </a:solidFill>
              </a:rPr>
              <a:t>18 </a:t>
            </a:r>
            <a:r>
              <a:rPr lang="en-US" sz="1350" dirty="0" err="1">
                <a:solidFill>
                  <a:prstClr val="black"/>
                </a:solidFill>
              </a:rPr>
              <a:t>pt</a:t>
            </a:r>
            <a:r>
              <a:rPr lang="en-US" sz="1350" dirty="0">
                <a:solidFill>
                  <a:prstClr val="black"/>
                </a:solidFill>
              </a:rPr>
              <a:t> type</a:t>
            </a:r>
          </a:p>
          <a:p>
            <a:pPr lvl="0" algn="ctr"/>
            <a:r>
              <a:rPr lang="en-US" sz="1200" dirty="0">
                <a:solidFill>
                  <a:prstClr val="black"/>
                </a:solidFill>
              </a:rPr>
              <a:t>16 </a:t>
            </a:r>
            <a:r>
              <a:rPr lang="en-US" sz="1200" dirty="0" err="1">
                <a:solidFill>
                  <a:prstClr val="black"/>
                </a:solidFill>
              </a:rPr>
              <a:t>pt</a:t>
            </a:r>
            <a:r>
              <a:rPr lang="en-US" sz="1200" dirty="0">
                <a:solidFill>
                  <a:prstClr val="black"/>
                </a:solidFill>
              </a:rPr>
              <a:t> type</a:t>
            </a:r>
          </a:p>
          <a:p>
            <a:pPr lvl="0" algn="ctr"/>
            <a:r>
              <a:rPr lang="en-US" sz="1050" dirty="0">
                <a:solidFill>
                  <a:prstClr val="black"/>
                </a:solidFill>
              </a:rPr>
              <a:t>14 </a:t>
            </a:r>
            <a:r>
              <a:rPr lang="en-US" sz="1050" dirty="0" err="1">
                <a:solidFill>
                  <a:prstClr val="black"/>
                </a:solidFill>
              </a:rPr>
              <a:t>pt</a:t>
            </a:r>
            <a:r>
              <a:rPr lang="en-US" sz="1050" dirty="0">
                <a:solidFill>
                  <a:prstClr val="black"/>
                </a:solidFill>
              </a:rPr>
              <a:t> type</a:t>
            </a:r>
          </a:p>
          <a:p>
            <a:pPr lvl="0" algn="ctr"/>
            <a:r>
              <a:rPr lang="en-US" sz="900" dirty="0">
                <a:solidFill>
                  <a:prstClr val="black"/>
                </a:solidFill>
              </a:rPr>
              <a:t>12 </a:t>
            </a:r>
            <a:r>
              <a:rPr lang="en-US" sz="900" dirty="0" err="1">
                <a:solidFill>
                  <a:prstClr val="black"/>
                </a:solidFill>
              </a:rPr>
              <a:t>pt</a:t>
            </a:r>
            <a:r>
              <a:rPr lang="en-US" sz="900" dirty="0">
                <a:solidFill>
                  <a:prstClr val="black"/>
                </a:solidFill>
              </a:rPr>
              <a:t> type</a:t>
            </a:r>
          </a:p>
          <a:p>
            <a:pPr lvl="0" algn="ctr"/>
            <a:r>
              <a:rPr lang="en-US" sz="750" dirty="0">
                <a:solidFill>
                  <a:prstClr val="black"/>
                </a:solidFill>
              </a:rPr>
              <a:t>10 </a:t>
            </a:r>
            <a:r>
              <a:rPr lang="en-US" sz="750" dirty="0" err="1">
                <a:solidFill>
                  <a:prstClr val="black"/>
                </a:solidFill>
              </a:rPr>
              <a:t>pt</a:t>
            </a:r>
            <a:r>
              <a:rPr lang="en-US" sz="750" dirty="0">
                <a:solidFill>
                  <a:prstClr val="black"/>
                </a:solidFill>
              </a:rPr>
              <a:t> type</a:t>
            </a:r>
          </a:p>
          <a:p>
            <a:pPr algn="ctr"/>
            <a:r>
              <a:rPr lang="en-US" sz="600" dirty="0">
                <a:solidFill>
                  <a:schemeClr val="tx1"/>
                </a:solidFill>
              </a:rPr>
              <a:t>8 </a:t>
            </a:r>
            <a:r>
              <a:rPr lang="en-US" sz="600" dirty="0" err="1">
                <a:solidFill>
                  <a:schemeClr val="tx1"/>
                </a:solidFill>
              </a:rPr>
              <a:t>pt</a:t>
            </a:r>
            <a:r>
              <a:rPr lang="en-US" sz="600" dirty="0">
                <a:solidFill>
                  <a:schemeClr val="tx1"/>
                </a:solidFill>
              </a:rPr>
              <a:t> type</a:t>
            </a:r>
          </a:p>
        </p:txBody>
      </p:sp>
      <p:sp>
        <p:nvSpPr>
          <p:cNvPr id="1497" name="TextBox 1496">
            <a:extLst>
              <a:ext uri="{FF2B5EF4-FFF2-40B4-BE49-F238E27FC236}">
                <a16:creationId xmlns:a16="http://schemas.microsoft.com/office/drawing/2014/main" id="{DFB93DD1-48E0-4697-BD06-A2EB88F455D9}"/>
              </a:ext>
            </a:extLst>
          </p:cNvPr>
          <p:cNvSpPr txBox="1"/>
          <p:nvPr userDrawn="1"/>
        </p:nvSpPr>
        <p:spPr>
          <a:xfrm>
            <a:off x="8861107" y="3223922"/>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0</a:t>
            </a:r>
          </a:p>
        </p:txBody>
      </p:sp>
      <p:sp>
        <p:nvSpPr>
          <p:cNvPr id="1498" name="TextBox 1497">
            <a:extLst>
              <a:ext uri="{FF2B5EF4-FFF2-40B4-BE49-F238E27FC236}">
                <a16:creationId xmlns:a16="http://schemas.microsoft.com/office/drawing/2014/main" id="{C40AB50C-214F-43BA-8667-B291DC2AAFCD}"/>
              </a:ext>
            </a:extLst>
          </p:cNvPr>
          <p:cNvSpPr txBox="1"/>
          <p:nvPr userDrawn="1"/>
        </p:nvSpPr>
        <p:spPr>
          <a:xfrm>
            <a:off x="8861107" y="2314874"/>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1</a:t>
            </a:r>
          </a:p>
        </p:txBody>
      </p:sp>
      <p:sp>
        <p:nvSpPr>
          <p:cNvPr id="1499" name="TextBox 1498">
            <a:extLst>
              <a:ext uri="{FF2B5EF4-FFF2-40B4-BE49-F238E27FC236}">
                <a16:creationId xmlns:a16="http://schemas.microsoft.com/office/drawing/2014/main" id="{DBA8CD35-8A0A-463D-A478-226C376CA7E8}"/>
              </a:ext>
            </a:extLst>
          </p:cNvPr>
          <p:cNvSpPr txBox="1"/>
          <p:nvPr userDrawn="1"/>
        </p:nvSpPr>
        <p:spPr>
          <a:xfrm>
            <a:off x="8861107" y="1406500"/>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2</a:t>
            </a:r>
          </a:p>
        </p:txBody>
      </p:sp>
      <p:sp>
        <p:nvSpPr>
          <p:cNvPr id="1500" name="TextBox 1499">
            <a:extLst>
              <a:ext uri="{FF2B5EF4-FFF2-40B4-BE49-F238E27FC236}">
                <a16:creationId xmlns:a16="http://schemas.microsoft.com/office/drawing/2014/main" id="{DF76C556-7412-4926-BA48-431B6DFC380E}"/>
              </a:ext>
            </a:extLst>
          </p:cNvPr>
          <p:cNvSpPr txBox="1"/>
          <p:nvPr userDrawn="1"/>
        </p:nvSpPr>
        <p:spPr>
          <a:xfrm>
            <a:off x="8861107" y="498208"/>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3</a:t>
            </a:r>
          </a:p>
        </p:txBody>
      </p:sp>
      <p:sp>
        <p:nvSpPr>
          <p:cNvPr id="1501" name="TextBox 1500">
            <a:extLst>
              <a:ext uri="{FF2B5EF4-FFF2-40B4-BE49-F238E27FC236}">
                <a16:creationId xmlns:a16="http://schemas.microsoft.com/office/drawing/2014/main" id="{D8208947-A181-4369-B367-84DC5A4076BD}"/>
              </a:ext>
            </a:extLst>
          </p:cNvPr>
          <p:cNvSpPr txBox="1"/>
          <p:nvPr userDrawn="1"/>
        </p:nvSpPr>
        <p:spPr>
          <a:xfrm>
            <a:off x="8861107" y="4144104"/>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1</a:t>
            </a:r>
          </a:p>
        </p:txBody>
      </p:sp>
      <p:sp>
        <p:nvSpPr>
          <p:cNvPr id="1502" name="TextBox 1501">
            <a:extLst>
              <a:ext uri="{FF2B5EF4-FFF2-40B4-BE49-F238E27FC236}">
                <a16:creationId xmlns:a16="http://schemas.microsoft.com/office/drawing/2014/main" id="{43260DA1-2F97-43D3-ADF7-6A9260DD8BC2}"/>
              </a:ext>
            </a:extLst>
          </p:cNvPr>
          <p:cNvSpPr txBox="1"/>
          <p:nvPr userDrawn="1"/>
        </p:nvSpPr>
        <p:spPr>
          <a:xfrm>
            <a:off x="8861107" y="5072702"/>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2</a:t>
            </a:r>
          </a:p>
        </p:txBody>
      </p:sp>
      <p:sp>
        <p:nvSpPr>
          <p:cNvPr id="1503" name="TextBox 1502">
            <a:extLst>
              <a:ext uri="{FF2B5EF4-FFF2-40B4-BE49-F238E27FC236}">
                <a16:creationId xmlns:a16="http://schemas.microsoft.com/office/drawing/2014/main" id="{A8B3ED2A-D26D-45EA-83FA-7BA00672EA52}"/>
              </a:ext>
            </a:extLst>
          </p:cNvPr>
          <p:cNvSpPr txBox="1"/>
          <p:nvPr userDrawn="1"/>
        </p:nvSpPr>
        <p:spPr>
          <a:xfrm>
            <a:off x="8861107" y="5968088"/>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3</a:t>
            </a:r>
          </a:p>
        </p:txBody>
      </p:sp>
      <p:sp>
        <p:nvSpPr>
          <p:cNvPr id="1504" name="TextBox 1503">
            <a:extLst>
              <a:ext uri="{FF2B5EF4-FFF2-40B4-BE49-F238E27FC236}">
                <a16:creationId xmlns:a16="http://schemas.microsoft.com/office/drawing/2014/main" id="{A12E8F71-2A87-4A86-85C0-F826954F6145}"/>
              </a:ext>
            </a:extLst>
          </p:cNvPr>
          <p:cNvSpPr txBox="1"/>
          <p:nvPr userDrawn="1"/>
        </p:nvSpPr>
        <p:spPr>
          <a:xfrm>
            <a:off x="8522932"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6</a:t>
            </a:r>
          </a:p>
        </p:txBody>
      </p:sp>
      <p:sp>
        <p:nvSpPr>
          <p:cNvPr id="1505" name="TextBox 1504">
            <a:extLst>
              <a:ext uri="{FF2B5EF4-FFF2-40B4-BE49-F238E27FC236}">
                <a16:creationId xmlns:a16="http://schemas.microsoft.com/office/drawing/2014/main" id="{8D02A858-17A8-426D-8806-26916AD54D41}"/>
              </a:ext>
            </a:extLst>
          </p:cNvPr>
          <p:cNvSpPr txBox="1"/>
          <p:nvPr userDrawn="1"/>
        </p:nvSpPr>
        <p:spPr>
          <a:xfrm>
            <a:off x="7836564"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5</a:t>
            </a:r>
          </a:p>
        </p:txBody>
      </p:sp>
      <p:sp>
        <p:nvSpPr>
          <p:cNvPr id="1506" name="TextBox 1505">
            <a:extLst>
              <a:ext uri="{FF2B5EF4-FFF2-40B4-BE49-F238E27FC236}">
                <a16:creationId xmlns:a16="http://schemas.microsoft.com/office/drawing/2014/main" id="{A39D21CB-D9EB-40BD-BD78-1467AC267140}"/>
              </a:ext>
            </a:extLst>
          </p:cNvPr>
          <p:cNvSpPr txBox="1"/>
          <p:nvPr userDrawn="1"/>
        </p:nvSpPr>
        <p:spPr>
          <a:xfrm>
            <a:off x="7150195"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4</a:t>
            </a:r>
          </a:p>
        </p:txBody>
      </p:sp>
      <p:sp>
        <p:nvSpPr>
          <p:cNvPr id="1507" name="TextBox 1506">
            <a:extLst>
              <a:ext uri="{FF2B5EF4-FFF2-40B4-BE49-F238E27FC236}">
                <a16:creationId xmlns:a16="http://schemas.microsoft.com/office/drawing/2014/main" id="{4A11759D-5F2B-4BEE-A337-616F1C82754B}"/>
              </a:ext>
            </a:extLst>
          </p:cNvPr>
          <p:cNvSpPr txBox="1"/>
          <p:nvPr userDrawn="1"/>
        </p:nvSpPr>
        <p:spPr>
          <a:xfrm>
            <a:off x="6463827"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3</a:t>
            </a:r>
          </a:p>
        </p:txBody>
      </p:sp>
      <p:sp>
        <p:nvSpPr>
          <p:cNvPr id="1508" name="TextBox 1507">
            <a:extLst>
              <a:ext uri="{FF2B5EF4-FFF2-40B4-BE49-F238E27FC236}">
                <a16:creationId xmlns:a16="http://schemas.microsoft.com/office/drawing/2014/main" id="{D424F2AB-66C8-42D3-AAFA-E560730D3B6D}"/>
              </a:ext>
            </a:extLst>
          </p:cNvPr>
          <p:cNvSpPr txBox="1"/>
          <p:nvPr userDrawn="1"/>
        </p:nvSpPr>
        <p:spPr>
          <a:xfrm>
            <a:off x="5777458"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2</a:t>
            </a:r>
          </a:p>
        </p:txBody>
      </p:sp>
      <p:sp>
        <p:nvSpPr>
          <p:cNvPr id="1509" name="TextBox 1508">
            <a:extLst>
              <a:ext uri="{FF2B5EF4-FFF2-40B4-BE49-F238E27FC236}">
                <a16:creationId xmlns:a16="http://schemas.microsoft.com/office/drawing/2014/main" id="{B9D4693F-B6B9-4341-891D-57F42EB487CD}"/>
              </a:ext>
            </a:extLst>
          </p:cNvPr>
          <p:cNvSpPr txBox="1"/>
          <p:nvPr userDrawn="1"/>
        </p:nvSpPr>
        <p:spPr>
          <a:xfrm>
            <a:off x="5091090"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1</a:t>
            </a:r>
          </a:p>
        </p:txBody>
      </p:sp>
      <p:grpSp>
        <p:nvGrpSpPr>
          <p:cNvPr id="1510" name="Group 1509">
            <a:extLst>
              <a:ext uri="{FF2B5EF4-FFF2-40B4-BE49-F238E27FC236}">
                <a16:creationId xmlns:a16="http://schemas.microsoft.com/office/drawing/2014/main" id="{6EC7E390-F9F4-49A1-92B1-A57D0E581C83}"/>
              </a:ext>
            </a:extLst>
          </p:cNvPr>
          <p:cNvGrpSpPr/>
          <p:nvPr userDrawn="1"/>
        </p:nvGrpSpPr>
        <p:grpSpPr>
          <a:xfrm>
            <a:off x="4573252" y="-733426"/>
            <a:ext cx="684785" cy="961485"/>
            <a:chOff x="610502" y="-1073150"/>
            <a:chExt cx="913046" cy="1301210"/>
          </a:xfrm>
        </p:grpSpPr>
        <p:cxnSp>
          <p:nvCxnSpPr>
            <p:cNvPr id="1511" name="Straight Connector 1510">
              <a:extLst>
                <a:ext uri="{FF2B5EF4-FFF2-40B4-BE49-F238E27FC236}">
                  <a16:creationId xmlns:a16="http://schemas.microsoft.com/office/drawing/2014/main" id="{3821855F-3F61-4A73-B5E8-E7BFAADCF1D7}"/>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2" name="Straight Connector 1511">
              <a:extLst>
                <a:ext uri="{FF2B5EF4-FFF2-40B4-BE49-F238E27FC236}">
                  <a16:creationId xmlns:a16="http://schemas.microsoft.com/office/drawing/2014/main" id="{869C136F-D2C1-411C-9014-7CD9E933430B}"/>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3" name="Straight Connector 1512">
              <a:extLst>
                <a:ext uri="{FF2B5EF4-FFF2-40B4-BE49-F238E27FC236}">
                  <a16:creationId xmlns:a16="http://schemas.microsoft.com/office/drawing/2014/main" id="{2703F079-D6FB-452A-9BEE-DF9716C36ABD}"/>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4" name="Straight Connector 1513">
              <a:extLst>
                <a:ext uri="{FF2B5EF4-FFF2-40B4-BE49-F238E27FC236}">
                  <a16:creationId xmlns:a16="http://schemas.microsoft.com/office/drawing/2014/main" id="{6B2957F6-F81D-4F31-BA02-CAE4EFF35649}"/>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5" name="Straight Connector 1514">
              <a:extLst>
                <a:ext uri="{FF2B5EF4-FFF2-40B4-BE49-F238E27FC236}">
                  <a16:creationId xmlns:a16="http://schemas.microsoft.com/office/drawing/2014/main" id="{D97645DF-7ECA-4890-9620-749CF9AC3726}"/>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16" name="Group 1515">
            <a:extLst>
              <a:ext uri="{FF2B5EF4-FFF2-40B4-BE49-F238E27FC236}">
                <a16:creationId xmlns:a16="http://schemas.microsoft.com/office/drawing/2014/main" id="{F8C5E540-7C5B-4F7F-8582-AD7779D4ED6F}"/>
              </a:ext>
            </a:extLst>
          </p:cNvPr>
          <p:cNvGrpSpPr/>
          <p:nvPr userDrawn="1"/>
        </p:nvGrpSpPr>
        <p:grpSpPr>
          <a:xfrm>
            <a:off x="5259148" y="-733426"/>
            <a:ext cx="684785" cy="961485"/>
            <a:chOff x="610502" y="-1073150"/>
            <a:chExt cx="913046" cy="1301210"/>
          </a:xfrm>
        </p:grpSpPr>
        <p:cxnSp>
          <p:nvCxnSpPr>
            <p:cNvPr id="1517" name="Straight Connector 1516">
              <a:extLst>
                <a:ext uri="{FF2B5EF4-FFF2-40B4-BE49-F238E27FC236}">
                  <a16:creationId xmlns:a16="http://schemas.microsoft.com/office/drawing/2014/main" id="{F78E23F6-6E58-4D15-A893-98AD3F636FC2}"/>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8" name="Straight Connector 1517">
              <a:extLst>
                <a:ext uri="{FF2B5EF4-FFF2-40B4-BE49-F238E27FC236}">
                  <a16:creationId xmlns:a16="http://schemas.microsoft.com/office/drawing/2014/main" id="{025A859C-DB21-45B1-86E0-174615FD5FF9}"/>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9" name="Straight Connector 1518">
              <a:extLst>
                <a:ext uri="{FF2B5EF4-FFF2-40B4-BE49-F238E27FC236}">
                  <a16:creationId xmlns:a16="http://schemas.microsoft.com/office/drawing/2014/main" id="{D988C7B3-991C-4833-B2B8-72430D40469C}"/>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0" name="Straight Connector 1519">
              <a:extLst>
                <a:ext uri="{FF2B5EF4-FFF2-40B4-BE49-F238E27FC236}">
                  <a16:creationId xmlns:a16="http://schemas.microsoft.com/office/drawing/2014/main" id="{53E97A42-D1F3-4CCE-9B10-035742172B4F}"/>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1" name="Straight Connector 1520">
              <a:extLst>
                <a:ext uri="{FF2B5EF4-FFF2-40B4-BE49-F238E27FC236}">
                  <a16:creationId xmlns:a16="http://schemas.microsoft.com/office/drawing/2014/main" id="{4140EF75-036C-4532-A941-DCDFE43E7E42}"/>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22" name="Group 1521">
            <a:extLst>
              <a:ext uri="{FF2B5EF4-FFF2-40B4-BE49-F238E27FC236}">
                <a16:creationId xmlns:a16="http://schemas.microsoft.com/office/drawing/2014/main" id="{E76A3EEB-B99A-46AC-A210-6B94ED4EF7B4}"/>
              </a:ext>
            </a:extLst>
          </p:cNvPr>
          <p:cNvGrpSpPr/>
          <p:nvPr userDrawn="1"/>
        </p:nvGrpSpPr>
        <p:grpSpPr>
          <a:xfrm>
            <a:off x="5945044" y="-733426"/>
            <a:ext cx="684785" cy="961485"/>
            <a:chOff x="610502" y="-1073150"/>
            <a:chExt cx="913046" cy="1301210"/>
          </a:xfrm>
        </p:grpSpPr>
        <p:cxnSp>
          <p:nvCxnSpPr>
            <p:cNvPr id="1523" name="Straight Connector 1522">
              <a:extLst>
                <a:ext uri="{FF2B5EF4-FFF2-40B4-BE49-F238E27FC236}">
                  <a16:creationId xmlns:a16="http://schemas.microsoft.com/office/drawing/2014/main" id="{6CFAE334-04C8-4578-9C0F-AE7175D2CC84}"/>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4" name="Straight Connector 1523">
              <a:extLst>
                <a:ext uri="{FF2B5EF4-FFF2-40B4-BE49-F238E27FC236}">
                  <a16:creationId xmlns:a16="http://schemas.microsoft.com/office/drawing/2014/main" id="{EFC38605-0C7D-45AE-9A71-876DFBE76469}"/>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5" name="Straight Connector 1524">
              <a:extLst>
                <a:ext uri="{FF2B5EF4-FFF2-40B4-BE49-F238E27FC236}">
                  <a16:creationId xmlns:a16="http://schemas.microsoft.com/office/drawing/2014/main" id="{50897071-DB6E-48FD-A7B9-362961DFF802}"/>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6" name="Straight Connector 1525">
              <a:extLst>
                <a:ext uri="{FF2B5EF4-FFF2-40B4-BE49-F238E27FC236}">
                  <a16:creationId xmlns:a16="http://schemas.microsoft.com/office/drawing/2014/main" id="{D5D11901-4BB9-4D98-84DC-1457CEFE72FC}"/>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7" name="Straight Connector 1526">
              <a:extLst>
                <a:ext uri="{FF2B5EF4-FFF2-40B4-BE49-F238E27FC236}">
                  <a16:creationId xmlns:a16="http://schemas.microsoft.com/office/drawing/2014/main" id="{4FA715EE-FE8C-4508-8F7D-55C16BA2E1EC}"/>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28" name="Group 1527">
            <a:extLst>
              <a:ext uri="{FF2B5EF4-FFF2-40B4-BE49-F238E27FC236}">
                <a16:creationId xmlns:a16="http://schemas.microsoft.com/office/drawing/2014/main" id="{092E5C2D-3216-4F3B-BDFB-F01ADF2CAA38}"/>
              </a:ext>
            </a:extLst>
          </p:cNvPr>
          <p:cNvGrpSpPr/>
          <p:nvPr userDrawn="1"/>
        </p:nvGrpSpPr>
        <p:grpSpPr>
          <a:xfrm>
            <a:off x="6630940" y="-733426"/>
            <a:ext cx="684785" cy="961485"/>
            <a:chOff x="610502" y="-1073150"/>
            <a:chExt cx="913046" cy="1301210"/>
          </a:xfrm>
        </p:grpSpPr>
        <p:cxnSp>
          <p:nvCxnSpPr>
            <p:cNvPr id="1529" name="Straight Connector 1528">
              <a:extLst>
                <a:ext uri="{FF2B5EF4-FFF2-40B4-BE49-F238E27FC236}">
                  <a16:creationId xmlns:a16="http://schemas.microsoft.com/office/drawing/2014/main" id="{C3EFB382-2F60-44FF-9E02-57D5581C2EDE}"/>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0" name="Straight Connector 1529">
              <a:extLst>
                <a:ext uri="{FF2B5EF4-FFF2-40B4-BE49-F238E27FC236}">
                  <a16:creationId xmlns:a16="http://schemas.microsoft.com/office/drawing/2014/main" id="{1C4B81BB-9776-422D-9389-9EF1C8BB5581}"/>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1" name="Straight Connector 1530">
              <a:extLst>
                <a:ext uri="{FF2B5EF4-FFF2-40B4-BE49-F238E27FC236}">
                  <a16:creationId xmlns:a16="http://schemas.microsoft.com/office/drawing/2014/main" id="{98DFA651-86EB-4BB1-8A3E-64E372F5AA46}"/>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08168F54-1C01-48A0-97F7-F0B9A58424BB}"/>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3" name="Straight Connector 1532">
              <a:extLst>
                <a:ext uri="{FF2B5EF4-FFF2-40B4-BE49-F238E27FC236}">
                  <a16:creationId xmlns:a16="http://schemas.microsoft.com/office/drawing/2014/main" id="{89CF80DE-B983-4BC5-A5E7-51EFAA3C34B0}"/>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34" name="Group 1533">
            <a:extLst>
              <a:ext uri="{FF2B5EF4-FFF2-40B4-BE49-F238E27FC236}">
                <a16:creationId xmlns:a16="http://schemas.microsoft.com/office/drawing/2014/main" id="{EFFEB10B-2EE7-4057-AB93-02DCD8BF8105}"/>
              </a:ext>
            </a:extLst>
          </p:cNvPr>
          <p:cNvGrpSpPr/>
          <p:nvPr userDrawn="1"/>
        </p:nvGrpSpPr>
        <p:grpSpPr>
          <a:xfrm>
            <a:off x="7316836" y="-733426"/>
            <a:ext cx="684785" cy="961485"/>
            <a:chOff x="610502" y="-1073150"/>
            <a:chExt cx="913046" cy="1301210"/>
          </a:xfrm>
        </p:grpSpPr>
        <p:cxnSp>
          <p:nvCxnSpPr>
            <p:cNvPr id="1535" name="Straight Connector 1534">
              <a:extLst>
                <a:ext uri="{FF2B5EF4-FFF2-40B4-BE49-F238E27FC236}">
                  <a16:creationId xmlns:a16="http://schemas.microsoft.com/office/drawing/2014/main" id="{434A3760-CA44-42F3-A432-F3CBCDE7F502}"/>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6" name="Straight Connector 1535">
              <a:extLst>
                <a:ext uri="{FF2B5EF4-FFF2-40B4-BE49-F238E27FC236}">
                  <a16:creationId xmlns:a16="http://schemas.microsoft.com/office/drawing/2014/main" id="{6991BA45-221B-4CEA-944F-6A55CE4B662D}"/>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7" name="Straight Connector 1536">
              <a:extLst>
                <a:ext uri="{FF2B5EF4-FFF2-40B4-BE49-F238E27FC236}">
                  <a16:creationId xmlns:a16="http://schemas.microsoft.com/office/drawing/2014/main" id="{8216F671-031C-4D04-A269-B36B1D46050C}"/>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8" name="Straight Connector 1537">
              <a:extLst>
                <a:ext uri="{FF2B5EF4-FFF2-40B4-BE49-F238E27FC236}">
                  <a16:creationId xmlns:a16="http://schemas.microsoft.com/office/drawing/2014/main" id="{21586C6F-422C-4CD9-9AA1-4AB97EBF30F7}"/>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9" name="Straight Connector 1538">
              <a:extLst>
                <a:ext uri="{FF2B5EF4-FFF2-40B4-BE49-F238E27FC236}">
                  <a16:creationId xmlns:a16="http://schemas.microsoft.com/office/drawing/2014/main" id="{E7329362-74E1-47DF-93B0-F61D14954079}"/>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40" name="Group 1539">
            <a:extLst>
              <a:ext uri="{FF2B5EF4-FFF2-40B4-BE49-F238E27FC236}">
                <a16:creationId xmlns:a16="http://schemas.microsoft.com/office/drawing/2014/main" id="{2E6A8010-0E28-49F1-974A-16919F3B514B}"/>
              </a:ext>
            </a:extLst>
          </p:cNvPr>
          <p:cNvGrpSpPr/>
          <p:nvPr userDrawn="1"/>
        </p:nvGrpSpPr>
        <p:grpSpPr>
          <a:xfrm>
            <a:off x="8002732" y="-733426"/>
            <a:ext cx="684785" cy="961485"/>
            <a:chOff x="610502" y="-1073150"/>
            <a:chExt cx="913046" cy="1301210"/>
          </a:xfrm>
        </p:grpSpPr>
        <p:cxnSp>
          <p:nvCxnSpPr>
            <p:cNvPr id="1541" name="Straight Connector 1540">
              <a:extLst>
                <a:ext uri="{FF2B5EF4-FFF2-40B4-BE49-F238E27FC236}">
                  <a16:creationId xmlns:a16="http://schemas.microsoft.com/office/drawing/2014/main" id="{04EEA599-6B98-4283-A190-DAF7AB2D71E0}"/>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2" name="Straight Connector 1541">
              <a:extLst>
                <a:ext uri="{FF2B5EF4-FFF2-40B4-BE49-F238E27FC236}">
                  <a16:creationId xmlns:a16="http://schemas.microsoft.com/office/drawing/2014/main" id="{6B5C8DFA-D55F-4CDB-BD98-F7F649C64003}"/>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3" name="Straight Connector 1542">
              <a:extLst>
                <a:ext uri="{FF2B5EF4-FFF2-40B4-BE49-F238E27FC236}">
                  <a16:creationId xmlns:a16="http://schemas.microsoft.com/office/drawing/2014/main" id="{9B5DB13A-A65F-4147-AA3A-14C33331DB92}"/>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4" name="Straight Connector 1543">
              <a:extLst>
                <a:ext uri="{FF2B5EF4-FFF2-40B4-BE49-F238E27FC236}">
                  <a16:creationId xmlns:a16="http://schemas.microsoft.com/office/drawing/2014/main" id="{B9C49D87-30D5-4713-A04D-0DA61DB4FABF}"/>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5" name="Straight Connector 1544">
              <a:extLst>
                <a:ext uri="{FF2B5EF4-FFF2-40B4-BE49-F238E27FC236}">
                  <a16:creationId xmlns:a16="http://schemas.microsoft.com/office/drawing/2014/main" id="{F8F4E6CA-2DEC-4653-90D2-198989097CC9}"/>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46" name="Group 1545">
            <a:extLst>
              <a:ext uri="{FF2B5EF4-FFF2-40B4-BE49-F238E27FC236}">
                <a16:creationId xmlns:a16="http://schemas.microsoft.com/office/drawing/2014/main" id="{8A5E2F47-2C8C-49AC-B187-6D242109C226}"/>
              </a:ext>
            </a:extLst>
          </p:cNvPr>
          <p:cNvGrpSpPr/>
          <p:nvPr userDrawn="1"/>
        </p:nvGrpSpPr>
        <p:grpSpPr>
          <a:xfrm>
            <a:off x="8688628" y="-733426"/>
            <a:ext cx="684785" cy="961485"/>
            <a:chOff x="610502" y="-1073150"/>
            <a:chExt cx="913046" cy="1301210"/>
          </a:xfrm>
        </p:grpSpPr>
        <p:cxnSp>
          <p:nvCxnSpPr>
            <p:cNvPr id="1547" name="Straight Connector 1546">
              <a:extLst>
                <a:ext uri="{FF2B5EF4-FFF2-40B4-BE49-F238E27FC236}">
                  <a16:creationId xmlns:a16="http://schemas.microsoft.com/office/drawing/2014/main" id="{3EFFF928-924D-4F88-A5EA-AD8309F82C73}"/>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8" name="Straight Connector 1547">
              <a:extLst>
                <a:ext uri="{FF2B5EF4-FFF2-40B4-BE49-F238E27FC236}">
                  <a16:creationId xmlns:a16="http://schemas.microsoft.com/office/drawing/2014/main" id="{5F84D345-0673-471E-8DFB-B4D5466A88BB}"/>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9" name="Straight Connector 1548">
              <a:extLst>
                <a:ext uri="{FF2B5EF4-FFF2-40B4-BE49-F238E27FC236}">
                  <a16:creationId xmlns:a16="http://schemas.microsoft.com/office/drawing/2014/main" id="{55AAB47B-ACB0-4D9D-A7B2-2274E78F59E2}"/>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0" name="Straight Connector 1549">
              <a:extLst>
                <a:ext uri="{FF2B5EF4-FFF2-40B4-BE49-F238E27FC236}">
                  <a16:creationId xmlns:a16="http://schemas.microsoft.com/office/drawing/2014/main" id="{085EA638-40D0-48AE-9DC4-F2DC5A9E3A90}"/>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1" name="Straight Connector 1550">
              <a:extLst>
                <a:ext uri="{FF2B5EF4-FFF2-40B4-BE49-F238E27FC236}">
                  <a16:creationId xmlns:a16="http://schemas.microsoft.com/office/drawing/2014/main" id="{75AE63F3-3CD7-4228-A13F-F937B68C0A0D}"/>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52" name="Group 1551">
            <a:extLst>
              <a:ext uri="{FF2B5EF4-FFF2-40B4-BE49-F238E27FC236}">
                <a16:creationId xmlns:a16="http://schemas.microsoft.com/office/drawing/2014/main" id="{357BFBF4-F1AD-48F8-A421-604ED5613EE5}"/>
              </a:ext>
            </a:extLst>
          </p:cNvPr>
          <p:cNvGrpSpPr/>
          <p:nvPr userDrawn="1"/>
        </p:nvGrpSpPr>
        <p:grpSpPr>
          <a:xfrm>
            <a:off x="4573252" y="6624213"/>
            <a:ext cx="684785" cy="961485"/>
            <a:chOff x="610502" y="-1073150"/>
            <a:chExt cx="913046" cy="1301210"/>
          </a:xfrm>
        </p:grpSpPr>
        <p:cxnSp>
          <p:nvCxnSpPr>
            <p:cNvPr id="1553" name="Straight Connector 1552">
              <a:extLst>
                <a:ext uri="{FF2B5EF4-FFF2-40B4-BE49-F238E27FC236}">
                  <a16:creationId xmlns:a16="http://schemas.microsoft.com/office/drawing/2014/main" id="{392FEAB0-2C4F-47B4-87AE-98D23A7A69EA}"/>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4" name="Straight Connector 1553">
              <a:extLst>
                <a:ext uri="{FF2B5EF4-FFF2-40B4-BE49-F238E27FC236}">
                  <a16:creationId xmlns:a16="http://schemas.microsoft.com/office/drawing/2014/main" id="{925D4B10-3571-4C73-9607-44408681C923}"/>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5" name="Straight Connector 1554">
              <a:extLst>
                <a:ext uri="{FF2B5EF4-FFF2-40B4-BE49-F238E27FC236}">
                  <a16:creationId xmlns:a16="http://schemas.microsoft.com/office/drawing/2014/main" id="{D73B1682-EDF0-4912-9E26-54891A463080}"/>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a:extLst>
                <a:ext uri="{FF2B5EF4-FFF2-40B4-BE49-F238E27FC236}">
                  <a16:creationId xmlns:a16="http://schemas.microsoft.com/office/drawing/2014/main" id="{275590E3-EE7C-401A-B27B-DD4DBA92AFCE}"/>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7" name="Straight Connector 1556">
              <a:extLst>
                <a:ext uri="{FF2B5EF4-FFF2-40B4-BE49-F238E27FC236}">
                  <a16:creationId xmlns:a16="http://schemas.microsoft.com/office/drawing/2014/main" id="{012A6AC5-A717-44A2-8DC6-36745BB93A3E}"/>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58" name="Group 1557">
            <a:extLst>
              <a:ext uri="{FF2B5EF4-FFF2-40B4-BE49-F238E27FC236}">
                <a16:creationId xmlns:a16="http://schemas.microsoft.com/office/drawing/2014/main" id="{F39A001C-599E-44B9-912E-5411D976F84A}"/>
              </a:ext>
            </a:extLst>
          </p:cNvPr>
          <p:cNvGrpSpPr/>
          <p:nvPr userDrawn="1"/>
        </p:nvGrpSpPr>
        <p:grpSpPr>
          <a:xfrm>
            <a:off x="5259148" y="6624213"/>
            <a:ext cx="684785" cy="961485"/>
            <a:chOff x="610502" y="-1073150"/>
            <a:chExt cx="913046" cy="1301210"/>
          </a:xfrm>
        </p:grpSpPr>
        <p:cxnSp>
          <p:nvCxnSpPr>
            <p:cNvPr id="1559" name="Straight Connector 1558">
              <a:extLst>
                <a:ext uri="{FF2B5EF4-FFF2-40B4-BE49-F238E27FC236}">
                  <a16:creationId xmlns:a16="http://schemas.microsoft.com/office/drawing/2014/main" id="{F6B9C12A-F4E6-4F2C-BFE6-82847888881A}"/>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a:extLst>
                <a:ext uri="{FF2B5EF4-FFF2-40B4-BE49-F238E27FC236}">
                  <a16:creationId xmlns:a16="http://schemas.microsoft.com/office/drawing/2014/main" id="{25220D46-E79D-4654-BA0A-80E1C330BEB2}"/>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a:extLst>
                <a:ext uri="{FF2B5EF4-FFF2-40B4-BE49-F238E27FC236}">
                  <a16:creationId xmlns:a16="http://schemas.microsoft.com/office/drawing/2014/main" id="{0420E62F-B8BF-460D-ABBD-B75E9A5362EB}"/>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a:extLst>
                <a:ext uri="{FF2B5EF4-FFF2-40B4-BE49-F238E27FC236}">
                  <a16:creationId xmlns:a16="http://schemas.microsoft.com/office/drawing/2014/main" id="{237D4CDE-282A-4E17-985F-43283E09798F}"/>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a:extLst>
                <a:ext uri="{FF2B5EF4-FFF2-40B4-BE49-F238E27FC236}">
                  <a16:creationId xmlns:a16="http://schemas.microsoft.com/office/drawing/2014/main" id="{371596DC-44FD-4A1C-8743-3BDE52DAAA53}"/>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64" name="Group 1563">
            <a:extLst>
              <a:ext uri="{FF2B5EF4-FFF2-40B4-BE49-F238E27FC236}">
                <a16:creationId xmlns:a16="http://schemas.microsoft.com/office/drawing/2014/main" id="{7F48D1DD-860A-4604-815F-57245DA443F6}"/>
              </a:ext>
            </a:extLst>
          </p:cNvPr>
          <p:cNvGrpSpPr/>
          <p:nvPr userDrawn="1"/>
        </p:nvGrpSpPr>
        <p:grpSpPr>
          <a:xfrm>
            <a:off x="5945044" y="6624213"/>
            <a:ext cx="684785" cy="961485"/>
            <a:chOff x="610502" y="-1073150"/>
            <a:chExt cx="913046" cy="1301210"/>
          </a:xfrm>
        </p:grpSpPr>
        <p:cxnSp>
          <p:nvCxnSpPr>
            <p:cNvPr id="1565" name="Straight Connector 1564">
              <a:extLst>
                <a:ext uri="{FF2B5EF4-FFF2-40B4-BE49-F238E27FC236}">
                  <a16:creationId xmlns:a16="http://schemas.microsoft.com/office/drawing/2014/main" id="{60A4A0D7-C940-454A-AA72-DF7AB3EDE025}"/>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a:extLst>
                <a:ext uri="{FF2B5EF4-FFF2-40B4-BE49-F238E27FC236}">
                  <a16:creationId xmlns:a16="http://schemas.microsoft.com/office/drawing/2014/main" id="{9048CC59-BD43-4430-804F-8F57D986A92B}"/>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a:extLst>
                <a:ext uri="{FF2B5EF4-FFF2-40B4-BE49-F238E27FC236}">
                  <a16:creationId xmlns:a16="http://schemas.microsoft.com/office/drawing/2014/main" id="{5AD520AB-53E5-46C2-B92A-5E8148F95C4C}"/>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8" name="Straight Connector 1567">
              <a:extLst>
                <a:ext uri="{FF2B5EF4-FFF2-40B4-BE49-F238E27FC236}">
                  <a16:creationId xmlns:a16="http://schemas.microsoft.com/office/drawing/2014/main" id="{D705C73C-1445-4EEA-A80B-6B37FE640E6B}"/>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9" name="Straight Connector 1568">
              <a:extLst>
                <a:ext uri="{FF2B5EF4-FFF2-40B4-BE49-F238E27FC236}">
                  <a16:creationId xmlns:a16="http://schemas.microsoft.com/office/drawing/2014/main" id="{861998B0-86E2-4E11-A77D-27B344321D3F}"/>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0" name="Group 1569">
            <a:extLst>
              <a:ext uri="{FF2B5EF4-FFF2-40B4-BE49-F238E27FC236}">
                <a16:creationId xmlns:a16="http://schemas.microsoft.com/office/drawing/2014/main" id="{4D84DCE2-61A0-4344-B6DF-A157EF36FBD6}"/>
              </a:ext>
            </a:extLst>
          </p:cNvPr>
          <p:cNvGrpSpPr/>
          <p:nvPr userDrawn="1"/>
        </p:nvGrpSpPr>
        <p:grpSpPr>
          <a:xfrm>
            <a:off x="6630940" y="6624213"/>
            <a:ext cx="684785" cy="961485"/>
            <a:chOff x="610502" y="-1073150"/>
            <a:chExt cx="913046" cy="1301210"/>
          </a:xfrm>
        </p:grpSpPr>
        <p:cxnSp>
          <p:nvCxnSpPr>
            <p:cNvPr id="1571" name="Straight Connector 1570">
              <a:extLst>
                <a:ext uri="{FF2B5EF4-FFF2-40B4-BE49-F238E27FC236}">
                  <a16:creationId xmlns:a16="http://schemas.microsoft.com/office/drawing/2014/main" id="{80852AEB-3D53-47C8-96D4-F75BB4A2F613}"/>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2" name="Straight Connector 1571">
              <a:extLst>
                <a:ext uri="{FF2B5EF4-FFF2-40B4-BE49-F238E27FC236}">
                  <a16:creationId xmlns:a16="http://schemas.microsoft.com/office/drawing/2014/main" id="{69B5BB6E-C708-46C7-8388-262D6476D08C}"/>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3" name="Straight Connector 1572">
              <a:extLst>
                <a:ext uri="{FF2B5EF4-FFF2-40B4-BE49-F238E27FC236}">
                  <a16:creationId xmlns:a16="http://schemas.microsoft.com/office/drawing/2014/main" id="{59234FAF-A528-4B8D-880E-AF62676B791E}"/>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4" name="Straight Connector 1573">
              <a:extLst>
                <a:ext uri="{FF2B5EF4-FFF2-40B4-BE49-F238E27FC236}">
                  <a16:creationId xmlns:a16="http://schemas.microsoft.com/office/drawing/2014/main" id="{9358A6B6-FDE6-4419-A1DE-5CEEE418F0B2}"/>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5" name="Straight Connector 1574">
              <a:extLst>
                <a:ext uri="{FF2B5EF4-FFF2-40B4-BE49-F238E27FC236}">
                  <a16:creationId xmlns:a16="http://schemas.microsoft.com/office/drawing/2014/main" id="{C303FDD0-1716-4B25-9412-D72E6356AB46}"/>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6" name="Group 1575">
            <a:extLst>
              <a:ext uri="{FF2B5EF4-FFF2-40B4-BE49-F238E27FC236}">
                <a16:creationId xmlns:a16="http://schemas.microsoft.com/office/drawing/2014/main" id="{C4C34CDF-E4D8-4C70-8596-2D676052E899}"/>
              </a:ext>
            </a:extLst>
          </p:cNvPr>
          <p:cNvGrpSpPr/>
          <p:nvPr userDrawn="1"/>
        </p:nvGrpSpPr>
        <p:grpSpPr>
          <a:xfrm>
            <a:off x="7316836" y="6624213"/>
            <a:ext cx="684785" cy="961485"/>
            <a:chOff x="610502" y="-1073150"/>
            <a:chExt cx="913046" cy="1301210"/>
          </a:xfrm>
        </p:grpSpPr>
        <p:cxnSp>
          <p:nvCxnSpPr>
            <p:cNvPr id="1577" name="Straight Connector 1576">
              <a:extLst>
                <a:ext uri="{FF2B5EF4-FFF2-40B4-BE49-F238E27FC236}">
                  <a16:creationId xmlns:a16="http://schemas.microsoft.com/office/drawing/2014/main" id="{7BCC0A7C-1A7D-4078-9E34-328B8BAAACA2}"/>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8" name="Straight Connector 1577">
              <a:extLst>
                <a:ext uri="{FF2B5EF4-FFF2-40B4-BE49-F238E27FC236}">
                  <a16:creationId xmlns:a16="http://schemas.microsoft.com/office/drawing/2014/main" id="{FA789D0C-92B0-4AD8-BC57-0CD09077A8B3}"/>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9" name="Straight Connector 1578">
              <a:extLst>
                <a:ext uri="{FF2B5EF4-FFF2-40B4-BE49-F238E27FC236}">
                  <a16:creationId xmlns:a16="http://schemas.microsoft.com/office/drawing/2014/main" id="{333A595D-7590-4320-BBE0-7255786078ED}"/>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0" name="Straight Connector 1579">
              <a:extLst>
                <a:ext uri="{FF2B5EF4-FFF2-40B4-BE49-F238E27FC236}">
                  <a16:creationId xmlns:a16="http://schemas.microsoft.com/office/drawing/2014/main" id="{FB63EF05-880A-496D-B246-12FB05B27D0D}"/>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1" name="Straight Connector 1580">
              <a:extLst>
                <a:ext uri="{FF2B5EF4-FFF2-40B4-BE49-F238E27FC236}">
                  <a16:creationId xmlns:a16="http://schemas.microsoft.com/office/drawing/2014/main" id="{3558A65A-B92B-44D8-A173-29CC9B1B2021}"/>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82" name="Group 1581">
            <a:extLst>
              <a:ext uri="{FF2B5EF4-FFF2-40B4-BE49-F238E27FC236}">
                <a16:creationId xmlns:a16="http://schemas.microsoft.com/office/drawing/2014/main" id="{DA9A763D-EFBB-4F18-AD7E-D0B391186F77}"/>
              </a:ext>
            </a:extLst>
          </p:cNvPr>
          <p:cNvGrpSpPr/>
          <p:nvPr userDrawn="1"/>
        </p:nvGrpSpPr>
        <p:grpSpPr>
          <a:xfrm>
            <a:off x="8002732" y="6624213"/>
            <a:ext cx="684785" cy="961485"/>
            <a:chOff x="610502" y="-1073150"/>
            <a:chExt cx="913046" cy="1301210"/>
          </a:xfrm>
        </p:grpSpPr>
        <p:cxnSp>
          <p:nvCxnSpPr>
            <p:cNvPr id="1583" name="Straight Connector 1582">
              <a:extLst>
                <a:ext uri="{FF2B5EF4-FFF2-40B4-BE49-F238E27FC236}">
                  <a16:creationId xmlns:a16="http://schemas.microsoft.com/office/drawing/2014/main" id="{AD821C98-75FA-43A6-9E3F-E7D26EB1CF7A}"/>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4" name="Straight Connector 1583">
              <a:extLst>
                <a:ext uri="{FF2B5EF4-FFF2-40B4-BE49-F238E27FC236}">
                  <a16:creationId xmlns:a16="http://schemas.microsoft.com/office/drawing/2014/main" id="{BF2311D4-12A3-4B75-8F19-6C1A7B12D01B}"/>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5" name="Straight Connector 1584">
              <a:extLst>
                <a:ext uri="{FF2B5EF4-FFF2-40B4-BE49-F238E27FC236}">
                  <a16:creationId xmlns:a16="http://schemas.microsoft.com/office/drawing/2014/main" id="{42661B8C-3F73-48EA-A81E-117FACD3B24F}"/>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6" name="Straight Connector 1585">
              <a:extLst>
                <a:ext uri="{FF2B5EF4-FFF2-40B4-BE49-F238E27FC236}">
                  <a16:creationId xmlns:a16="http://schemas.microsoft.com/office/drawing/2014/main" id="{4C553593-0C70-4EAD-904F-9D953F348DF2}"/>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7" name="Straight Connector 1586">
              <a:extLst>
                <a:ext uri="{FF2B5EF4-FFF2-40B4-BE49-F238E27FC236}">
                  <a16:creationId xmlns:a16="http://schemas.microsoft.com/office/drawing/2014/main" id="{F238145E-88E8-4035-ACFB-F935AF20211E}"/>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88" name="Group 1587">
            <a:extLst>
              <a:ext uri="{FF2B5EF4-FFF2-40B4-BE49-F238E27FC236}">
                <a16:creationId xmlns:a16="http://schemas.microsoft.com/office/drawing/2014/main" id="{29B88658-94B6-4AD1-A02F-B171E916423F}"/>
              </a:ext>
            </a:extLst>
          </p:cNvPr>
          <p:cNvGrpSpPr/>
          <p:nvPr userDrawn="1"/>
        </p:nvGrpSpPr>
        <p:grpSpPr>
          <a:xfrm>
            <a:off x="8688628" y="6624213"/>
            <a:ext cx="684785" cy="961485"/>
            <a:chOff x="610502" y="-1073150"/>
            <a:chExt cx="913046" cy="1301210"/>
          </a:xfrm>
        </p:grpSpPr>
        <p:cxnSp>
          <p:nvCxnSpPr>
            <p:cNvPr id="1589" name="Straight Connector 1588">
              <a:extLst>
                <a:ext uri="{FF2B5EF4-FFF2-40B4-BE49-F238E27FC236}">
                  <a16:creationId xmlns:a16="http://schemas.microsoft.com/office/drawing/2014/main" id="{5791A41B-C912-436C-B6A6-FA568F3B13CA}"/>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0" name="Straight Connector 1589">
              <a:extLst>
                <a:ext uri="{FF2B5EF4-FFF2-40B4-BE49-F238E27FC236}">
                  <a16:creationId xmlns:a16="http://schemas.microsoft.com/office/drawing/2014/main" id="{2351DC03-961A-45FA-BBBD-EE748D1EA096}"/>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1" name="Straight Connector 1590">
              <a:extLst>
                <a:ext uri="{FF2B5EF4-FFF2-40B4-BE49-F238E27FC236}">
                  <a16:creationId xmlns:a16="http://schemas.microsoft.com/office/drawing/2014/main" id="{63415501-E448-4705-8AD2-46927D040AFF}"/>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2" name="Straight Connector 1591">
              <a:extLst>
                <a:ext uri="{FF2B5EF4-FFF2-40B4-BE49-F238E27FC236}">
                  <a16:creationId xmlns:a16="http://schemas.microsoft.com/office/drawing/2014/main" id="{66ED6072-FFA9-4E2C-ACE3-7FA95D93AB95}"/>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3" name="Straight Connector 1592">
              <a:extLst>
                <a:ext uri="{FF2B5EF4-FFF2-40B4-BE49-F238E27FC236}">
                  <a16:creationId xmlns:a16="http://schemas.microsoft.com/office/drawing/2014/main" id="{40474978-2697-4F69-8F53-B08A7D518569}"/>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94" name="Group 1593">
            <a:extLst>
              <a:ext uri="{FF2B5EF4-FFF2-40B4-BE49-F238E27FC236}">
                <a16:creationId xmlns:a16="http://schemas.microsoft.com/office/drawing/2014/main" id="{17F63FC7-0850-43B6-A5A6-BCBC6D921327}"/>
              </a:ext>
            </a:extLst>
          </p:cNvPr>
          <p:cNvGrpSpPr/>
          <p:nvPr userDrawn="1"/>
        </p:nvGrpSpPr>
        <p:grpSpPr>
          <a:xfrm>
            <a:off x="9033855" y="-229646"/>
            <a:ext cx="721115" cy="7314744"/>
            <a:chOff x="-1274920" y="-229646"/>
            <a:chExt cx="961487" cy="7314744"/>
          </a:xfrm>
        </p:grpSpPr>
        <p:grpSp>
          <p:nvGrpSpPr>
            <p:cNvPr id="1595" name="Group 1594">
              <a:extLst>
                <a:ext uri="{FF2B5EF4-FFF2-40B4-BE49-F238E27FC236}">
                  <a16:creationId xmlns:a16="http://schemas.microsoft.com/office/drawing/2014/main" id="{682738A0-FC09-4211-93F8-BBDA6E3C624E}"/>
                </a:ext>
              </a:extLst>
            </p:cNvPr>
            <p:cNvGrpSpPr/>
            <p:nvPr/>
          </p:nvGrpSpPr>
          <p:grpSpPr>
            <a:xfrm rot="5400000">
              <a:off x="-1250700" y="-253866"/>
              <a:ext cx="913046" cy="961485"/>
              <a:chOff x="610502" y="-1073150"/>
              <a:chExt cx="913046" cy="1301210"/>
            </a:xfrm>
          </p:grpSpPr>
          <p:cxnSp>
            <p:nvCxnSpPr>
              <p:cNvPr id="1638" name="Straight Connector 1637">
                <a:extLst>
                  <a:ext uri="{FF2B5EF4-FFF2-40B4-BE49-F238E27FC236}">
                    <a16:creationId xmlns:a16="http://schemas.microsoft.com/office/drawing/2014/main" id="{682B2578-1335-45C8-81BD-354D88C5BC83}"/>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9" name="Straight Connector 1638">
                <a:extLst>
                  <a:ext uri="{FF2B5EF4-FFF2-40B4-BE49-F238E27FC236}">
                    <a16:creationId xmlns:a16="http://schemas.microsoft.com/office/drawing/2014/main" id="{9287B890-6204-42BE-97D6-0E1B2070B6A9}"/>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0" name="Straight Connector 1639">
                <a:extLst>
                  <a:ext uri="{FF2B5EF4-FFF2-40B4-BE49-F238E27FC236}">
                    <a16:creationId xmlns:a16="http://schemas.microsoft.com/office/drawing/2014/main" id="{E7BF6224-BFD3-4B70-866D-8C034099DF3E}"/>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1" name="Straight Connector 1640">
                <a:extLst>
                  <a:ext uri="{FF2B5EF4-FFF2-40B4-BE49-F238E27FC236}">
                    <a16:creationId xmlns:a16="http://schemas.microsoft.com/office/drawing/2014/main" id="{3F2CC719-E3F6-4AF5-AD66-B46DEBDE5032}"/>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2" name="Straight Connector 1641">
                <a:extLst>
                  <a:ext uri="{FF2B5EF4-FFF2-40B4-BE49-F238E27FC236}">
                    <a16:creationId xmlns:a16="http://schemas.microsoft.com/office/drawing/2014/main" id="{4C86FA3B-9854-491B-B578-D6AA930E683E}"/>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96" name="Group 1595">
              <a:extLst>
                <a:ext uri="{FF2B5EF4-FFF2-40B4-BE49-F238E27FC236}">
                  <a16:creationId xmlns:a16="http://schemas.microsoft.com/office/drawing/2014/main" id="{3257FA40-30C2-4B6D-8842-CD9E8182594A}"/>
                </a:ext>
              </a:extLst>
            </p:cNvPr>
            <p:cNvGrpSpPr/>
            <p:nvPr/>
          </p:nvGrpSpPr>
          <p:grpSpPr>
            <a:xfrm rot="5400000">
              <a:off x="-1250699" y="660663"/>
              <a:ext cx="913046" cy="961485"/>
              <a:chOff x="610502" y="-1073150"/>
              <a:chExt cx="913046" cy="1301210"/>
            </a:xfrm>
          </p:grpSpPr>
          <p:cxnSp>
            <p:nvCxnSpPr>
              <p:cNvPr id="1633" name="Straight Connector 1632">
                <a:extLst>
                  <a:ext uri="{FF2B5EF4-FFF2-40B4-BE49-F238E27FC236}">
                    <a16:creationId xmlns:a16="http://schemas.microsoft.com/office/drawing/2014/main" id="{59E2FA82-414B-46E7-8658-771DCE68F668}"/>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4" name="Straight Connector 1633">
                <a:extLst>
                  <a:ext uri="{FF2B5EF4-FFF2-40B4-BE49-F238E27FC236}">
                    <a16:creationId xmlns:a16="http://schemas.microsoft.com/office/drawing/2014/main" id="{3C3EFFFD-902D-4465-A732-E29D929CAFA9}"/>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5" name="Straight Connector 1634">
                <a:extLst>
                  <a:ext uri="{FF2B5EF4-FFF2-40B4-BE49-F238E27FC236}">
                    <a16:creationId xmlns:a16="http://schemas.microsoft.com/office/drawing/2014/main" id="{595FBABA-92B0-4FD3-8022-6B5E051EDF29}"/>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6" name="Straight Connector 1635">
                <a:extLst>
                  <a:ext uri="{FF2B5EF4-FFF2-40B4-BE49-F238E27FC236}">
                    <a16:creationId xmlns:a16="http://schemas.microsoft.com/office/drawing/2014/main" id="{5F549590-D537-46FF-962E-DDF528617D49}"/>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7" name="Straight Connector 1636">
                <a:extLst>
                  <a:ext uri="{FF2B5EF4-FFF2-40B4-BE49-F238E27FC236}">
                    <a16:creationId xmlns:a16="http://schemas.microsoft.com/office/drawing/2014/main" id="{2A09E828-E55A-4618-B06C-30904250E603}"/>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97" name="Group 1596">
              <a:extLst>
                <a:ext uri="{FF2B5EF4-FFF2-40B4-BE49-F238E27FC236}">
                  <a16:creationId xmlns:a16="http://schemas.microsoft.com/office/drawing/2014/main" id="{6F2A13AC-AC7D-43F2-B73E-2F33F445F9FC}"/>
                </a:ext>
              </a:extLst>
            </p:cNvPr>
            <p:cNvGrpSpPr/>
            <p:nvPr/>
          </p:nvGrpSpPr>
          <p:grpSpPr>
            <a:xfrm rot="5400000">
              <a:off x="-1250699" y="1575192"/>
              <a:ext cx="913046" cy="961485"/>
              <a:chOff x="610502" y="-1073150"/>
              <a:chExt cx="913046" cy="1301210"/>
            </a:xfrm>
          </p:grpSpPr>
          <p:cxnSp>
            <p:nvCxnSpPr>
              <p:cNvPr id="1628" name="Straight Connector 1627">
                <a:extLst>
                  <a:ext uri="{FF2B5EF4-FFF2-40B4-BE49-F238E27FC236}">
                    <a16:creationId xmlns:a16="http://schemas.microsoft.com/office/drawing/2014/main" id="{26F80B48-745D-41AC-A124-309D16AA1926}"/>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9" name="Straight Connector 1628">
                <a:extLst>
                  <a:ext uri="{FF2B5EF4-FFF2-40B4-BE49-F238E27FC236}">
                    <a16:creationId xmlns:a16="http://schemas.microsoft.com/office/drawing/2014/main" id="{DA60BA9A-4AF0-49C4-A289-EBD872B58FA3}"/>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0" name="Straight Connector 1629">
                <a:extLst>
                  <a:ext uri="{FF2B5EF4-FFF2-40B4-BE49-F238E27FC236}">
                    <a16:creationId xmlns:a16="http://schemas.microsoft.com/office/drawing/2014/main" id="{3F4D35A7-27B4-47B0-931F-72189EAC0CF5}"/>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1" name="Straight Connector 1630">
                <a:extLst>
                  <a:ext uri="{FF2B5EF4-FFF2-40B4-BE49-F238E27FC236}">
                    <a16:creationId xmlns:a16="http://schemas.microsoft.com/office/drawing/2014/main" id="{F3A951D3-E1CF-4B25-8084-CDECFA452D4E}"/>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2" name="Straight Connector 1631">
                <a:extLst>
                  <a:ext uri="{FF2B5EF4-FFF2-40B4-BE49-F238E27FC236}">
                    <a16:creationId xmlns:a16="http://schemas.microsoft.com/office/drawing/2014/main" id="{850112FA-4F5C-4A79-A1A9-DD6264466E5D}"/>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98" name="Group 1597">
              <a:extLst>
                <a:ext uri="{FF2B5EF4-FFF2-40B4-BE49-F238E27FC236}">
                  <a16:creationId xmlns:a16="http://schemas.microsoft.com/office/drawing/2014/main" id="{F6A43668-5FC5-4FCD-AB61-0650E86A976C}"/>
                </a:ext>
              </a:extLst>
            </p:cNvPr>
            <p:cNvGrpSpPr/>
            <p:nvPr/>
          </p:nvGrpSpPr>
          <p:grpSpPr>
            <a:xfrm rot="5400000">
              <a:off x="-1250699" y="2489720"/>
              <a:ext cx="913046" cy="961485"/>
              <a:chOff x="610502" y="-1073150"/>
              <a:chExt cx="913046" cy="1301210"/>
            </a:xfrm>
          </p:grpSpPr>
          <p:cxnSp>
            <p:nvCxnSpPr>
              <p:cNvPr id="1623" name="Straight Connector 1622">
                <a:extLst>
                  <a:ext uri="{FF2B5EF4-FFF2-40B4-BE49-F238E27FC236}">
                    <a16:creationId xmlns:a16="http://schemas.microsoft.com/office/drawing/2014/main" id="{9D006F52-11B5-484F-B025-52DCD8204C62}"/>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4" name="Straight Connector 1623">
                <a:extLst>
                  <a:ext uri="{FF2B5EF4-FFF2-40B4-BE49-F238E27FC236}">
                    <a16:creationId xmlns:a16="http://schemas.microsoft.com/office/drawing/2014/main" id="{29E05DCA-02E2-4AF4-BA9F-9D3F96A272D3}"/>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5" name="Straight Connector 1624">
                <a:extLst>
                  <a:ext uri="{FF2B5EF4-FFF2-40B4-BE49-F238E27FC236}">
                    <a16:creationId xmlns:a16="http://schemas.microsoft.com/office/drawing/2014/main" id="{A246F556-FF1A-4877-A136-BB650982B857}"/>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6" name="Straight Connector 1625">
                <a:extLst>
                  <a:ext uri="{FF2B5EF4-FFF2-40B4-BE49-F238E27FC236}">
                    <a16:creationId xmlns:a16="http://schemas.microsoft.com/office/drawing/2014/main" id="{727DF1AE-2AEC-41E2-9B75-09D5E9F7BC78}"/>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7" name="Straight Connector 1626">
                <a:extLst>
                  <a:ext uri="{FF2B5EF4-FFF2-40B4-BE49-F238E27FC236}">
                    <a16:creationId xmlns:a16="http://schemas.microsoft.com/office/drawing/2014/main" id="{F805F7B8-E075-4FE0-A428-258F859E2D79}"/>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99" name="Group 1598">
              <a:extLst>
                <a:ext uri="{FF2B5EF4-FFF2-40B4-BE49-F238E27FC236}">
                  <a16:creationId xmlns:a16="http://schemas.microsoft.com/office/drawing/2014/main" id="{ABDBD6D9-090D-4478-B85A-4D87A5B26048}"/>
                </a:ext>
              </a:extLst>
            </p:cNvPr>
            <p:cNvGrpSpPr/>
            <p:nvPr/>
          </p:nvGrpSpPr>
          <p:grpSpPr>
            <a:xfrm rot="5400000">
              <a:off x="-1250699" y="3404248"/>
              <a:ext cx="913046" cy="961485"/>
              <a:chOff x="610502" y="-1073150"/>
              <a:chExt cx="913046" cy="1301210"/>
            </a:xfrm>
          </p:grpSpPr>
          <p:cxnSp>
            <p:nvCxnSpPr>
              <p:cNvPr id="1618" name="Straight Connector 1617">
                <a:extLst>
                  <a:ext uri="{FF2B5EF4-FFF2-40B4-BE49-F238E27FC236}">
                    <a16:creationId xmlns:a16="http://schemas.microsoft.com/office/drawing/2014/main" id="{718EB3FE-9053-4DCB-8CF5-E7A59408E82B}"/>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9" name="Straight Connector 1618">
                <a:extLst>
                  <a:ext uri="{FF2B5EF4-FFF2-40B4-BE49-F238E27FC236}">
                    <a16:creationId xmlns:a16="http://schemas.microsoft.com/office/drawing/2014/main" id="{6026B225-DEA6-491C-AB60-FEBBCC405B2C}"/>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0" name="Straight Connector 1619">
                <a:extLst>
                  <a:ext uri="{FF2B5EF4-FFF2-40B4-BE49-F238E27FC236}">
                    <a16:creationId xmlns:a16="http://schemas.microsoft.com/office/drawing/2014/main" id="{9D9735F9-7805-4BD7-878C-A4575A1059C8}"/>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1" name="Straight Connector 1620">
                <a:extLst>
                  <a:ext uri="{FF2B5EF4-FFF2-40B4-BE49-F238E27FC236}">
                    <a16:creationId xmlns:a16="http://schemas.microsoft.com/office/drawing/2014/main" id="{AD2E77FA-E405-4C70-85C3-B6C971090FCC}"/>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2" name="Straight Connector 1621">
                <a:extLst>
                  <a:ext uri="{FF2B5EF4-FFF2-40B4-BE49-F238E27FC236}">
                    <a16:creationId xmlns:a16="http://schemas.microsoft.com/office/drawing/2014/main" id="{5F3F35C7-CC08-4BCE-AFF5-C5966840145A}"/>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00" name="Group 1599">
              <a:extLst>
                <a:ext uri="{FF2B5EF4-FFF2-40B4-BE49-F238E27FC236}">
                  <a16:creationId xmlns:a16="http://schemas.microsoft.com/office/drawing/2014/main" id="{45CF27A5-F15E-44D9-881C-337167701459}"/>
                </a:ext>
              </a:extLst>
            </p:cNvPr>
            <p:cNvGrpSpPr/>
            <p:nvPr/>
          </p:nvGrpSpPr>
          <p:grpSpPr>
            <a:xfrm rot="5400000">
              <a:off x="-1250699" y="4318776"/>
              <a:ext cx="913046" cy="961485"/>
              <a:chOff x="610502" y="-1073150"/>
              <a:chExt cx="913046" cy="1301210"/>
            </a:xfrm>
          </p:grpSpPr>
          <p:cxnSp>
            <p:nvCxnSpPr>
              <p:cNvPr id="1613" name="Straight Connector 1612">
                <a:extLst>
                  <a:ext uri="{FF2B5EF4-FFF2-40B4-BE49-F238E27FC236}">
                    <a16:creationId xmlns:a16="http://schemas.microsoft.com/office/drawing/2014/main" id="{FBFF5002-AE17-4FF6-80B1-36A10A045B5A}"/>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4" name="Straight Connector 1613">
                <a:extLst>
                  <a:ext uri="{FF2B5EF4-FFF2-40B4-BE49-F238E27FC236}">
                    <a16:creationId xmlns:a16="http://schemas.microsoft.com/office/drawing/2014/main" id="{D61C9A93-A4C0-4FDA-B222-39818D1C77C9}"/>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5" name="Straight Connector 1614">
                <a:extLst>
                  <a:ext uri="{FF2B5EF4-FFF2-40B4-BE49-F238E27FC236}">
                    <a16:creationId xmlns:a16="http://schemas.microsoft.com/office/drawing/2014/main" id="{D3196871-443C-4F1E-8A79-19C7BEA100F8}"/>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6" name="Straight Connector 1615">
                <a:extLst>
                  <a:ext uri="{FF2B5EF4-FFF2-40B4-BE49-F238E27FC236}">
                    <a16:creationId xmlns:a16="http://schemas.microsoft.com/office/drawing/2014/main" id="{A3C4956F-507D-4692-A42A-9FF8CBF12593}"/>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7" name="Straight Connector 1616">
                <a:extLst>
                  <a:ext uri="{FF2B5EF4-FFF2-40B4-BE49-F238E27FC236}">
                    <a16:creationId xmlns:a16="http://schemas.microsoft.com/office/drawing/2014/main" id="{A367EA06-DB24-4DF5-A5C0-0AD9902C549E}"/>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01" name="Group 1600">
              <a:extLst>
                <a:ext uri="{FF2B5EF4-FFF2-40B4-BE49-F238E27FC236}">
                  <a16:creationId xmlns:a16="http://schemas.microsoft.com/office/drawing/2014/main" id="{CFD64604-35E1-4D09-8762-6512AA030DD9}"/>
                </a:ext>
              </a:extLst>
            </p:cNvPr>
            <p:cNvGrpSpPr/>
            <p:nvPr/>
          </p:nvGrpSpPr>
          <p:grpSpPr>
            <a:xfrm rot="5400000">
              <a:off x="-1250698" y="5233304"/>
              <a:ext cx="913046" cy="961485"/>
              <a:chOff x="610502" y="-1073150"/>
              <a:chExt cx="913046" cy="1301210"/>
            </a:xfrm>
          </p:grpSpPr>
          <p:cxnSp>
            <p:nvCxnSpPr>
              <p:cNvPr id="1608" name="Straight Connector 1607">
                <a:extLst>
                  <a:ext uri="{FF2B5EF4-FFF2-40B4-BE49-F238E27FC236}">
                    <a16:creationId xmlns:a16="http://schemas.microsoft.com/office/drawing/2014/main" id="{05E714C9-BE1E-4732-847C-3D40ADF04A85}"/>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9" name="Straight Connector 1608">
                <a:extLst>
                  <a:ext uri="{FF2B5EF4-FFF2-40B4-BE49-F238E27FC236}">
                    <a16:creationId xmlns:a16="http://schemas.microsoft.com/office/drawing/2014/main" id="{8E7245F6-BA0F-45C3-9DC0-A450312731DD}"/>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0" name="Straight Connector 1609">
                <a:extLst>
                  <a:ext uri="{FF2B5EF4-FFF2-40B4-BE49-F238E27FC236}">
                    <a16:creationId xmlns:a16="http://schemas.microsoft.com/office/drawing/2014/main" id="{3363FA4F-246F-4CCE-A6BD-2DBE5F8949F3}"/>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1" name="Straight Connector 1610">
                <a:extLst>
                  <a:ext uri="{FF2B5EF4-FFF2-40B4-BE49-F238E27FC236}">
                    <a16:creationId xmlns:a16="http://schemas.microsoft.com/office/drawing/2014/main" id="{D9D0EA34-694A-4B32-9580-1BF652FB6DF8}"/>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2" name="Straight Connector 1611">
                <a:extLst>
                  <a:ext uri="{FF2B5EF4-FFF2-40B4-BE49-F238E27FC236}">
                    <a16:creationId xmlns:a16="http://schemas.microsoft.com/office/drawing/2014/main" id="{9499E6D6-CE3A-4138-9506-C21E3B3605CE}"/>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02" name="Group 1601">
              <a:extLst>
                <a:ext uri="{FF2B5EF4-FFF2-40B4-BE49-F238E27FC236}">
                  <a16:creationId xmlns:a16="http://schemas.microsoft.com/office/drawing/2014/main" id="{25BAB14F-8A0D-474C-9B10-16235691A206}"/>
                </a:ext>
              </a:extLst>
            </p:cNvPr>
            <p:cNvGrpSpPr/>
            <p:nvPr/>
          </p:nvGrpSpPr>
          <p:grpSpPr>
            <a:xfrm rot="5400000">
              <a:off x="-1250698" y="6147832"/>
              <a:ext cx="913046" cy="961485"/>
              <a:chOff x="610502" y="-1073150"/>
              <a:chExt cx="913046" cy="1301210"/>
            </a:xfrm>
          </p:grpSpPr>
          <p:cxnSp>
            <p:nvCxnSpPr>
              <p:cNvPr id="1603" name="Straight Connector 1602">
                <a:extLst>
                  <a:ext uri="{FF2B5EF4-FFF2-40B4-BE49-F238E27FC236}">
                    <a16:creationId xmlns:a16="http://schemas.microsoft.com/office/drawing/2014/main" id="{A705E8EE-53C3-4B19-BE5F-9EAA0072EA89}"/>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4" name="Straight Connector 1603">
                <a:extLst>
                  <a:ext uri="{FF2B5EF4-FFF2-40B4-BE49-F238E27FC236}">
                    <a16:creationId xmlns:a16="http://schemas.microsoft.com/office/drawing/2014/main" id="{EED7A2DE-F27E-4A38-933E-6645C95CAF7D}"/>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5" name="Straight Connector 1604">
                <a:extLst>
                  <a:ext uri="{FF2B5EF4-FFF2-40B4-BE49-F238E27FC236}">
                    <a16:creationId xmlns:a16="http://schemas.microsoft.com/office/drawing/2014/main" id="{33D57763-CAD0-4197-8B8C-A232B48BFD3D}"/>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6" name="Straight Connector 1605">
                <a:extLst>
                  <a:ext uri="{FF2B5EF4-FFF2-40B4-BE49-F238E27FC236}">
                    <a16:creationId xmlns:a16="http://schemas.microsoft.com/office/drawing/2014/main" id="{36829260-E687-4351-8A43-887E2D2BFD8B}"/>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7" name="Straight Connector 1606">
                <a:extLst>
                  <a:ext uri="{FF2B5EF4-FFF2-40B4-BE49-F238E27FC236}">
                    <a16:creationId xmlns:a16="http://schemas.microsoft.com/office/drawing/2014/main" id="{5A7D23FC-CE81-43AB-83C3-91D2E6AB3AD8}"/>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643" name="1 inch Solid Vertical">
            <a:extLst>
              <a:ext uri="{FF2B5EF4-FFF2-40B4-BE49-F238E27FC236}">
                <a16:creationId xmlns:a16="http://schemas.microsoft.com/office/drawing/2014/main" id="{0B476FAC-C9F4-465C-9F5D-A40842CBA294}"/>
              </a:ext>
            </a:extLst>
          </p:cNvPr>
          <p:cNvGrpSpPr/>
          <p:nvPr userDrawn="1"/>
        </p:nvGrpSpPr>
        <p:grpSpPr>
          <a:xfrm>
            <a:off x="4572000" y="-952500"/>
            <a:ext cx="4114800" cy="8928206"/>
            <a:chOff x="6096000" y="-952500"/>
            <a:chExt cx="5486400" cy="8928206"/>
          </a:xfrm>
        </p:grpSpPr>
        <p:cxnSp>
          <p:nvCxnSpPr>
            <p:cNvPr id="1644" name="Straight Connector 1643">
              <a:extLst>
                <a:ext uri="{FF2B5EF4-FFF2-40B4-BE49-F238E27FC236}">
                  <a16:creationId xmlns:a16="http://schemas.microsoft.com/office/drawing/2014/main" id="{79AF7EB3-598B-4DA8-97DD-D01A248AE49F}"/>
                </a:ext>
              </a:extLst>
            </p:cNvPr>
            <p:cNvCxnSpPr>
              <a:cxnSpLocks/>
            </p:cNvCxnSpPr>
            <p:nvPr/>
          </p:nvCxnSpPr>
          <p:spPr>
            <a:xfrm>
              <a:off x="60960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5" name="Straight Connector 1644">
              <a:extLst>
                <a:ext uri="{FF2B5EF4-FFF2-40B4-BE49-F238E27FC236}">
                  <a16:creationId xmlns:a16="http://schemas.microsoft.com/office/drawing/2014/main" id="{27382185-EE18-4A57-AD49-C1995B704855}"/>
                </a:ext>
              </a:extLst>
            </p:cNvPr>
            <p:cNvCxnSpPr>
              <a:cxnSpLocks/>
            </p:cNvCxnSpPr>
            <p:nvPr/>
          </p:nvCxnSpPr>
          <p:spPr>
            <a:xfrm>
              <a:off x="70104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6" name="Straight Connector 1645">
              <a:extLst>
                <a:ext uri="{FF2B5EF4-FFF2-40B4-BE49-F238E27FC236}">
                  <a16:creationId xmlns:a16="http://schemas.microsoft.com/office/drawing/2014/main" id="{80246530-BE00-44FA-B890-CB9A0C61046E}"/>
                </a:ext>
              </a:extLst>
            </p:cNvPr>
            <p:cNvCxnSpPr>
              <a:cxnSpLocks/>
            </p:cNvCxnSpPr>
            <p:nvPr/>
          </p:nvCxnSpPr>
          <p:spPr>
            <a:xfrm>
              <a:off x="79248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7" name="Straight Connector 1646">
              <a:extLst>
                <a:ext uri="{FF2B5EF4-FFF2-40B4-BE49-F238E27FC236}">
                  <a16:creationId xmlns:a16="http://schemas.microsoft.com/office/drawing/2014/main" id="{FFB47D22-3191-471B-8B1B-C54F6C2E5ACC}"/>
                </a:ext>
              </a:extLst>
            </p:cNvPr>
            <p:cNvCxnSpPr>
              <a:cxnSpLocks/>
            </p:cNvCxnSpPr>
            <p:nvPr/>
          </p:nvCxnSpPr>
          <p:spPr>
            <a:xfrm>
              <a:off x="88392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8" name="Straight Connector 1647">
              <a:extLst>
                <a:ext uri="{FF2B5EF4-FFF2-40B4-BE49-F238E27FC236}">
                  <a16:creationId xmlns:a16="http://schemas.microsoft.com/office/drawing/2014/main" id="{9A70B60C-8FA1-4633-9222-81F264065D3A}"/>
                </a:ext>
              </a:extLst>
            </p:cNvPr>
            <p:cNvCxnSpPr>
              <a:cxnSpLocks/>
            </p:cNvCxnSpPr>
            <p:nvPr/>
          </p:nvCxnSpPr>
          <p:spPr>
            <a:xfrm>
              <a:off x="97536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9" name="Straight Connector 1648">
              <a:extLst>
                <a:ext uri="{FF2B5EF4-FFF2-40B4-BE49-F238E27FC236}">
                  <a16:creationId xmlns:a16="http://schemas.microsoft.com/office/drawing/2014/main" id="{BB2BE6B2-1B3B-44A4-B784-E787E046CDE5}"/>
                </a:ext>
              </a:extLst>
            </p:cNvPr>
            <p:cNvCxnSpPr>
              <a:cxnSpLocks/>
            </p:cNvCxnSpPr>
            <p:nvPr/>
          </p:nvCxnSpPr>
          <p:spPr>
            <a:xfrm>
              <a:off x="106680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0" name="Straight Connector 1649">
              <a:extLst>
                <a:ext uri="{FF2B5EF4-FFF2-40B4-BE49-F238E27FC236}">
                  <a16:creationId xmlns:a16="http://schemas.microsoft.com/office/drawing/2014/main" id="{3D485743-676B-4D83-85D9-4F9E300796E5}"/>
                </a:ext>
              </a:extLst>
            </p:cNvPr>
            <p:cNvCxnSpPr>
              <a:cxnSpLocks/>
            </p:cNvCxnSpPr>
            <p:nvPr/>
          </p:nvCxnSpPr>
          <p:spPr>
            <a:xfrm>
              <a:off x="115824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51" name="1 inch Solid Horizontal">
            <a:extLst>
              <a:ext uri="{FF2B5EF4-FFF2-40B4-BE49-F238E27FC236}">
                <a16:creationId xmlns:a16="http://schemas.microsoft.com/office/drawing/2014/main" id="{D20E9413-CC5C-446C-A592-83E3BB189271}"/>
              </a:ext>
            </a:extLst>
          </p:cNvPr>
          <p:cNvGrpSpPr/>
          <p:nvPr userDrawn="1"/>
        </p:nvGrpSpPr>
        <p:grpSpPr>
          <a:xfrm>
            <a:off x="4570748" y="685536"/>
            <a:ext cx="5244764" cy="5486665"/>
            <a:chOff x="-895350" y="685535"/>
            <a:chExt cx="13982700" cy="5486665"/>
          </a:xfrm>
        </p:grpSpPr>
        <p:cxnSp>
          <p:nvCxnSpPr>
            <p:cNvPr id="1652" name="Straight Connector 1651">
              <a:extLst>
                <a:ext uri="{FF2B5EF4-FFF2-40B4-BE49-F238E27FC236}">
                  <a16:creationId xmlns:a16="http://schemas.microsoft.com/office/drawing/2014/main" id="{1D69E956-5DD9-48AC-88C9-E6FF43FA7B1C}"/>
                </a:ext>
              </a:extLst>
            </p:cNvPr>
            <p:cNvCxnSpPr>
              <a:cxnSpLocks/>
            </p:cNvCxnSpPr>
            <p:nvPr/>
          </p:nvCxnSpPr>
          <p:spPr>
            <a:xfrm rot="5400000">
              <a:off x="6096000" y="-6305815"/>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3" name="Straight Connector 1652">
              <a:extLst>
                <a:ext uri="{FF2B5EF4-FFF2-40B4-BE49-F238E27FC236}">
                  <a16:creationId xmlns:a16="http://schemas.microsoft.com/office/drawing/2014/main" id="{108DC3A1-A919-48BE-A107-6E17FC247ED2}"/>
                </a:ext>
              </a:extLst>
            </p:cNvPr>
            <p:cNvCxnSpPr>
              <a:cxnSpLocks/>
            </p:cNvCxnSpPr>
            <p:nvPr/>
          </p:nvCxnSpPr>
          <p:spPr>
            <a:xfrm rot="5400000">
              <a:off x="6096000" y="-5391415"/>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4" name="Straight Connector 1653">
              <a:extLst>
                <a:ext uri="{FF2B5EF4-FFF2-40B4-BE49-F238E27FC236}">
                  <a16:creationId xmlns:a16="http://schemas.microsoft.com/office/drawing/2014/main" id="{88CA7AE5-DE70-43C3-A2A8-EC1DA562D26A}"/>
                </a:ext>
              </a:extLst>
            </p:cNvPr>
            <p:cNvCxnSpPr>
              <a:cxnSpLocks/>
            </p:cNvCxnSpPr>
            <p:nvPr/>
          </p:nvCxnSpPr>
          <p:spPr>
            <a:xfrm rot="5400000">
              <a:off x="6096000" y="-44767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5" name="Straight Connector 1654">
              <a:extLst>
                <a:ext uri="{FF2B5EF4-FFF2-40B4-BE49-F238E27FC236}">
                  <a16:creationId xmlns:a16="http://schemas.microsoft.com/office/drawing/2014/main" id="{7B9195C3-1673-4724-9B1A-8FF22BA4CBE3}"/>
                </a:ext>
              </a:extLst>
            </p:cNvPr>
            <p:cNvCxnSpPr>
              <a:cxnSpLocks/>
            </p:cNvCxnSpPr>
            <p:nvPr/>
          </p:nvCxnSpPr>
          <p:spPr>
            <a:xfrm rot="5400000">
              <a:off x="6096000" y="-35623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6" name="Straight Connector 1655">
              <a:extLst>
                <a:ext uri="{FF2B5EF4-FFF2-40B4-BE49-F238E27FC236}">
                  <a16:creationId xmlns:a16="http://schemas.microsoft.com/office/drawing/2014/main" id="{0EBB5D09-46BF-468E-A552-C2223584C947}"/>
                </a:ext>
              </a:extLst>
            </p:cNvPr>
            <p:cNvCxnSpPr>
              <a:cxnSpLocks/>
            </p:cNvCxnSpPr>
            <p:nvPr/>
          </p:nvCxnSpPr>
          <p:spPr>
            <a:xfrm rot="5400000">
              <a:off x="6096000" y="-26479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7" name="Straight Connector 1656">
              <a:extLst>
                <a:ext uri="{FF2B5EF4-FFF2-40B4-BE49-F238E27FC236}">
                  <a16:creationId xmlns:a16="http://schemas.microsoft.com/office/drawing/2014/main" id="{CED27973-B1E2-46EA-99AB-2632EB4C39D2}"/>
                </a:ext>
              </a:extLst>
            </p:cNvPr>
            <p:cNvCxnSpPr>
              <a:cxnSpLocks/>
            </p:cNvCxnSpPr>
            <p:nvPr/>
          </p:nvCxnSpPr>
          <p:spPr>
            <a:xfrm rot="5400000">
              <a:off x="6096000" y="-17335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8" name="Straight Connector 1657">
              <a:extLst>
                <a:ext uri="{FF2B5EF4-FFF2-40B4-BE49-F238E27FC236}">
                  <a16:creationId xmlns:a16="http://schemas.microsoft.com/office/drawing/2014/main" id="{D874B23F-8FF3-40F8-906B-703C37FE03F6}"/>
                </a:ext>
              </a:extLst>
            </p:cNvPr>
            <p:cNvCxnSpPr>
              <a:cxnSpLocks/>
            </p:cNvCxnSpPr>
            <p:nvPr/>
          </p:nvCxnSpPr>
          <p:spPr>
            <a:xfrm rot="5400000">
              <a:off x="6096000" y="-8191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59" name=".25 inch Dotted horizontal">
            <a:extLst>
              <a:ext uri="{FF2B5EF4-FFF2-40B4-BE49-F238E27FC236}">
                <a16:creationId xmlns:a16="http://schemas.microsoft.com/office/drawing/2014/main" id="{6F578E98-C594-407E-9E61-566F81F75DA0}"/>
              </a:ext>
            </a:extLst>
          </p:cNvPr>
          <p:cNvGrpSpPr/>
          <p:nvPr userDrawn="1"/>
        </p:nvGrpSpPr>
        <p:grpSpPr>
          <a:xfrm>
            <a:off x="4582057" y="-228599"/>
            <a:ext cx="4895318" cy="7315199"/>
            <a:chOff x="-444500" y="-228599"/>
            <a:chExt cx="13081000" cy="7315199"/>
          </a:xfrm>
        </p:grpSpPr>
        <p:grpSp>
          <p:nvGrpSpPr>
            <p:cNvPr id="1660" name="Group 1659">
              <a:extLst>
                <a:ext uri="{FF2B5EF4-FFF2-40B4-BE49-F238E27FC236}">
                  <a16:creationId xmlns:a16="http://schemas.microsoft.com/office/drawing/2014/main" id="{5F7DCFD0-C892-4F08-848C-8322B67D700D}"/>
                </a:ext>
              </a:extLst>
            </p:cNvPr>
            <p:cNvGrpSpPr/>
            <p:nvPr/>
          </p:nvGrpSpPr>
          <p:grpSpPr>
            <a:xfrm rot="5400000">
              <a:off x="5638800" y="-825499"/>
              <a:ext cx="914400" cy="13081000"/>
              <a:chOff x="5121275" y="-952500"/>
              <a:chExt cx="914400" cy="8928206"/>
            </a:xfrm>
          </p:grpSpPr>
          <p:cxnSp>
            <p:nvCxnSpPr>
              <p:cNvPr id="1703" name="Straight Connector 1702">
                <a:extLst>
                  <a:ext uri="{FF2B5EF4-FFF2-40B4-BE49-F238E27FC236}">
                    <a16:creationId xmlns:a16="http://schemas.microsoft.com/office/drawing/2014/main" id="{7B9B467F-7022-43C1-BBA7-F98C251F24DF}"/>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4" name="Straight Connector 1703">
                <a:extLst>
                  <a:ext uri="{FF2B5EF4-FFF2-40B4-BE49-F238E27FC236}">
                    <a16:creationId xmlns:a16="http://schemas.microsoft.com/office/drawing/2014/main" id="{8C8302D8-59D6-4160-9723-5C380314752C}"/>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5" name="Straight Connector 1704">
                <a:extLst>
                  <a:ext uri="{FF2B5EF4-FFF2-40B4-BE49-F238E27FC236}">
                    <a16:creationId xmlns:a16="http://schemas.microsoft.com/office/drawing/2014/main" id="{9E4D544C-3650-4A2D-AF18-57EC607B5990}"/>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6" name="Straight Connector 1705">
                <a:extLst>
                  <a:ext uri="{FF2B5EF4-FFF2-40B4-BE49-F238E27FC236}">
                    <a16:creationId xmlns:a16="http://schemas.microsoft.com/office/drawing/2014/main" id="{1A1636EA-D0A4-4EDF-967A-399B233BFC82}"/>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7" name="Straight Connector 1706">
                <a:extLst>
                  <a:ext uri="{FF2B5EF4-FFF2-40B4-BE49-F238E27FC236}">
                    <a16:creationId xmlns:a16="http://schemas.microsoft.com/office/drawing/2014/main" id="{8EEE105F-5191-44A0-BFFB-5F9C6AB1BCA2}"/>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1" name="Group 1660">
              <a:extLst>
                <a:ext uri="{FF2B5EF4-FFF2-40B4-BE49-F238E27FC236}">
                  <a16:creationId xmlns:a16="http://schemas.microsoft.com/office/drawing/2014/main" id="{A34F9A50-062D-46E9-84A5-091A159A7ADE}"/>
                </a:ext>
              </a:extLst>
            </p:cNvPr>
            <p:cNvGrpSpPr/>
            <p:nvPr/>
          </p:nvGrpSpPr>
          <p:grpSpPr>
            <a:xfrm rot="5400000">
              <a:off x="5638800" y="88900"/>
              <a:ext cx="914400" cy="13081000"/>
              <a:chOff x="5121275" y="-952500"/>
              <a:chExt cx="914400" cy="8928206"/>
            </a:xfrm>
          </p:grpSpPr>
          <p:cxnSp>
            <p:nvCxnSpPr>
              <p:cNvPr id="1698" name="Straight Connector 1697">
                <a:extLst>
                  <a:ext uri="{FF2B5EF4-FFF2-40B4-BE49-F238E27FC236}">
                    <a16:creationId xmlns:a16="http://schemas.microsoft.com/office/drawing/2014/main" id="{732F50CC-A2F2-4622-827A-D56BBB40DA8C}"/>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9" name="Straight Connector 1698">
                <a:extLst>
                  <a:ext uri="{FF2B5EF4-FFF2-40B4-BE49-F238E27FC236}">
                    <a16:creationId xmlns:a16="http://schemas.microsoft.com/office/drawing/2014/main" id="{AA2AA58E-1922-40D0-92E3-A8D278FBFDA3}"/>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0" name="Straight Connector 1699">
                <a:extLst>
                  <a:ext uri="{FF2B5EF4-FFF2-40B4-BE49-F238E27FC236}">
                    <a16:creationId xmlns:a16="http://schemas.microsoft.com/office/drawing/2014/main" id="{010BFE42-EE14-4D8C-8E99-9FD233ACA62E}"/>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1" name="Straight Connector 1700">
                <a:extLst>
                  <a:ext uri="{FF2B5EF4-FFF2-40B4-BE49-F238E27FC236}">
                    <a16:creationId xmlns:a16="http://schemas.microsoft.com/office/drawing/2014/main" id="{36E6F8DB-BC6F-4282-8B0C-2C1A68C38FE1}"/>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2" name="Straight Connector 1701">
                <a:extLst>
                  <a:ext uri="{FF2B5EF4-FFF2-40B4-BE49-F238E27FC236}">
                    <a16:creationId xmlns:a16="http://schemas.microsoft.com/office/drawing/2014/main" id="{45AB23EB-9910-4CC4-B3D6-1A849AABBE66}"/>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2" name="Group 1661">
              <a:extLst>
                <a:ext uri="{FF2B5EF4-FFF2-40B4-BE49-F238E27FC236}">
                  <a16:creationId xmlns:a16="http://schemas.microsoft.com/office/drawing/2014/main" id="{673D5BEE-7F25-4413-AA43-9A4A930DB17C}"/>
                </a:ext>
              </a:extLst>
            </p:cNvPr>
            <p:cNvGrpSpPr/>
            <p:nvPr/>
          </p:nvGrpSpPr>
          <p:grpSpPr>
            <a:xfrm rot="5400000">
              <a:off x="5638800" y="-1739899"/>
              <a:ext cx="914400" cy="13081000"/>
              <a:chOff x="5121275" y="-952500"/>
              <a:chExt cx="914400" cy="8928206"/>
            </a:xfrm>
          </p:grpSpPr>
          <p:cxnSp>
            <p:nvCxnSpPr>
              <p:cNvPr id="1693" name="Straight Connector 1692">
                <a:extLst>
                  <a:ext uri="{FF2B5EF4-FFF2-40B4-BE49-F238E27FC236}">
                    <a16:creationId xmlns:a16="http://schemas.microsoft.com/office/drawing/2014/main" id="{F910EDE8-C926-4A01-AE7B-D46A70588727}"/>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4" name="Straight Connector 1693">
                <a:extLst>
                  <a:ext uri="{FF2B5EF4-FFF2-40B4-BE49-F238E27FC236}">
                    <a16:creationId xmlns:a16="http://schemas.microsoft.com/office/drawing/2014/main" id="{CD0317A1-262A-4714-BD2D-EACD2CDA57DF}"/>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5" name="Straight Connector 1694">
                <a:extLst>
                  <a:ext uri="{FF2B5EF4-FFF2-40B4-BE49-F238E27FC236}">
                    <a16:creationId xmlns:a16="http://schemas.microsoft.com/office/drawing/2014/main" id="{9EC97C13-48BF-479D-A469-61A879E01A76}"/>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6" name="Straight Connector 1695">
                <a:extLst>
                  <a:ext uri="{FF2B5EF4-FFF2-40B4-BE49-F238E27FC236}">
                    <a16:creationId xmlns:a16="http://schemas.microsoft.com/office/drawing/2014/main" id="{E129B752-6416-4A95-9D9E-E730858E74C0}"/>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7" name="Straight Connector 1696">
                <a:extLst>
                  <a:ext uri="{FF2B5EF4-FFF2-40B4-BE49-F238E27FC236}">
                    <a16:creationId xmlns:a16="http://schemas.microsoft.com/office/drawing/2014/main" id="{7FD12F82-798A-423A-9CCB-3ED2976002B9}"/>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3" name="Group 1662">
              <a:extLst>
                <a:ext uri="{FF2B5EF4-FFF2-40B4-BE49-F238E27FC236}">
                  <a16:creationId xmlns:a16="http://schemas.microsoft.com/office/drawing/2014/main" id="{730FB928-043D-412E-B726-4FFB437FB7A0}"/>
                </a:ext>
              </a:extLst>
            </p:cNvPr>
            <p:cNvGrpSpPr/>
            <p:nvPr/>
          </p:nvGrpSpPr>
          <p:grpSpPr>
            <a:xfrm rot="5400000">
              <a:off x="5638800" y="-2654299"/>
              <a:ext cx="914400" cy="13081000"/>
              <a:chOff x="5121275" y="-952500"/>
              <a:chExt cx="914400" cy="8928206"/>
            </a:xfrm>
          </p:grpSpPr>
          <p:cxnSp>
            <p:nvCxnSpPr>
              <p:cNvPr id="1688" name="Straight Connector 1687">
                <a:extLst>
                  <a:ext uri="{FF2B5EF4-FFF2-40B4-BE49-F238E27FC236}">
                    <a16:creationId xmlns:a16="http://schemas.microsoft.com/office/drawing/2014/main" id="{E9F355C9-BA84-48EA-97C6-97B96697BE24}"/>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9" name="Straight Connector 1688">
                <a:extLst>
                  <a:ext uri="{FF2B5EF4-FFF2-40B4-BE49-F238E27FC236}">
                    <a16:creationId xmlns:a16="http://schemas.microsoft.com/office/drawing/2014/main" id="{21639F26-02E7-443C-84F5-6CAF9FC9E1D6}"/>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0" name="Straight Connector 1689">
                <a:extLst>
                  <a:ext uri="{FF2B5EF4-FFF2-40B4-BE49-F238E27FC236}">
                    <a16:creationId xmlns:a16="http://schemas.microsoft.com/office/drawing/2014/main" id="{F33C1269-FD71-4F3A-BB31-4319F89E8C8C}"/>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1" name="Straight Connector 1690">
                <a:extLst>
                  <a:ext uri="{FF2B5EF4-FFF2-40B4-BE49-F238E27FC236}">
                    <a16:creationId xmlns:a16="http://schemas.microsoft.com/office/drawing/2014/main" id="{39B82B7E-3025-4F7E-8253-44777DDE35DB}"/>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92" name="Straight Connector 1691">
                <a:extLst>
                  <a:ext uri="{FF2B5EF4-FFF2-40B4-BE49-F238E27FC236}">
                    <a16:creationId xmlns:a16="http://schemas.microsoft.com/office/drawing/2014/main" id="{ECB4C61A-F4BF-418E-ABB2-E73C29CC9DD6}"/>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4" name="Group 1663">
              <a:extLst>
                <a:ext uri="{FF2B5EF4-FFF2-40B4-BE49-F238E27FC236}">
                  <a16:creationId xmlns:a16="http://schemas.microsoft.com/office/drawing/2014/main" id="{970F039D-A46E-4283-A97B-8478317F1271}"/>
                </a:ext>
              </a:extLst>
            </p:cNvPr>
            <p:cNvGrpSpPr/>
            <p:nvPr/>
          </p:nvGrpSpPr>
          <p:grpSpPr>
            <a:xfrm rot="5400000">
              <a:off x="5638800" y="-3568699"/>
              <a:ext cx="914400" cy="13081000"/>
              <a:chOff x="5121275" y="-952500"/>
              <a:chExt cx="914400" cy="8928206"/>
            </a:xfrm>
          </p:grpSpPr>
          <p:cxnSp>
            <p:nvCxnSpPr>
              <p:cNvPr id="1683" name="Straight Connector 1682">
                <a:extLst>
                  <a:ext uri="{FF2B5EF4-FFF2-40B4-BE49-F238E27FC236}">
                    <a16:creationId xmlns:a16="http://schemas.microsoft.com/office/drawing/2014/main" id="{4A22DEDA-26A5-4E2E-A1C6-B6B4D59E0D16}"/>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4" name="Straight Connector 1683">
                <a:extLst>
                  <a:ext uri="{FF2B5EF4-FFF2-40B4-BE49-F238E27FC236}">
                    <a16:creationId xmlns:a16="http://schemas.microsoft.com/office/drawing/2014/main" id="{1C180188-F8DC-46B7-9AB1-B0C322A73BBE}"/>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5" name="Straight Connector 1684">
                <a:extLst>
                  <a:ext uri="{FF2B5EF4-FFF2-40B4-BE49-F238E27FC236}">
                    <a16:creationId xmlns:a16="http://schemas.microsoft.com/office/drawing/2014/main" id="{A0FE31C5-6370-472F-9C53-4B6B58656837}"/>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6" name="Straight Connector 1685">
                <a:extLst>
                  <a:ext uri="{FF2B5EF4-FFF2-40B4-BE49-F238E27FC236}">
                    <a16:creationId xmlns:a16="http://schemas.microsoft.com/office/drawing/2014/main" id="{BE84BEB6-CBDC-4737-9145-5D19A6E2C86C}"/>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7" name="Straight Connector 1686">
                <a:extLst>
                  <a:ext uri="{FF2B5EF4-FFF2-40B4-BE49-F238E27FC236}">
                    <a16:creationId xmlns:a16="http://schemas.microsoft.com/office/drawing/2014/main" id="{9DAB095F-1BAA-4037-AC5F-CDEC47B774B2}"/>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5" name="Group 1664">
              <a:extLst>
                <a:ext uri="{FF2B5EF4-FFF2-40B4-BE49-F238E27FC236}">
                  <a16:creationId xmlns:a16="http://schemas.microsoft.com/office/drawing/2014/main" id="{02B6C1E2-A8F2-4A1A-8015-450747F2EBE4}"/>
                </a:ext>
              </a:extLst>
            </p:cNvPr>
            <p:cNvGrpSpPr/>
            <p:nvPr/>
          </p:nvGrpSpPr>
          <p:grpSpPr>
            <a:xfrm rot="5400000">
              <a:off x="5638800" y="-4483099"/>
              <a:ext cx="914400" cy="13081000"/>
              <a:chOff x="5121275" y="-952500"/>
              <a:chExt cx="914400" cy="8928206"/>
            </a:xfrm>
          </p:grpSpPr>
          <p:cxnSp>
            <p:nvCxnSpPr>
              <p:cNvPr id="1678" name="Straight Connector 1677">
                <a:extLst>
                  <a:ext uri="{FF2B5EF4-FFF2-40B4-BE49-F238E27FC236}">
                    <a16:creationId xmlns:a16="http://schemas.microsoft.com/office/drawing/2014/main" id="{5D6C09E2-21A6-42AD-8E2F-A8137959AA69}"/>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9" name="Straight Connector 1678">
                <a:extLst>
                  <a:ext uri="{FF2B5EF4-FFF2-40B4-BE49-F238E27FC236}">
                    <a16:creationId xmlns:a16="http://schemas.microsoft.com/office/drawing/2014/main" id="{7B18F4D5-490A-4154-89DA-5936A954B05D}"/>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0" name="Straight Connector 1679">
                <a:extLst>
                  <a:ext uri="{FF2B5EF4-FFF2-40B4-BE49-F238E27FC236}">
                    <a16:creationId xmlns:a16="http://schemas.microsoft.com/office/drawing/2014/main" id="{E8AC9BA0-7BCC-4CD3-9EA9-E0886900EF33}"/>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1" name="Straight Connector 1680">
                <a:extLst>
                  <a:ext uri="{FF2B5EF4-FFF2-40B4-BE49-F238E27FC236}">
                    <a16:creationId xmlns:a16="http://schemas.microsoft.com/office/drawing/2014/main" id="{D990A15C-9C98-4A3F-839A-360D3199780A}"/>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2" name="Straight Connector 1681">
                <a:extLst>
                  <a:ext uri="{FF2B5EF4-FFF2-40B4-BE49-F238E27FC236}">
                    <a16:creationId xmlns:a16="http://schemas.microsoft.com/office/drawing/2014/main" id="{DEB70DF1-9D61-4042-989E-B84F295A5FAF}"/>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6" name="Group 1665">
              <a:extLst>
                <a:ext uri="{FF2B5EF4-FFF2-40B4-BE49-F238E27FC236}">
                  <a16:creationId xmlns:a16="http://schemas.microsoft.com/office/drawing/2014/main" id="{97E3204C-7C0B-4295-83C7-DE99E32C84A2}"/>
                </a:ext>
              </a:extLst>
            </p:cNvPr>
            <p:cNvGrpSpPr/>
            <p:nvPr/>
          </p:nvGrpSpPr>
          <p:grpSpPr>
            <a:xfrm rot="5400000">
              <a:off x="5638800" y="-5397499"/>
              <a:ext cx="914400" cy="13081000"/>
              <a:chOff x="5121275" y="-952500"/>
              <a:chExt cx="914400" cy="8928206"/>
            </a:xfrm>
          </p:grpSpPr>
          <p:cxnSp>
            <p:nvCxnSpPr>
              <p:cNvPr id="1673" name="Straight Connector 1672">
                <a:extLst>
                  <a:ext uri="{FF2B5EF4-FFF2-40B4-BE49-F238E27FC236}">
                    <a16:creationId xmlns:a16="http://schemas.microsoft.com/office/drawing/2014/main" id="{2298ADE0-CB28-4BE4-94DD-66C6EB40FF02}"/>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4" name="Straight Connector 1673">
                <a:extLst>
                  <a:ext uri="{FF2B5EF4-FFF2-40B4-BE49-F238E27FC236}">
                    <a16:creationId xmlns:a16="http://schemas.microsoft.com/office/drawing/2014/main" id="{DAA91429-34C3-42E0-A292-9E0D4B75FD85}"/>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5" name="Straight Connector 1674">
                <a:extLst>
                  <a:ext uri="{FF2B5EF4-FFF2-40B4-BE49-F238E27FC236}">
                    <a16:creationId xmlns:a16="http://schemas.microsoft.com/office/drawing/2014/main" id="{3ADC3CFD-7F75-4087-8268-DC3DFE12E1BB}"/>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6" name="Straight Connector 1675">
                <a:extLst>
                  <a:ext uri="{FF2B5EF4-FFF2-40B4-BE49-F238E27FC236}">
                    <a16:creationId xmlns:a16="http://schemas.microsoft.com/office/drawing/2014/main" id="{7638B3F6-364D-414E-9637-DB947EEC2FD4}"/>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7" name="Straight Connector 1676">
                <a:extLst>
                  <a:ext uri="{FF2B5EF4-FFF2-40B4-BE49-F238E27FC236}">
                    <a16:creationId xmlns:a16="http://schemas.microsoft.com/office/drawing/2014/main" id="{9232CFBE-E4B4-4C4C-9C78-2E56877DBD83}"/>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7" name="Group 1666">
              <a:extLst>
                <a:ext uri="{FF2B5EF4-FFF2-40B4-BE49-F238E27FC236}">
                  <a16:creationId xmlns:a16="http://schemas.microsoft.com/office/drawing/2014/main" id="{49C559F1-D872-4014-8146-F72186B0F177}"/>
                </a:ext>
              </a:extLst>
            </p:cNvPr>
            <p:cNvGrpSpPr/>
            <p:nvPr/>
          </p:nvGrpSpPr>
          <p:grpSpPr>
            <a:xfrm rot="5400000">
              <a:off x="5638800" y="-6311899"/>
              <a:ext cx="914400" cy="13081000"/>
              <a:chOff x="5121275" y="-952500"/>
              <a:chExt cx="914400" cy="8928206"/>
            </a:xfrm>
          </p:grpSpPr>
          <p:cxnSp>
            <p:nvCxnSpPr>
              <p:cNvPr id="1668" name="Straight Connector 1667">
                <a:extLst>
                  <a:ext uri="{FF2B5EF4-FFF2-40B4-BE49-F238E27FC236}">
                    <a16:creationId xmlns:a16="http://schemas.microsoft.com/office/drawing/2014/main" id="{E112ECB5-5B7C-4B21-87B1-EDC5B9AA25E9}"/>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69" name="Straight Connector 1668">
                <a:extLst>
                  <a:ext uri="{FF2B5EF4-FFF2-40B4-BE49-F238E27FC236}">
                    <a16:creationId xmlns:a16="http://schemas.microsoft.com/office/drawing/2014/main" id="{F2553ECE-D670-40A8-A41C-6A186FB0F14C}"/>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0" name="Straight Connector 1669">
                <a:extLst>
                  <a:ext uri="{FF2B5EF4-FFF2-40B4-BE49-F238E27FC236}">
                    <a16:creationId xmlns:a16="http://schemas.microsoft.com/office/drawing/2014/main" id="{DCCCACE4-851A-4431-A808-44368C9282DC}"/>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1" name="Straight Connector 1670">
                <a:extLst>
                  <a:ext uri="{FF2B5EF4-FFF2-40B4-BE49-F238E27FC236}">
                    <a16:creationId xmlns:a16="http://schemas.microsoft.com/office/drawing/2014/main" id="{93F2D4C5-6649-4636-83E7-4A4B19532898}"/>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72" name="Straight Connector 1671">
                <a:extLst>
                  <a:ext uri="{FF2B5EF4-FFF2-40B4-BE49-F238E27FC236}">
                    <a16:creationId xmlns:a16="http://schemas.microsoft.com/office/drawing/2014/main" id="{35D76751-2EBB-4B2D-8FE9-7040039E156D}"/>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08" name="Group 1707">
            <a:extLst>
              <a:ext uri="{FF2B5EF4-FFF2-40B4-BE49-F238E27FC236}">
                <a16:creationId xmlns:a16="http://schemas.microsoft.com/office/drawing/2014/main" id="{BF555E76-567C-424E-B97B-4F899B76DB9F}"/>
              </a:ext>
            </a:extLst>
          </p:cNvPr>
          <p:cNvGrpSpPr/>
          <p:nvPr userDrawn="1"/>
        </p:nvGrpSpPr>
        <p:grpSpPr>
          <a:xfrm>
            <a:off x="4572000" y="-419100"/>
            <a:ext cx="4800600" cy="7661381"/>
            <a:chOff x="6096000" y="-419100"/>
            <a:chExt cx="6400800" cy="7661381"/>
          </a:xfrm>
        </p:grpSpPr>
        <p:grpSp>
          <p:nvGrpSpPr>
            <p:cNvPr id="1709" name="Group 1708">
              <a:extLst>
                <a:ext uri="{FF2B5EF4-FFF2-40B4-BE49-F238E27FC236}">
                  <a16:creationId xmlns:a16="http://schemas.microsoft.com/office/drawing/2014/main" id="{60A8FF9D-89D8-4E70-A58A-2719517778AD}"/>
                </a:ext>
              </a:extLst>
            </p:cNvPr>
            <p:cNvGrpSpPr/>
            <p:nvPr/>
          </p:nvGrpSpPr>
          <p:grpSpPr>
            <a:xfrm>
              <a:off x="11582400" y="-419100"/>
              <a:ext cx="914400" cy="7661381"/>
              <a:chOff x="5121275" y="-952500"/>
              <a:chExt cx="914400" cy="8928206"/>
            </a:xfrm>
          </p:grpSpPr>
          <p:cxnSp>
            <p:nvCxnSpPr>
              <p:cNvPr id="1746" name="Straight Connector 1745">
                <a:extLst>
                  <a:ext uri="{FF2B5EF4-FFF2-40B4-BE49-F238E27FC236}">
                    <a16:creationId xmlns:a16="http://schemas.microsoft.com/office/drawing/2014/main" id="{BAA19572-0A56-45EC-9C6F-4002B89B7D14}"/>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7" name="Straight Connector 1746">
                <a:extLst>
                  <a:ext uri="{FF2B5EF4-FFF2-40B4-BE49-F238E27FC236}">
                    <a16:creationId xmlns:a16="http://schemas.microsoft.com/office/drawing/2014/main" id="{DB9CD376-E7B4-4082-AEE7-F756AC15DBEF}"/>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8" name="Straight Connector 1747">
                <a:extLst>
                  <a:ext uri="{FF2B5EF4-FFF2-40B4-BE49-F238E27FC236}">
                    <a16:creationId xmlns:a16="http://schemas.microsoft.com/office/drawing/2014/main" id="{966D0DFE-1B31-4A60-AF04-F983A3667752}"/>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9" name="Straight Connector 1748">
                <a:extLst>
                  <a:ext uri="{FF2B5EF4-FFF2-40B4-BE49-F238E27FC236}">
                    <a16:creationId xmlns:a16="http://schemas.microsoft.com/office/drawing/2014/main" id="{B62C4683-593D-467D-9176-276827958319}"/>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50" name="Straight Connector 1749">
                <a:extLst>
                  <a:ext uri="{FF2B5EF4-FFF2-40B4-BE49-F238E27FC236}">
                    <a16:creationId xmlns:a16="http://schemas.microsoft.com/office/drawing/2014/main" id="{19103EE8-DFC0-48D7-B63E-496100A52474}"/>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0" name="Group 1709">
              <a:extLst>
                <a:ext uri="{FF2B5EF4-FFF2-40B4-BE49-F238E27FC236}">
                  <a16:creationId xmlns:a16="http://schemas.microsoft.com/office/drawing/2014/main" id="{F6319956-A367-485E-B739-299FE6BFDE6A}"/>
                </a:ext>
              </a:extLst>
            </p:cNvPr>
            <p:cNvGrpSpPr/>
            <p:nvPr/>
          </p:nvGrpSpPr>
          <p:grpSpPr>
            <a:xfrm>
              <a:off x="10668000" y="-419100"/>
              <a:ext cx="914400" cy="7661381"/>
              <a:chOff x="5121275" y="-952500"/>
              <a:chExt cx="914400" cy="8928206"/>
            </a:xfrm>
          </p:grpSpPr>
          <p:cxnSp>
            <p:nvCxnSpPr>
              <p:cNvPr id="1741" name="Straight Connector 1740">
                <a:extLst>
                  <a:ext uri="{FF2B5EF4-FFF2-40B4-BE49-F238E27FC236}">
                    <a16:creationId xmlns:a16="http://schemas.microsoft.com/office/drawing/2014/main" id="{5CFD66C3-FCC5-4217-88BC-EEB059F6B044}"/>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2" name="Straight Connector 1741">
                <a:extLst>
                  <a:ext uri="{FF2B5EF4-FFF2-40B4-BE49-F238E27FC236}">
                    <a16:creationId xmlns:a16="http://schemas.microsoft.com/office/drawing/2014/main" id="{9931CC24-F349-4ABE-B0E1-7C9539F66B44}"/>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3" name="Straight Connector 1742">
                <a:extLst>
                  <a:ext uri="{FF2B5EF4-FFF2-40B4-BE49-F238E27FC236}">
                    <a16:creationId xmlns:a16="http://schemas.microsoft.com/office/drawing/2014/main" id="{B4338A28-3B43-4BEB-85D1-1DF7F47E1784}"/>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4" name="Straight Connector 1743">
                <a:extLst>
                  <a:ext uri="{FF2B5EF4-FFF2-40B4-BE49-F238E27FC236}">
                    <a16:creationId xmlns:a16="http://schemas.microsoft.com/office/drawing/2014/main" id="{BA667906-43C7-4CFC-9B8E-6D54BF86DB48}"/>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5" name="Straight Connector 1744">
                <a:extLst>
                  <a:ext uri="{FF2B5EF4-FFF2-40B4-BE49-F238E27FC236}">
                    <a16:creationId xmlns:a16="http://schemas.microsoft.com/office/drawing/2014/main" id="{EB9F50A1-E323-4581-854D-B6E24319FA88}"/>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1" name="Group 1710">
              <a:extLst>
                <a:ext uri="{FF2B5EF4-FFF2-40B4-BE49-F238E27FC236}">
                  <a16:creationId xmlns:a16="http://schemas.microsoft.com/office/drawing/2014/main" id="{83D3E689-07A7-4C21-8307-E3ACE689C43C}"/>
                </a:ext>
              </a:extLst>
            </p:cNvPr>
            <p:cNvGrpSpPr/>
            <p:nvPr/>
          </p:nvGrpSpPr>
          <p:grpSpPr>
            <a:xfrm>
              <a:off x="9753600" y="-419100"/>
              <a:ext cx="914400" cy="7661381"/>
              <a:chOff x="5121275" y="-952500"/>
              <a:chExt cx="914400" cy="8928206"/>
            </a:xfrm>
          </p:grpSpPr>
          <p:cxnSp>
            <p:nvCxnSpPr>
              <p:cNvPr id="1736" name="Straight Connector 1735">
                <a:extLst>
                  <a:ext uri="{FF2B5EF4-FFF2-40B4-BE49-F238E27FC236}">
                    <a16:creationId xmlns:a16="http://schemas.microsoft.com/office/drawing/2014/main" id="{83816F7C-6966-4388-80B4-ED860F7B25B2}"/>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7" name="Straight Connector 1736">
                <a:extLst>
                  <a:ext uri="{FF2B5EF4-FFF2-40B4-BE49-F238E27FC236}">
                    <a16:creationId xmlns:a16="http://schemas.microsoft.com/office/drawing/2014/main" id="{56D89E95-093E-4B95-B0D2-996A6F3AC2A6}"/>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8" name="Straight Connector 1737">
                <a:extLst>
                  <a:ext uri="{FF2B5EF4-FFF2-40B4-BE49-F238E27FC236}">
                    <a16:creationId xmlns:a16="http://schemas.microsoft.com/office/drawing/2014/main" id="{E951DAC7-59CA-4D2C-9C03-CFF3BBBF8298}"/>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9" name="Straight Connector 1738">
                <a:extLst>
                  <a:ext uri="{FF2B5EF4-FFF2-40B4-BE49-F238E27FC236}">
                    <a16:creationId xmlns:a16="http://schemas.microsoft.com/office/drawing/2014/main" id="{A571C75A-E104-4E8E-A58F-4AD61EE1CB82}"/>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40" name="Straight Connector 1739">
                <a:extLst>
                  <a:ext uri="{FF2B5EF4-FFF2-40B4-BE49-F238E27FC236}">
                    <a16:creationId xmlns:a16="http://schemas.microsoft.com/office/drawing/2014/main" id="{7552B37D-3779-4F34-876F-92943E3EF6C6}"/>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2" name="Group 1711">
              <a:extLst>
                <a:ext uri="{FF2B5EF4-FFF2-40B4-BE49-F238E27FC236}">
                  <a16:creationId xmlns:a16="http://schemas.microsoft.com/office/drawing/2014/main" id="{0825B481-51DB-4542-B71C-1DE5D5D175DA}"/>
                </a:ext>
              </a:extLst>
            </p:cNvPr>
            <p:cNvGrpSpPr/>
            <p:nvPr/>
          </p:nvGrpSpPr>
          <p:grpSpPr>
            <a:xfrm>
              <a:off x="8839200" y="-419100"/>
              <a:ext cx="914400" cy="7661381"/>
              <a:chOff x="5121275" y="-952500"/>
              <a:chExt cx="914400" cy="8928206"/>
            </a:xfrm>
          </p:grpSpPr>
          <p:cxnSp>
            <p:nvCxnSpPr>
              <p:cNvPr id="1731" name="Straight Connector 1730">
                <a:extLst>
                  <a:ext uri="{FF2B5EF4-FFF2-40B4-BE49-F238E27FC236}">
                    <a16:creationId xmlns:a16="http://schemas.microsoft.com/office/drawing/2014/main" id="{867C8A37-1200-4E05-8925-BE0B0300396C}"/>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2" name="Straight Connector 1731">
                <a:extLst>
                  <a:ext uri="{FF2B5EF4-FFF2-40B4-BE49-F238E27FC236}">
                    <a16:creationId xmlns:a16="http://schemas.microsoft.com/office/drawing/2014/main" id="{58E45AFE-5181-47E1-B6A8-885C0FB6A062}"/>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3" name="Straight Connector 1732">
                <a:extLst>
                  <a:ext uri="{FF2B5EF4-FFF2-40B4-BE49-F238E27FC236}">
                    <a16:creationId xmlns:a16="http://schemas.microsoft.com/office/drawing/2014/main" id="{01B17959-4640-466C-9387-DBA7FFB6E6AE}"/>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4" name="Straight Connector 1733">
                <a:extLst>
                  <a:ext uri="{FF2B5EF4-FFF2-40B4-BE49-F238E27FC236}">
                    <a16:creationId xmlns:a16="http://schemas.microsoft.com/office/drawing/2014/main" id="{1CA840A7-9C27-4F5E-A949-8A8A2F8DCB3F}"/>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5" name="Straight Connector 1734">
                <a:extLst>
                  <a:ext uri="{FF2B5EF4-FFF2-40B4-BE49-F238E27FC236}">
                    <a16:creationId xmlns:a16="http://schemas.microsoft.com/office/drawing/2014/main" id="{1C23DA4C-F741-4C0F-8FE0-49D47D9853D6}"/>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3" name="Group 1712">
              <a:extLst>
                <a:ext uri="{FF2B5EF4-FFF2-40B4-BE49-F238E27FC236}">
                  <a16:creationId xmlns:a16="http://schemas.microsoft.com/office/drawing/2014/main" id="{82C7F2FD-7223-49A5-BD36-6383525310C8}"/>
                </a:ext>
              </a:extLst>
            </p:cNvPr>
            <p:cNvGrpSpPr/>
            <p:nvPr/>
          </p:nvGrpSpPr>
          <p:grpSpPr>
            <a:xfrm>
              <a:off x="7924800" y="-419100"/>
              <a:ext cx="914400" cy="7661381"/>
              <a:chOff x="5121275" y="-952500"/>
              <a:chExt cx="914400" cy="8928206"/>
            </a:xfrm>
          </p:grpSpPr>
          <p:cxnSp>
            <p:nvCxnSpPr>
              <p:cNvPr id="1726" name="Straight Connector 1725">
                <a:extLst>
                  <a:ext uri="{FF2B5EF4-FFF2-40B4-BE49-F238E27FC236}">
                    <a16:creationId xmlns:a16="http://schemas.microsoft.com/office/drawing/2014/main" id="{7B057E3B-AF6E-4C36-881B-3C9C43487AB9}"/>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7" name="Straight Connector 1726">
                <a:extLst>
                  <a:ext uri="{FF2B5EF4-FFF2-40B4-BE49-F238E27FC236}">
                    <a16:creationId xmlns:a16="http://schemas.microsoft.com/office/drawing/2014/main" id="{B30B2FC7-044D-4F1B-B92A-76D2390E7DA6}"/>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8" name="Straight Connector 1727">
                <a:extLst>
                  <a:ext uri="{FF2B5EF4-FFF2-40B4-BE49-F238E27FC236}">
                    <a16:creationId xmlns:a16="http://schemas.microsoft.com/office/drawing/2014/main" id="{95F99DB9-0EBB-498C-AEE3-927059E1039C}"/>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9" name="Straight Connector 1728">
                <a:extLst>
                  <a:ext uri="{FF2B5EF4-FFF2-40B4-BE49-F238E27FC236}">
                    <a16:creationId xmlns:a16="http://schemas.microsoft.com/office/drawing/2014/main" id="{58F323EA-03C0-4017-BFBD-A8F648A5C47B}"/>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0" name="Straight Connector 1729">
                <a:extLst>
                  <a:ext uri="{FF2B5EF4-FFF2-40B4-BE49-F238E27FC236}">
                    <a16:creationId xmlns:a16="http://schemas.microsoft.com/office/drawing/2014/main" id="{00843C36-4AFD-46DC-8635-311863691759}"/>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4" name="Group 1713">
              <a:extLst>
                <a:ext uri="{FF2B5EF4-FFF2-40B4-BE49-F238E27FC236}">
                  <a16:creationId xmlns:a16="http://schemas.microsoft.com/office/drawing/2014/main" id="{83CD198D-F2E2-4371-8597-E5B0C0AC0189}"/>
                </a:ext>
              </a:extLst>
            </p:cNvPr>
            <p:cNvGrpSpPr/>
            <p:nvPr/>
          </p:nvGrpSpPr>
          <p:grpSpPr>
            <a:xfrm>
              <a:off x="7010400" y="-419100"/>
              <a:ext cx="914400" cy="7661381"/>
              <a:chOff x="5121275" y="-952500"/>
              <a:chExt cx="914400" cy="8928206"/>
            </a:xfrm>
          </p:grpSpPr>
          <p:cxnSp>
            <p:nvCxnSpPr>
              <p:cNvPr id="1721" name="Straight Connector 1720">
                <a:extLst>
                  <a:ext uri="{FF2B5EF4-FFF2-40B4-BE49-F238E27FC236}">
                    <a16:creationId xmlns:a16="http://schemas.microsoft.com/office/drawing/2014/main" id="{84BAF39B-08E6-440D-9B27-7C3C82E42772}"/>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2" name="Straight Connector 1721">
                <a:extLst>
                  <a:ext uri="{FF2B5EF4-FFF2-40B4-BE49-F238E27FC236}">
                    <a16:creationId xmlns:a16="http://schemas.microsoft.com/office/drawing/2014/main" id="{5F2DA83A-44DA-4672-B434-02051CA1A198}"/>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3" name="Straight Connector 1722">
                <a:extLst>
                  <a:ext uri="{FF2B5EF4-FFF2-40B4-BE49-F238E27FC236}">
                    <a16:creationId xmlns:a16="http://schemas.microsoft.com/office/drawing/2014/main" id="{3F137756-03D3-4E38-8180-49BD2FA3EEB8}"/>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4" name="Straight Connector 1723">
                <a:extLst>
                  <a:ext uri="{FF2B5EF4-FFF2-40B4-BE49-F238E27FC236}">
                    <a16:creationId xmlns:a16="http://schemas.microsoft.com/office/drawing/2014/main" id="{718EA7EB-937E-493B-933D-AC1E41EEC48F}"/>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5" name="Straight Connector 1724">
                <a:extLst>
                  <a:ext uri="{FF2B5EF4-FFF2-40B4-BE49-F238E27FC236}">
                    <a16:creationId xmlns:a16="http://schemas.microsoft.com/office/drawing/2014/main" id="{956D8EA5-50FA-4B02-8896-F8DAC7CD157C}"/>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5" name="Group 1714">
              <a:extLst>
                <a:ext uri="{FF2B5EF4-FFF2-40B4-BE49-F238E27FC236}">
                  <a16:creationId xmlns:a16="http://schemas.microsoft.com/office/drawing/2014/main" id="{6E719B85-0D4E-4EC7-A0B8-400D8632FE10}"/>
                </a:ext>
              </a:extLst>
            </p:cNvPr>
            <p:cNvGrpSpPr/>
            <p:nvPr/>
          </p:nvGrpSpPr>
          <p:grpSpPr>
            <a:xfrm>
              <a:off x="6096000" y="-419100"/>
              <a:ext cx="914400" cy="7661381"/>
              <a:chOff x="5121275" y="-952500"/>
              <a:chExt cx="914400" cy="8928206"/>
            </a:xfrm>
          </p:grpSpPr>
          <p:cxnSp>
            <p:nvCxnSpPr>
              <p:cNvPr id="1716" name="Straight Connector 1715">
                <a:extLst>
                  <a:ext uri="{FF2B5EF4-FFF2-40B4-BE49-F238E27FC236}">
                    <a16:creationId xmlns:a16="http://schemas.microsoft.com/office/drawing/2014/main" id="{A17EA2BA-A9C4-48E6-9BA1-7B7F833F9324}"/>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17" name="Straight Connector 1716">
                <a:extLst>
                  <a:ext uri="{FF2B5EF4-FFF2-40B4-BE49-F238E27FC236}">
                    <a16:creationId xmlns:a16="http://schemas.microsoft.com/office/drawing/2014/main" id="{F2D0FE73-5804-4E86-BE70-CAA400F062A3}"/>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18" name="Straight Connector 1717">
                <a:extLst>
                  <a:ext uri="{FF2B5EF4-FFF2-40B4-BE49-F238E27FC236}">
                    <a16:creationId xmlns:a16="http://schemas.microsoft.com/office/drawing/2014/main" id="{4D9F76C3-DD08-4DFE-9849-24D5EFB40C85}"/>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19" name="Straight Connector 1718">
                <a:extLst>
                  <a:ext uri="{FF2B5EF4-FFF2-40B4-BE49-F238E27FC236}">
                    <a16:creationId xmlns:a16="http://schemas.microsoft.com/office/drawing/2014/main" id="{61480EBE-E1DF-468E-A6B4-A4173FB2B123}"/>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0" name="Straight Connector 1719">
                <a:extLst>
                  <a:ext uri="{FF2B5EF4-FFF2-40B4-BE49-F238E27FC236}">
                    <a16:creationId xmlns:a16="http://schemas.microsoft.com/office/drawing/2014/main" id="{01F12BE7-9278-4054-8561-4E81B6ACB2F8}"/>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51" name="Group 1750">
            <a:extLst>
              <a:ext uri="{FF2B5EF4-FFF2-40B4-BE49-F238E27FC236}">
                <a16:creationId xmlns:a16="http://schemas.microsoft.com/office/drawing/2014/main" id="{CA50EF26-590C-4E8A-912A-DFE4ADEB7DBD}"/>
              </a:ext>
            </a:extLst>
          </p:cNvPr>
          <p:cNvGrpSpPr/>
          <p:nvPr userDrawn="1"/>
        </p:nvGrpSpPr>
        <p:grpSpPr>
          <a:xfrm>
            <a:off x="290513" y="704850"/>
            <a:ext cx="1701781" cy="882651"/>
            <a:chOff x="387350" y="704849"/>
            <a:chExt cx="2269041" cy="882651"/>
          </a:xfrm>
        </p:grpSpPr>
        <p:sp>
          <p:nvSpPr>
            <p:cNvPr id="1752" name="Rectangle 1751">
              <a:extLst>
                <a:ext uri="{FF2B5EF4-FFF2-40B4-BE49-F238E27FC236}">
                  <a16:creationId xmlns:a16="http://schemas.microsoft.com/office/drawing/2014/main" id="{1379C835-D89B-45DA-B9EC-C45924D79220}"/>
                </a:ext>
              </a:extLst>
            </p:cNvPr>
            <p:cNvSpPr/>
            <p:nvPr/>
          </p:nvSpPr>
          <p:spPr>
            <a:xfrm>
              <a:off x="387350" y="704849"/>
              <a:ext cx="2269041" cy="882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chemeClr val="tx1"/>
                </a:solidFill>
              </a:endParaRPr>
            </a:p>
          </p:txBody>
        </p:sp>
        <p:pic>
          <p:nvPicPr>
            <p:cNvPr id="1753" name="Picture 1752">
              <a:extLst>
                <a:ext uri="{FF2B5EF4-FFF2-40B4-BE49-F238E27FC236}">
                  <a16:creationId xmlns:a16="http://schemas.microsoft.com/office/drawing/2014/main" id="{52C8E070-7EC8-4C1C-9369-C190ED065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77" y="708006"/>
              <a:ext cx="1778810" cy="591454"/>
            </a:xfrm>
            <a:prstGeom prst="rect">
              <a:avLst/>
            </a:prstGeom>
          </p:spPr>
        </p:pic>
      </p:grpSp>
      <p:grpSp>
        <p:nvGrpSpPr>
          <p:cNvPr id="1754" name="Group 1753">
            <a:extLst>
              <a:ext uri="{FF2B5EF4-FFF2-40B4-BE49-F238E27FC236}">
                <a16:creationId xmlns:a16="http://schemas.microsoft.com/office/drawing/2014/main" id="{5F11FFC3-7D3E-4CB3-B5F9-2AC2AE321FB2}"/>
              </a:ext>
            </a:extLst>
          </p:cNvPr>
          <p:cNvGrpSpPr/>
          <p:nvPr userDrawn="1"/>
        </p:nvGrpSpPr>
        <p:grpSpPr>
          <a:xfrm>
            <a:off x="9030514" y="2"/>
            <a:ext cx="113605" cy="6857999"/>
            <a:chOff x="12040685" y="1"/>
            <a:chExt cx="151473" cy="6857999"/>
          </a:xfrm>
          <a:solidFill>
            <a:schemeClr val="bg1">
              <a:lumMod val="50000"/>
            </a:schemeClr>
          </a:solidFill>
        </p:grpSpPr>
        <p:sp>
          <p:nvSpPr>
            <p:cNvPr id="1755" name="Isosceles Triangle 1754">
              <a:extLst>
                <a:ext uri="{FF2B5EF4-FFF2-40B4-BE49-F238E27FC236}">
                  <a16:creationId xmlns:a16="http://schemas.microsoft.com/office/drawing/2014/main" id="{6F8EB1C9-183A-498C-9C14-CE4FD142B5B8}"/>
                </a:ext>
              </a:extLst>
            </p:cNvPr>
            <p:cNvSpPr/>
            <p:nvPr/>
          </p:nvSpPr>
          <p:spPr>
            <a:xfrm rot="5400000">
              <a:off x="12002122" y="38564"/>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6" name="Isosceles Triangle 1755">
              <a:extLst>
                <a:ext uri="{FF2B5EF4-FFF2-40B4-BE49-F238E27FC236}">
                  <a16:creationId xmlns:a16="http://schemas.microsoft.com/office/drawing/2014/main" id="{085FD213-0AC5-4876-A2A2-01F386218D9E}"/>
                </a:ext>
              </a:extLst>
            </p:cNvPr>
            <p:cNvSpPr/>
            <p:nvPr/>
          </p:nvSpPr>
          <p:spPr>
            <a:xfrm rot="5400000">
              <a:off x="12002122" y="25582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7" name="Isosceles Triangle 1756">
              <a:extLst>
                <a:ext uri="{FF2B5EF4-FFF2-40B4-BE49-F238E27FC236}">
                  <a16:creationId xmlns:a16="http://schemas.microsoft.com/office/drawing/2014/main" id="{9C742EE9-DF19-455E-B2D1-7F75B11D1B13}"/>
                </a:ext>
              </a:extLst>
            </p:cNvPr>
            <p:cNvSpPr/>
            <p:nvPr/>
          </p:nvSpPr>
          <p:spPr>
            <a:xfrm rot="5400000">
              <a:off x="12002122" y="27865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8" name="Isosceles Triangle 1757">
              <a:extLst>
                <a:ext uri="{FF2B5EF4-FFF2-40B4-BE49-F238E27FC236}">
                  <a16:creationId xmlns:a16="http://schemas.microsoft.com/office/drawing/2014/main" id="{892BEADD-D76B-4CDA-A20A-F3F66721FCB5}"/>
                </a:ext>
              </a:extLst>
            </p:cNvPr>
            <p:cNvSpPr/>
            <p:nvPr/>
          </p:nvSpPr>
          <p:spPr>
            <a:xfrm rot="5400000">
              <a:off x="12002122" y="30148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9" name="Isosceles Triangle 1758">
              <a:extLst>
                <a:ext uri="{FF2B5EF4-FFF2-40B4-BE49-F238E27FC236}">
                  <a16:creationId xmlns:a16="http://schemas.microsoft.com/office/drawing/2014/main" id="{04013DC7-32D2-4502-8ABE-D193661B3358}"/>
                </a:ext>
              </a:extLst>
            </p:cNvPr>
            <p:cNvSpPr/>
            <p:nvPr/>
          </p:nvSpPr>
          <p:spPr>
            <a:xfrm rot="5400000">
              <a:off x="12002122" y="32431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0" name="Isosceles Triangle 1759">
              <a:extLst>
                <a:ext uri="{FF2B5EF4-FFF2-40B4-BE49-F238E27FC236}">
                  <a16:creationId xmlns:a16="http://schemas.microsoft.com/office/drawing/2014/main" id="{BCEDCC00-A415-4E26-B90D-CC26339C266D}"/>
                </a:ext>
              </a:extLst>
            </p:cNvPr>
            <p:cNvSpPr/>
            <p:nvPr/>
          </p:nvSpPr>
          <p:spPr>
            <a:xfrm rot="5400000">
              <a:off x="12002122" y="34714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1" name="Isosceles Triangle 1760">
              <a:extLst>
                <a:ext uri="{FF2B5EF4-FFF2-40B4-BE49-F238E27FC236}">
                  <a16:creationId xmlns:a16="http://schemas.microsoft.com/office/drawing/2014/main" id="{E3613DDA-2425-4B21-9227-18004A32E6B1}"/>
                </a:ext>
              </a:extLst>
            </p:cNvPr>
            <p:cNvSpPr/>
            <p:nvPr/>
          </p:nvSpPr>
          <p:spPr>
            <a:xfrm rot="5400000">
              <a:off x="12002122" y="36998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2" name="Isosceles Triangle 1761">
              <a:extLst>
                <a:ext uri="{FF2B5EF4-FFF2-40B4-BE49-F238E27FC236}">
                  <a16:creationId xmlns:a16="http://schemas.microsoft.com/office/drawing/2014/main" id="{211125C7-44E4-4483-B2A3-252607BA020A}"/>
                </a:ext>
              </a:extLst>
            </p:cNvPr>
            <p:cNvSpPr/>
            <p:nvPr/>
          </p:nvSpPr>
          <p:spPr>
            <a:xfrm rot="5400000">
              <a:off x="12002122" y="39281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3" name="Isosceles Triangle 1762">
              <a:extLst>
                <a:ext uri="{FF2B5EF4-FFF2-40B4-BE49-F238E27FC236}">
                  <a16:creationId xmlns:a16="http://schemas.microsoft.com/office/drawing/2014/main" id="{3852398F-2C15-41C1-B632-B753530F4D74}"/>
                </a:ext>
              </a:extLst>
            </p:cNvPr>
            <p:cNvSpPr/>
            <p:nvPr/>
          </p:nvSpPr>
          <p:spPr>
            <a:xfrm rot="5400000">
              <a:off x="12002122" y="41564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4" name="Isosceles Triangle 1763">
              <a:extLst>
                <a:ext uri="{FF2B5EF4-FFF2-40B4-BE49-F238E27FC236}">
                  <a16:creationId xmlns:a16="http://schemas.microsoft.com/office/drawing/2014/main" id="{DF325E08-0B06-4C6B-8976-212679BB63BB}"/>
                </a:ext>
              </a:extLst>
            </p:cNvPr>
            <p:cNvSpPr/>
            <p:nvPr/>
          </p:nvSpPr>
          <p:spPr>
            <a:xfrm rot="5400000">
              <a:off x="12002122" y="43847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5" name="Isosceles Triangle 1764">
              <a:extLst>
                <a:ext uri="{FF2B5EF4-FFF2-40B4-BE49-F238E27FC236}">
                  <a16:creationId xmlns:a16="http://schemas.microsoft.com/office/drawing/2014/main" id="{AB2B3AD4-E21A-4C23-8870-95260798E91C}"/>
                </a:ext>
              </a:extLst>
            </p:cNvPr>
            <p:cNvSpPr/>
            <p:nvPr/>
          </p:nvSpPr>
          <p:spPr>
            <a:xfrm rot="5400000">
              <a:off x="12002122" y="46130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6" name="Isosceles Triangle 1765">
              <a:extLst>
                <a:ext uri="{FF2B5EF4-FFF2-40B4-BE49-F238E27FC236}">
                  <a16:creationId xmlns:a16="http://schemas.microsoft.com/office/drawing/2014/main" id="{DE3A463F-704C-4D19-BC29-ADDE23BA6645}"/>
                </a:ext>
              </a:extLst>
            </p:cNvPr>
            <p:cNvSpPr/>
            <p:nvPr/>
          </p:nvSpPr>
          <p:spPr>
            <a:xfrm rot="5400000">
              <a:off x="12002122" y="48414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7" name="Isosceles Triangle 1766">
              <a:extLst>
                <a:ext uri="{FF2B5EF4-FFF2-40B4-BE49-F238E27FC236}">
                  <a16:creationId xmlns:a16="http://schemas.microsoft.com/office/drawing/2014/main" id="{CE1E8B0D-AF85-4DF9-ADB6-3662879E68B7}"/>
                </a:ext>
              </a:extLst>
            </p:cNvPr>
            <p:cNvSpPr/>
            <p:nvPr/>
          </p:nvSpPr>
          <p:spPr>
            <a:xfrm rot="5400000">
              <a:off x="12002122" y="50697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8" name="Isosceles Triangle 1767">
              <a:extLst>
                <a:ext uri="{FF2B5EF4-FFF2-40B4-BE49-F238E27FC236}">
                  <a16:creationId xmlns:a16="http://schemas.microsoft.com/office/drawing/2014/main" id="{AA5C0A9A-5B1F-4B1C-9837-EEF604B10C57}"/>
                </a:ext>
              </a:extLst>
            </p:cNvPr>
            <p:cNvSpPr/>
            <p:nvPr/>
          </p:nvSpPr>
          <p:spPr>
            <a:xfrm rot="5400000">
              <a:off x="12002122" y="52980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9" name="Isosceles Triangle 1768">
              <a:extLst>
                <a:ext uri="{FF2B5EF4-FFF2-40B4-BE49-F238E27FC236}">
                  <a16:creationId xmlns:a16="http://schemas.microsoft.com/office/drawing/2014/main" id="{A36FC083-AA93-42EA-8C4F-76F4352D635D}"/>
                </a:ext>
              </a:extLst>
            </p:cNvPr>
            <p:cNvSpPr/>
            <p:nvPr/>
          </p:nvSpPr>
          <p:spPr>
            <a:xfrm rot="5400000">
              <a:off x="12002122" y="55263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0" name="Isosceles Triangle 1769">
              <a:extLst>
                <a:ext uri="{FF2B5EF4-FFF2-40B4-BE49-F238E27FC236}">
                  <a16:creationId xmlns:a16="http://schemas.microsoft.com/office/drawing/2014/main" id="{33E7D566-363E-45FD-BA58-AAE07AF29243}"/>
                </a:ext>
              </a:extLst>
            </p:cNvPr>
            <p:cNvSpPr/>
            <p:nvPr/>
          </p:nvSpPr>
          <p:spPr>
            <a:xfrm rot="5400000">
              <a:off x="12002122" y="57546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1" name="Isosceles Triangle 1770">
              <a:extLst>
                <a:ext uri="{FF2B5EF4-FFF2-40B4-BE49-F238E27FC236}">
                  <a16:creationId xmlns:a16="http://schemas.microsoft.com/office/drawing/2014/main" id="{6319BE0E-4404-4E7B-B007-ACAEB99AAEC7}"/>
                </a:ext>
              </a:extLst>
            </p:cNvPr>
            <p:cNvSpPr/>
            <p:nvPr/>
          </p:nvSpPr>
          <p:spPr>
            <a:xfrm rot="5400000">
              <a:off x="12002122" y="59830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2" name="Isosceles Triangle 1771">
              <a:extLst>
                <a:ext uri="{FF2B5EF4-FFF2-40B4-BE49-F238E27FC236}">
                  <a16:creationId xmlns:a16="http://schemas.microsoft.com/office/drawing/2014/main" id="{9B54F1C4-E05A-4743-9F23-777CDA7E3DB9}"/>
                </a:ext>
              </a:extLst>
            </p:cNvPr>
            <p:cNvSpPr/>
            <p:nvPr/>
          </p:nvSpPr>
          <p:spPr>
            <a:xfrm rot="5400000">
              <a:off x="12002122" y="62113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3" name="Isosceles Triangle 1772">
              <a:extLst>
                <a:ext uri="{FF2B5EF4-FFF2-40B4-BE49-F238E27FC236}">
                  <a16:creationId xmlns:a16="http://schemas.microsoft.com/office/drawing/2014/main" id="{98598AD1-5E6A-4B49-9E5C-076EDE8AD51D}"/>
                </a:ext>
              </a:extLst>
            </p:cNvPr>
            <p:cNvSpPr/>
            <p:nvPr/>
          </p:nvSpPr>
          <p:spPr>
            <a:xfrm rot="5400000">
              <a:off x="12002122" y="64396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4" name="Isosceles Triangle 1773">
              <a:extLst>
                <a:ext uri="{FF2B5EF4-FFF2-40B4-BE49-F238E27FC236}">
                  <a16:creationId xmlns:a16="http://schemas.microsoft.com/office/drawing/2014/main" id="{C81D3508-781F-4688-8184-D4ED53F5FDAE}"/>
                </a:ext>
              </a:extLst>
            </p:cNvPr>
            <p:cNvSpPr/>
            <p:nvPr/>
          </p:nvSpPr>
          <p:spPr>
            <a:xfrm rot="5400000">
              <a:off x="12002122" y="666796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5" name="Isosceles Triangle 1774">
              <a:extLst>
                <a:ext uri="{FF2B5EF4-FFF2-40B4-BE49-F238E27FC236}">
                  <a16:creationId xmlns:a16="http://schemas.microsoft.com/office/drawing/2014/main" id="{2F4D8736-432C-4A52-9CA3-F22D514149BB}"/>
                </a:ext>
              </a:extLst>
            </p:cNvPr>
            <p:cNvSpPr/>
            <p:nvPr/>
          </p:nvSpPr>
          <p:spPr>
            <a:xfrm rot="5400000">
              <a:off x="12002122" y="26073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6" name="Isosceles Triangle 1775">
              <a:extLst>
                <a:ext uri="{FF2B5EF4-FFF2-40B4-BE49-F238E27FC236}">
                  <a16:creationId xmlns:a16="http://schemas.microsoft.com/office/drawing/2014/main" id="{86C67C26-8004-41B7-AC57-84B9C6EC8634}"/>
                </a:ext>
              </a:extLst>
            </p:cNvPr>
            <p:cNvSpPr/>
            <p:nvPr/>
          </p:nvSpPr>
          <p:spPr>
            <a:xfrm rot="5400000">
              <a:off x="12002122" y="48905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7" name="Isosceles Triangle 1776">
              <a:extLst>
                <a:ext uri="{FF2B5EF4-FFF2-40B4-BE49-F238E27FC236}">
                  <a16:creationId xmlns:a16="http://schemas.microsoft.com/office/drawing/2014/main" id="{CDA4BC4B-C61B-44C8-B8CD-035509C236AB}"/>
                </a:ext>
              </a:extLst>
            </p:cNvPr>
            <p:cNvSpPr/>
            <p:nvPr/>
          </p:nvSpPr>
          <p:spPr>
            <a:xfrm rot="5400000">
              <a:off x="12002122" y="71737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8" name="Isosceles Triangle 1777">
              <a:extLst>
                <a:ext uri="{FF2B5EF4-FFF2-40B4-BE49-F238E27FC236}">
                  <a16:creationId xmlns:a16="http://schemas.microsoft.com/office/drawing/2014/main" id="{06A79BA1-3C01-4111-957C-0150F315D8A1}"/>
                </a:ext>
              </a:extLst>
            </p:cNvPr>
            <p:cNvSpPr/>
            <p:nvPr/>
          </p:nvSpPr>
          <p:spPr>
            <a:xfrm rot="5400000">
              <a:off x="12002122" y="94569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9" name="Isosceles Triangle 1778">
              <a:extLst>
                <a:ext uri="{FF2B5EF4-FFF2-40B4-BE49-F238E27FC236}">
                  <a16:creationId xmlns:a16="http://schemas.microsoft.com/office/drawing/2014/main" id="{D5EFF7DB-F507-4CE0-BD79-D3E684729FEC}"/>
                </a:ext>
              </a:extLst>
            </p:cNvPr>
            <p:cNvSpPr/>
            <p:nvPr/>
          </p:nvSpPr>
          <p:spPr>
            <a:xfrm rot="5400000">
              <a:off x="12002122" y="117401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0" name="Isosceles Triangle 1779">
              <a:extLst>
                <a:ext uri="{FF2B5EF4-FFF2-40B4-BE49-F238E27FC236}">
                  <a16:creationId xmlns:a16="http://schemas.microsoft.com/office/drawing/2014/main" id="{8E0E613F-5A09-4986-B5DD-AC67AEC8EFE8}"/>
                </a:ext>
              </a:extLst>
            </p:cNvPr>
            <p:cNvSpPr/>
            <p:nvPr/>
          </p:nvSpPr>
          <p:spPr>
            <a:xfrm rot="5400000">
              <a:off x="12002122" y="140233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1" name="Isosceles Triangle 1780">
              <a:extLst>
                <a:ext uri="{FF2B5EF4-FFF2-40B4-BE49-F238E27FC236}">
                  <a16:creationId xmlns:a16="http://schemas.microsoft.com/office/drawing/2014/main" id="{B39B400D-33A8-46BF-B2A7-B9FD0DF4ACA9}"/>
                </a:ext>
              </a:extLst>
            </p:cNvPr>
            <p:cNvSpPr/>
            <p:nvPr/>
          </p:nvSpPr>
          <p:spPr>
            <a:xfrm rot="5400000">
              <a:off x="12002122" y="163065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2" name="Isosceles Triangle 1781">
              <a:extLst>
                <a:ext uri="{FF2B5EF4-FFF2-40B4-BE49-F238E27FC236}">
                  <a16:creationId xmlns:a16="http://schemas.microsoft.com/office/drawing/2014/main" id="{9B2F4441-8E8A-4D22-B1D8-C99784AA836B}"/>
                </a:ext>
              </a:extLst>
            </p:cNvPr>
            <p:cNvSpPr/>
            <p:nvPr/>
          </p:nvSpPr>
          <p:spPr>
            <a:xfrm rot="5400000">
              <a:off x="12002122" y="185897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3" name="Isosceles Triangle 1782">
              <a:extLst>
                <a:ext uri="{FF2B5EF4-FFF2-40B4-BE49-F238E27FC236}">
                  <a16:creationId xmlns:a16="http://schemas.microsoft.com/office/drawing/2014/main" id="{4DFB0103-D351-42F8-90D5-6C2A0186FDCB}"/>
                </a:ext>
              </a:extLst>
            </p:cNvPr>
            <p:cNvSpPr/>
            <p:nvPr/>
          </p:nvSpPr>
          <p:spPr>
            <a:xfrm rot="5400000">
              <a:off x="12002122" y="208729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4" name="Isosceles Triangle 1783">
              <a:extLst>
                <a:ext uri="{FF2B5EF4-FFF2-40B4-BE49-F238E27FC236}">
                  <a16:creationId xmlns:a16="http://schemas.microsoft.com/office/drawing/2014/main" id="{9A0D27C2-2B74-49AD-8174-4965026B2A03}"/>
                </a:ext>
              </a:extLst>
            </p:cNvPr>
            <p:cNvSpPr/>
            <p:nvPr/>
          </p:nvSpPr>
          <p:spPr>
            <a:xfrm rot="5400000">
              <a:off x="12002122" y="231561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785" name="Group 1784">
            <a:extLst>
              <a:ext uri="{FF2B5EF4-FFF2-40B4-BE49-F238E27FC236}">
                <a16:creationId xmlns:a16="http://schemas.microsoft.com/office/drawing/2014/main" id="{DE0D00D7-7399-4CC1-9ABE-59AB937D5F5D}"/>
              </a:ext>
            </a:extLst>
          </p:cNvPr>
          <p:cNvGrpSpPr/>
          <p:nvPr userDrawn="1"/>
        </p:nvGrpSpPr>
        <p:grpSpPr>
          <a:xfrm>
            <a:off x="4573772" y="-1253"/>
            <a:ext cx="4458907" cy="228626"/>
            <a:chOff x="6098362" y="-1253"/>
            <a:chExt cx="5945209" cy="228626"/>
          </a:xfrm>
          <a:solidFill>
            <a:schemeClr val="bg1">
              <a:lumMod val="50000"/>
            </a:schemeClr>
          </a:solidFill>
        </p:grpSpPr>
        <p:sp>
          <p:nvSpPr>
            <p:cNvPr id="1786" name="Isosceles Triangle 1785">
              <a:extLst>
                <a:ext uri="{FF2B5EF4-FFF2-40B4-BE49-F238E27FC236}">
                  <a16:creationId xmlns:a16="http://schemas.microsoft.com/office/drawing/2014/main" id="{C21593BB-A77E-4C2C-8CBB-65D8AB339EEB}"/>
                </a:ext>
              </a:extLst>
            </p:cNvPr>
            <p:cNvSpPr/>
            <p:nvPr/>
          </p:nvSpPr>
          <p:spPr>
            <a:xfrm>
              <a:off x="6098362" y="-125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7" name="Isosceles Triangle 1786">
              <a:extLst>
                <a:ext uri="{FF2B5EF4-FFF2-40B4-BE49-F238E27FC236}">
                  <a16:creationId xmlns:a16="http://schemas.microsoft.com/office/drawing/2014/main" id="{056CBB55-E63C-41FB-9834-4B86C055B9D3}"/>
                </a:ext>
              </a:extLst>
            </p:cNvPr>
            <p:cNvSpPr/>
            <p:nvPr/>
          </p:nvSpPr>
          <p:spPr>
            <a:xfrm>
              <a:off x="6327127" y="-125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8" name="Isosceles Triangle 1787">
              <a:extLst>
                <a:ext uri="{FF2B5EF4-FFF2-40B4-BE49-F238E27FC236}">
                  <a16:creationId xmlns:a16="http://schemas.microsoft.com/office/drawing/2014/main" id="{D4F5891F-F1EC-42C0-845D-15AEC2DC571D}"/>
                </a:ext>
              </a:extLst>
            </p:cNvPr>
            <p:cNvSpPr/>
            <p:nvPr/>
          </p:nvSpPr>
          <p:spPr>
            <a:xfrm>
              <a:off x="6555892" y="-125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9" name="Isosceles Triangle 1788">
              <a:extLst>
                <a:ext uri="{FF2B5EF4-FFF2-40B4-BE49-F238E27FC236}">
                  <a16:creationId xmlns:a16="http://schemas.microsoft.com/office/drawing/2014/main" id="{1F34ABD1-7BA1-477A-9567-324B59AEC9CC}"/>
                </a:ext>
              </a:extLst>
            </p:cNvPr>
            <p:cNvSpPr/>
            <p:nvPr/>
          </p:nvSpPr>
          <p:spPr>
            <a:xfrm>
              <a:off x="6784657" y="-125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0" name="Isosceles Triangle 1789">
              <a:extLst>
                <a:ext uri="{FF2B5EF4-FFF2-40B4-BE49-F238E27FC236}">
                  <a16:creationId xmlns:a16="http://schemas.microsoft.com/office/drawing/2014/main" id="{63BE18FA-83CB-4E27-BED5-D654DDB781F6}"/>
                </a:ext>
              </a:extLst>
            </p:cNvPr>
            <p:cNvSpPr/>
            <p:nvPr/>
          </p:nvSpPr>
          <p:spPr>
            <a:xfrm>
              <a:off x="7013422" y="-124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1" name="Isosceles Triangle 1790">
              <a:extLst>
                <a:ext uri="{FF2B5EF4-FFF2-40B4-BE49-F238E27FC236}">
                  <a16:creationId xmlns:a16="http://schemas.microsoft.com/office/drawing/2014/main" id="{5E475BAE-804C-4C8C-9BC8-8AE3B78F25CD}"/>
                </a:ext>
              </a:extLst>
            </p:cNvPr>
            <p:cNvSpPr/>
            <p:nvPr/>
          </p:nvSpPr>
          <p:spPr>
            <a:xfrm>
              <a:off x="7242187" y="-124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2" name="Isosceles Triangle 1791">
              <a:extLst>
                <a:ext uri="{FF2B5EF4-FFF2-40B4-BE49-F238E27FC236}">
                  <a16:creationId xmlns:a16="http://schemas.microsoft.com/office/drawing/2014/main" id="{EBE54568-37FD-46CC-B860-39D7CA7CE96B}"/>
                </a:ext>
              </a:extLst>
            </p:cNvPr>
            <p:cNvSpPr/>
            <p:nvPr/>
          </p:nvSpPr>
          <p:spPr>
            <a:xfrm>
              <a:off x="7470952" y="-124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3" name="Isosceles Triangle 1792">
              <a:extLst>
                <a:ext uri="{FF2B5EF4-FFF2-40B4-BE49-F238E27FC236}">
                  <a16:creationId xmlns:a16="http://schemas.microsoft.com/office/drawing/2014/main" id="{0599EE4A-717A-430E-BD91-6208D031814D}"/>
                </a:ext>
              </a:extLst>
            </p:cNvPr>
            <p:cNvSpPr/>
            <p:nvPr/>
          </p:nvSpPr>
          <p:spPr>
            <a:xfrm>
              <a:off x="7699717" y="-124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4" name="Isosceles Triangle 1793">
              <a:extLst>
                <a:ext uri="{FF2B5EF4-FFF2-40B4-BE49-F238E27FC236}">
                  <a16:creationId xmlns:a16="http://schemas.microsoft.com/office/drawing/2014/main" id="{329E4587-68E7-454C-B68D-979B43E6EBB8}"/>
                </a:ext>
              </a:extLst>
            </p:cNvPr>
            <p:cNvSpPr/>
            <p:nvPr/>
          </p:nvSpPr>
          <p:spPr>
            <a:xfrm>
              <a:off x="7928482" y="-124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5" name="Isosceles Triangle 1794">
              <a:extLst>
                <a:ext uri="{FF2B5EF4-FFF2-40B4-BE49-F238E27FC236}">
                  <a16:creationId xmlns:a16="http://schemas.microsoft.com/office/drawing/2014/main" id="{A65D98E4-17ED-4359-B75B-439C53468B4F}"/>
                </a:ext>
              </a:extLst>
            </p:cNvPr>
            <p:cNvSpPr/>
            <p:nvPr/>
          </p:nvSpPr>
          <p:spPr>
            <a:xfrm>
              <a:off x="8157247" y="-124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6" name="Isosceles Triangle 1795">
              <a:extLst>
                <a:ext uri="{FF2B5EF4-FFF2-40B4-BE49-F238E27FC236}">
                  <a16:creationId xmlns:a16="http://schemas.microsoft.com/office/drawing/2014/main" id="{65A72AA7-36FC-440A-863F-E60006226EE5}"/>
                </a:ext>
              </a:extLst>
            </p:cNvPr>
            <p:cNvSpPr/>
            <p:nvPr/>
          </p:nvSpPr>
          <p:spPr>
            <a:xfrm>
              <a:off x="8386012" y="-124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7" name="Isosceles Triangle 1796">
              <a:extLst>
                <a:ext uri="{FF2B5EF4-FFF2-40B4-BE49-F238E27FC236}">
                  <a16:creationId xmlns:a16="http://schemas.microsoft.com/office/drawing/2014/main" id="{73E58111-93A5-44D0-B35E-1CD4DA5A6465}"/>
                </a:ext>
              </a:extLst>
            </p:cNvPr>
            <p:cNvSpPr/>
            <p:nvPr/>
          </p:nvSpPr>
          <p:spPr>
            <a:xfrm>
              <a:off x="8614777" y="-124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8" name="Isosceles Triangle 1797">
              <a:extLst>
                <a:ext uri="{FF2B5EF4-FFF2-40B4-BE49-F238E27FC236}">
                  <a16:creationId xmlns:a16="http://schemas.microsoft.com/office/drawing/2014/main" id="{C40CF3BC-1CE5-48C6-9064-3D9327E774DB}"/>
                </a:ext>
              </a:extLst>
            </p:cNvPr>
            <p:cNvSpPr/>
            <p:nvPr/>
          </p:nvSpPr>
          <p:spPr>
            <a:xfrm>
              <a:off x="8843542" y="-124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9" name="Isosceles Triangle 1798">
              <a:extLst>
                <a:ext uri="{FF2B5EF4-FFF2-40B4-BE49-F238E27FC236}">
                  <a16:creationId xmlns:a16="http://schemas.microsoft.com/office/drawing/2014/main" id="{E89E84C9-7DC4-4649-BC1D-9F7F9A2708BE}"/>
                </a:ext>
              </a:extLst>
            </p:cNvPr>
            <p:cNvSpPr/>
            <p:nvPr/>
          </p:nvSpPr>
          <p:spPr>
            <a:xfrm>
              <a:off x="9072307" y="-124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0" name="Isosceles Triangle 1799">
              <a:extLst>
                <a:ext uri="{FF2B5EF4-FFF2-40B4-BE49-F238E27FC236}">
                  <a16:creationId xmlns:a16="http://schemas.microsoft.com/office/drawing/2014/main" id="{16B53F0A-7EC0-4CCB-84E2-F8A54F03987A}"/>
                </a:ext>
              </a:extLst>
            </p:cNvPr>
            <p:cNvSpPr/>
            <p:nvPr/>
          </p:nvSpPr>
          <p:spPr>
            <a:xfrm>
              <a:off x="9301072" y="-123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1" name="Isosceles Triangle 1800">
              <a:extLst>
                <a:ext uri="{FF2B5EF4-FFF2-40B4-BE49-F238E27FC236}">
                  <a16:creationId xmlns:a16="http://schemas.microsoft.com/office/drawing/2014/main" id="{471C6B20-BF17-4544-B47E-024904FBF750}"/>
                </a:ext>
              </a:extLst>
            </p:cNvPr>
            <p:cNvSpPr/>
            <p:nvPr/>
          </p:nvSpPr>
          <p:spPr>
            <a:xfrm>
              <a:off x="9529837" y="-123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2" name="Isosceles Triangle 1801">
              <a:extLst>
                <a:ext uri="{FF2B5EF4-FFF2-40B4-BE49-F238E27FC236}">
                  <a16:creationId xmlns:a16="http://schemas.microsoft.com/office/drawing/2014/main" id="{C052532A-60DF-42EF-AD54-482DF889E5E1}"/>
                </a:ext>
              </a:extLst>
            </p:cNvPr>
            <p:cNvSpPr/>
            <p:nvPr/>
          </p:nvSpPr>
          <p:spPr>
            <a:xfrm>
              <a:off x="9758602" y="-123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3" name="Isosceles Triangle 1802">
              <a:extLst>
                <a:ext uri="{FF2B5EF4-FFF2-40B4-BE49-F238E27FC236}">
                  <a16:creationId xmlns:a16="http://schemas.microsoft.com/office/drawing/2014/main" id="{EC94BC3A-FCA1-436B-AAF3-7193ADC09A6E}"/>
                </a:ext>
              </a:extLst>
            </p:cNvPr>
            <p:cNvSpPr/>
            <p:nvPr/>
          </p:nvSpPr>
          <p:spPr>
            <a:xfrm>
              <a:off x="9987367" y="-123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4" name="Isosceles Triangle 1803">
              <a:extLst>
                <a:ext uri="{FF2B5EF4-FFF2-40B4-BE49-F238E27FC236}">
                  <a16:creationId xmlns:a16="http://schemas.microsoft.com/office/drawing/2014/main" id="{C520BDC5-FE0F-4B84-871A-9EB2A6AB9DCC}"/>
                </a:ext>
              </a:extLst>
            </p:cNvPr>
            <p:cNvSpPr/>
            <p:nvPr/>
          </p:nvSpPr>
          <p:spPr>
            <a:xfrm>
              <a:off x="10216132" y="-123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5" name="Isosceles Triangle 1804">
              <a:extLst>
                <a:ext uri="{FF2B5EF4-FFF2-40B4-BE49-F238E27FC236}">
                  <a16:creationId xmlns:a16="http://schemas.microsoft.com/office/drawing/2014/main" id="{8D653EFE-1866-430F-925C-954FE56C92D3}"/>
                </a:ext>
              </a:extLst>
            </p:cNvPr>
            <p:cNvSpPr/>
            <p:nvPr/>
          </p:nvSpPr>
          <p:spPr>
            <a:xfrm>
              <a:off x="10444897" y="-123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6" name="Isosceles Triangle 1805">
              <a:extLst>
                <a:ext uri="{FF2B5EF4-FFF2-40B4-BE49-F238E27FC236}">
                  <a16:creationId xmlns:a16="http://schemas.microsoft.com/office/drawing/2014/main" id="{F05F00E3-F252-4000-9825-42724A6A7097}"/>
                </a:ext>
              </a:extLst>
            </p:cNvPr>
            <p:cNvSpPr/>
            <p:nvPr/>
          </p:nvSpPr>
          <p:spPr>
            <a:xfrm>
              <a:off x="10673662" y="-123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7" name="Isosceles Triangle 1806">
              <a:extLst>
                <a:ext uri="{FF2B5EF4-FFF2-40B4-BE49-F238E27FC236}">
                  <a16:creationId xmlns:a16="http://schemas.microsoft.com/office/drawing/2014/main" id="{294B1CCB-BE19-4D38-B557-9563D163EE1C}"/>
                </a:ext>
              </a:extLst>
            </p:cNvPr>
            <p:cNvSpPr/>
            <p:nvPr/>
          </p:nvSpPr>
          <p:spPr>
            <a:xfrm>
              <a:off x="10902427" y="-123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8" name="Isosceles Triangle 1807">
              <a:extLst>
                <a:ext uri="{FF2B5EF4-FFF2-40B4-BE49-F238E27FC236}">
                  <a16:creationId xmlns:a16="http://schemas.microsoft.com/office/drawing/2014/main" id="{2C33303D-941F-4894-B780-D6F87BE23569}"/>
                </a:ext>
              </a:extLst>
            </p:cNvPr>
            <p:cNvSpPr/>
            <p:nvPr/>
          </p:nvSpPr>
          <p:spPr>
            <a:xfrm>
              <a:off x="11131192" y="-123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9" name="Isosceles Triangle 1808">
              <a:extLst>
                <a:ext uri="{FF2B5EF4-FFF2-40B4-BE49-F238E27FC236}">
                  <a16:creationId xmlns:a16="http://schemas.microsoft.com/office/drawing/2014/main" id="{C616543C-D073-49E1-8A84-CAADEA8E176F}"/>
                </a:ext>
              </a:extLst>
            </p:cNvPr>
            <p:cNvSpPr/>
            <p:nvPr/>
          </p:nvSpPr>
          <p:spPr>
            <a:xfrm>
              <a:off x="11359957" y="-123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0" name="Isosceles Triangle 1809">
              <a:extLst>
                <a:ext uri="{FF2B5EF4-FFF2-40B4-BE49-F238E27FC236}">
                  <a16:creationId xmlns:a16="http://schemas.microsoft.com/office/drawing/2014/main" id="{FFE2495C-298E-430F-B299-FED9661B408C}"/>
                </a:ext>
              </a:extLst>
            </p:cNvPr>
            <p:cNvSpPr/>
            <p:nvPr/>
          </p:nvSpPr>
          <p:spPr>
            <a:xfrm>
              <a:off x="11588722" y="-122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1" name="Isosceles Triangle 1810">
              <a:extLst>
                <a:ext uri="{FF2B5EF4-FFF2-40B4-BE49-F238E27FC236}">
                  <a16:creationId xmlns:a16="http://schemas.microsoft.com/office/drawing/2014/main" id="{29CC0178-C443-4CF3-A625-5469BA48FE24}"/>
                </a:ext>
              </a:extLst>
            </p:cNvPr>
            <p:cNvSpPr/>
            <p:nvPr/>
          </p:nvSpPr>
          <p:spPr>
            <a:xfrm>
              <a:off x="11817484" y="-122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12" name="Group 1811">
            <a:extLst>
              <a:ext uri="{FF2B5EF4-FFF2-40B4-BE49-F238E27FC236}">
                <a16:creationId xmlns:a16="http://schemas.microsoft.com/office/drawing/2014/main" id="{4A2D5B04-DBBD-481F-A904-D0D5C5DBD43E}"/>
              </a:ext>
            </a:extLst>
          </p:cNvPr>
          <p:cNvGrpSpPr/>
          <p:nvPr userDrawn="1"/>
        </p:nvGrpSpPr>
        <p:grpSpPr>
          <a:xfrm>
            <a:off x="114411" y="-1253"/>
            <a:ext cx="4458907" cy="228626"/>
            <a:chOff x="152548" y="-1253"/>
            <a:chExt cx="5945209" cy="228626"/>
          </a:xfrm>
          <a:solidFill>
            <a:schemeClr val="bg1">
              <a:lumMod val="50000"/>
            </a:schemeClr>
          </a:solidFill>
        </p:grpSpPr>
        <p:sp>
          <p:nvSpPr>
            <p:cNvPr id="1813" name="Isosceles Triangle 1812">
              <a:extLst>
                <a:ext uri="{FF2B5EF4-FFF2-40B4-BE49-F238E27FC236}">
                  <a16:creationId xmlns:a16="http://schemas.microsoft.com/office/drawing/2014/main" id="{79C42AD3-9BBE-47DF-AF49-022C68DA39F5}"/>
                </a:ext>
              </a:extLst>
            </p:cNvPr>
            <p:cNvSpPr/>
            <p:nvPr/>
          </p:nvSpPr>
          <p:spPr>
            <a:xfrm flipH="1">
              <a:off x="5871670" y="-125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4" name="Isosceles Triangle 1813">
              <a:extLst>
                <a:ext uri="{FF2B5EF4-FFF2-40B4-BE49-F238E27FC236}">
                  <a16:creationId xmlns:a16="http://schemas.microsoft.com/office/drawing/2014/main" id="{72C84CE9-1F04-4261-954E-E8DBF816ED8A}"/>
                </a:ext>
              </a:extLst>
            </p:cNvPr>
            <p:cNvSpPr/>
            <p:nvPr/>
          </p:nvSpPr>
          <p:spPr>
            <a:xfrm flipH="1">
              <a:off x="5642905" y="-125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5" name="Isosceles Triangle 1814">
              <a:extLst>
                <a:ext uri="{FF2B5EF4-FFF2-40B4-BE49-F238E27FC236}">
                  <a16:creationId xmlns:a16="http://schemas.microsoft.com/office/drawing/2014/main" id="{F6D17E7C-DFD9-4412-A746-74F97D3744D1}"/>
                </a:ext>
              </a:extLst>
            </p:cNvPr>
            <p:cNvSpPr/>
            <p:nvPr/>
          </p:nvSpPr>
          <p:spPr>
            <a:xfrm flipH="1">
              <a:off x="5414140" y="-125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6" name="Isosceles Triangle 1815">
              <a:extLst>
                <a:ext uri="{FF2B5EF4-FFF2-40B4-BE49-F238E27FC236}">
                  <a16:creationId xmlns:a16="http://schemas.microsoft.com/office/drawing/2014/main" id="{6B8A3E45-E9C8-4AAE-94D0-86F442F908F0}"/>
                </a:ext>
              </a:extLst>
            </p:cNvPr>
            <p:cNvSpPr/>
            <p:nvPr/>
          </p:nvSpPr>
          <p:spPr>
            <a:xfrm flipH="1">
              <a:off x="5185375" y="-125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7" name="Isosceles Triangle 1816">
              <a:extLst>
                <a:ext uri="{FF2B5EF4-FFF2-40B4-BE49-F238E27FC236}">
                  <a16:creationId xmlns:a16="http://schemas.microsoft.com/office/drawing/2014/main" id="{D6E93CE3-CAAA-48AC-913D-356F4BEC5268}"/>
                </a:ext>
              </a:extLst>
            </p:cNvPr>
            <p:cNvSpPr/>
            <p:nvPr/>
          </p:nvSpPr>
          <p:spPr>
            <a:xfrm flipH="1">
              <a:off x="4956610" y="-124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8" name="Isosceles Triangle 1817">
              <a:extLst>
                <a:ext uri="{FF2B5EF4-FFF2-40B4-BE49-F238E27FC236}">
                  <a16:creationId xmlns:a16="http://schemas.microsoft.com/office/drawing/2014/main" id="{929E1144-98F0-447A-99AF-D1B6B8D300B0}"/>
                </a:ext>
              </a:extLst>
            </p:cNvPr>
            <p:cNvSpPr/>
            <p:nvPr/>
          </p:nvSpPr>
          <p:spPr>
            <a:xfrm flipH="1">
              <a:off x="4727845" y="-124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9" name="Isosceles Triangle 1818">
              <a:extLst>
                <a:ext uri="{FF2B5EF4-FFF2-40B4-BE49-F238E27FC236}">
                  <a16:creationId xmlns:a16="http://schemas.microsoft.com/office/drawing/2014/main" id="{10038C0D-55BC-46D7-8C7E-29EFAB18050B}"/>
                </a:ext>
              </a:extLst>
            </p:cNvPr>
            <p:cNvSpPr/>
            <p:nvPr/>
          </p:nvSpPr>
          <p:spPr>
            <a:xfrm flipH="1">
              <a:off x="4499080" y="-124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0" name="Isosceles Triangle 1819">
              <a:extLst>
                <a:ext uri="{FF2B5EF4-FFF2-40B4-BE49-F238E27FC236}">
                  <a16:creationId xmlns:a16="http://schemas.microsoft.com/office/drawing/2014/main" id="{E4DB916A-E42D-4D24-B016-EBE8339ADD22}"/>
                </a:ext>
              </a:extLst>
            </p:cNvPr>
            <p:cNvSpPr/>
            <p:nvPr/>
          </p:nvSpPr>
          <p:spPr>
            <a:xfrm flipH="1">
              <a:off x="4270315" y="-124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1" name="Isosceles Triangle 1820">
              <a:extLst>
                <a:ext uri="{FF2B5EF4-FFF2-40B4-BE49-F238E27FC236}">
                  <a16:creationId xmlns:a16="http://schemas.microsoft.com/office/drawing/2014/main" id="{27A7D7A6-38E9-456A-8F66-81D090EEA15F}"/>
                </a:ext>
              </a:extLst>
            </p:cNvPr>
            <p:cNvSpPr/>
            <p:nvPr/>
          </p:nvSpPr>
          <p:spPr>
            <a:xfrm flipH="1">
              <a:off x="4041550" y="-124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2" name="Isosceles Triangle 1821">
              <a:extLst>
                <a:ext uri="{FF2B5EF4-FFF2-40B4-BE49-F238E27FC236}">
                  <a16:creationId xmlns:a16="http://schemas.microsoft.com/office/drawing/2014/main" id="{9BC1A351-1483-4575-9D6E-F9B4C976EA38}"/>
                </a:ext>
              </a:extLst>
            </p:cNvPr>
            <p:cNvSpPr/>
            <p:nvPr/>
          </p:nvSpPr>
          <p:spPr>
            <a:xfrm flipH="1">
              <a:off x="3812785" y="-124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3" name="Isosceles Triangle 1822">
              <a:extLst>
                <a:ext uri="{FF2B5EF4-FFF2-40B4-BE49-F238E27FC236}">
                  <a16:creationId xmlns:a16="http://schemas.microsoft.com/office/drawing/2014/main" id="{2E663D9D-9392-44AD-903F-2AA99B8B027D}"/>
                </a:ext>
              </a:extLst>
            </p:cNvPr>
            <p:cNvSpPr/>
            <p:nvPr/>
          </p:nvSpPr>
          <p:spPr>
            <a:xfrm flipH="1">
              <a:off x="3584020" y="-124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4" name="Isosceles Triangle 1823">
              <a:extLst>
                <a:ext uri="{FF2B5EF4-FFF2-40B4-BE49-F238E27FC236}">
                  <a16:creationId xmlns:a16="http://schemas.microsoft.com/office/drawing/2014/main" id="{6C75ED38-3A05-4B23-8761-FE407E23420B}"/>
                </a:ext>
              </a:extLst>
            </p:cNvPr>
            <p:cNvSpPr/>
            <p:nvPr/>
          </p:nvSpPr>
          <p:spPr>
            <a:xfrm flipH="1">
              <a:off x="3355255" y="-124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5" name="Isosceles Triangle 1824">
              <a:extLst>
                <a:ext uri="{FF2B5EF4-FFF2-40B4-BE49-F238E27FC236}">
                  <a16:creationId xmlns:a16="http://schemas.microsoft.com/office/drawing/2014/main" id="{F836C037-2D10-448E-A660-3B6A6312A0A1}"/>
                </a:ext>
              </a:extLst>
            </p:cNvPr>
            <p:cNvSpPr/>
            <p:nvPr/>
          </p:nvSpPr>
          <p:spPr>
            <a:xfrm flipH="1">
              <a:off x="3126490" y="-124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6" name="Isosceles Triangle 1825">
              <a:extLst>
                <a:ext uri="{FF2B5EF4-FFF2-40B4-BE49-F238E27FC236}">
                  <a16:creationId xmlns:a16="http://schemas.microsoft.com/office/drawing/2014/main" id="{105FF69C-8C24-4470-92E3-2C32E56EA57F}"/>
                </a:ext>
              </a:extLst>
            </p:cNvPr>
            <p:cNvSpPr/>
            <p:nvPr/>
          </p:nvSpPr>
          <p:spPr>
            <a:xfrm flipH="1">
              <a:off x="2897725" y="-124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7" name="Isosceles Triangle 1826">
              <a:extLst>
                <a:ext uri="{FF2B5EF4-FFF2-40B4-BE49-F238E27FC236}">
                  <a16:creationId xmlns:a16="http://schemas.microsoft.com/office/drawing/2014/main" id="{41253A31-26A4-4539-929A-52671100820F}"/>
                </a:ext>
              </a:extLst>
            </p:cNvPr>
            <p:cNvSpPr/>
            <p:nvPr/>
          </p:nvSpPr>
          <p:spPr>
            <a:xfrm flipH="1">
              <a:off x="2668960" y="-123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8" name="Isosceles Triangle 1827">
              <a:extLst>
                <a:ext uri="{FF2B5EF4-FFF2-40B4-BE49-F238E27FC236}">
                  <a16:creationId xmlns:a16="http://schemas.microsoft.com/office/drawing/2014/main" id="{CB85CEE7-5FAB-4C00-91B2-A9D9063640E8}"/>
                </a:ext>
              </a:extLst>
            </p:cNvPr>
            <p:cNvSpPr/>
            <p:nvPr/>
          </p:nvSpPr>
          <p:spPr>
            <a:xfrm flipH="1">
              <a:off x="2440195" y="-123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9" name="Isosceles Triangle 1828">
              <a:extLst>
                <a:ext uri="{FF2B5EF4-FFF2-40B4-BE49-F238E27FC236}">
                  <a16:creationId xmlns:a16="http://schemas.microsoft.com/office/drawing/2014/main" id="{6CB7DCE7-88B2-46BC-A741-32CCB1A71D40}"/>
                </a:ext>
              </a:extLst>
            </p:cNvPr>
            <p:cNvSpPr/>
            <p:nvPr/>
          </p:nvSpPr>
          <p:spPr>
            <a:xfrm flipH="1">
              <a:off x="2211430" y="-123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0" name="Isosceles Triangle 1829">
              <a:extLst>
                <a:ext uri="{FF2B5EF4-FFF2-40B4-BE49-F238E27FC236}">
                  <a16:creationId xmlns:a16="http://schemas.microsoft.com/office/drawing/2014/main" id="{4910D8A3-5CBC-41B4-B89E-81BC8D32EE21}"/>
                </a:ext>
              </a:extLst>
            </p:cNvPr>
            <p:cNvSpPr/>
            <p:nvPr/>
          </p:nvSpPr>
          <p:spPr>
            <a:xfrm flipH="1">
              <a:off x="1982665" y="-123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1" name="Isosceles Triangle 1830">
              <a:extLst>
                <a:ext uri="{FF2B5EF4-FFF2-40B4-BE49-F238E27FC236}">
                  <a16:creationId xmlns:a16="http://schemas.microsoft.com/office/drawing/2014/main" id="{4A2ACA47-566C-4BF6-A474-FA67A678DE37}"/>
                </a:ext>
              </a:extLst>
            </p:cNvPr>
            <p:cNvSpPr/>
            <p:nvPr/>
          </p:nvSpPr>
          <p:spPr>
            <a:xfrm flipH="1">
              <a:off x="1753900" y="-123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2" name="Isosceles Triangle 1831">
              <a:extLst>
                <a:ext uri="{FF2B5EF4-FFF2-40B4-BE49-F238E27FC236}">
                  <a16:creationId xmlns:a16="http://schemas.microsoft.com/office/drawing/2014/main" id="{53971A4B-D80C-4976-9A78-4B8ED25A7167}"/>
                </a:ext>
              </a:extLst>
            </p:cNvPr>
            <p:cNvSpPr/>
            <p:nvPr/>
          </p:nvSpPr>
          <p:spPr>
            <a:xfrm flipH="1">
              <a:off x="1525135" y="-123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3" name="Isosceles Triangle 1832">
              <a:extLst>
                <a:ext uri="{FF2B5EF4-FFF2-40B4-BE49-F238E27FC236}">
                  <a16:creationId xmlns:a16="http://schemas.microsoft.com/office/drawing/2014/main" id="{A777FFCA-65CC-410E-893A-32A7BAA0D93B}"/>
                </a:ext>
              </a:extLst>
            </p:cNvPr>
            <p:cNvSpPr/>
            <p:nvPr/>
          </p:nvSpPr>
          <p:spPr>
            <a:xfrm flipH="1">
              <a:off x="1296370" y="-123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4" name="Isosceles Triangle 1833">
              <a:extLst>
                <a:ext uri="{FF2B5EF4-FFF2-40B4-BE49-F238E27FC236}">
                  <a16:creationId xmlns:a16="http://schemas.microsoft.com/office/drawing/2014/main" id="{D2757D6F-FB0C-4267-B1C8-F6EF3AD9A4E3}"/>
                </a:ext>
              </a:extLst>
            </p:cNvPr>
            <p:cNvSpPr/>
            <p:nvPr/>
          </p:nvSpPr>
          <p:spPr>
            <a:xfrm flipH="1">
              <a:off x="1067605" y="-123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5" name="Isosceles Triangle 1834">
              <a:extLst>
                <a:ext uri="{FF2B5EF4-FFF2-40B4-BE49-F238E27FC236}">
                  <a16:creationId xmlns:a16="http://schemas.microsoft.com/office/drawing/2014/main" id="{E2B5A85A-F53B-4F0A-8F5A-EE0028594C8C}"/>
                </a:ext>
              </a:extLst>
            </p:cNvPr>
            <p:cNvSpPr/>
            <p:nvPr/>
          </p:nvSpPr>
          <p:spPr>
            <a:xfrm flipH="1">
              <a:off x="838840" y="-123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6" name="Isosceles Triangle 1835">
              <a:extLst>
                <a:ext uri="{FF2B5EF4-FFF2-40B4-BE49-F238E27FC236}">
                  <a16:creationId xmlns:a16="http://schemas.microsoft.com/office/drawing/2014/main" id="{F1CACCBE-615A-4AB5-B30D-A082BE7E33D4}"/>
                </a:ext>
              </a:extLst>
            </p:cNvPr>
            <p:cNvSpPr/>
            <p:nvPr/>
          </p:nvSpPr>
          <p:spPr>
            <a:xfrm flipH="1">
              <a:off x="610075" y="-123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7" name="Isosceles Triangle 1836">
              <a:extLst>
                <a:ext uri="{FF2B5EF4-FFF2-40B4-BE49-F238E27FC236}">
                  <a16:creationId xmlns:a16="http://schemas.microsoft.com/office/drawing/2014/main" id="{D58A6F7B-E81B-49DE-8D7F-63195CABC847}"/>
                </a:ext>
              </a:extLst>
            </p:cNvPr>
            <p:cNvSpPr/>
            <p:nvPr/>
          </p:nvSpPr>
          <p:spPr>
            <a:xfrm flipH="1">
              <a:off x="381310" y="-122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8" name="Isosceles Triangle 1837">
              <a:extLst>
                <a:ext uri="{FF2B5EF4-FFF2-40B4-BE49-F238E27FC236}">
                  <a16:creationId xmlns:a16="http://schemas.microsoft.com/office/drawing/2014/main" id="{1B27993A-C57A-4807-B1B6-44AE735A422D}"/>
                </a:ext>
              </a:extLst>
            </p:cNvPr>
            <p:cNvSpPr/>
            <p:nvPr/>
          </p:nvSpPr>
          <p:spPr>
            <a:xfrm flipH="1">
              <a:off x="152548" y="-122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39" name="Group 1838">
            <a:extLst>
              <a:ext uri="{FF2B5EF4-FFF2-40B4-BE49-F238E27FC236}">
                <a16:creationId xmlns:a16="http://schemas.microsoft.com/office/drawing/2014/main" id="{4B93FDA0-0046-4395-84F5-49A83651E1C8}"/>
              </a:ext>
            </a:extLst>
          </p:cNvPr>
          <p:cNvGrpSpPr/>
          <p:nvPr userDrawn="1"/>
        </p:nvGrpSpPr>
        <p:grpSpPr>
          <a:xfrm flipV="1">
            <a:off x="4573772" y="6629374"/>
            <a:ext cx="4458907" cy="228626"/>
            <a:chOff x="6098362" y="-1253"/>
            <a:chExt cx="5945209" cy="228626"/>
          </a:xfrm>
          <a:solidFill>
            <a:schemeClr val="bg1">
              <a:lumMod val="50000"/>
            </a:schemeClr>
          </a:solidFill>
        </p:grpSpPr>
        <p:sp>
          <p:nvSpPr>
            <p:cNvPr id="1840" name="Isosceles Triangle 1839">
              <a:extLst>
                <a:ext uri="{FF2B5EF4-FFF2-40B4-BE49-F238E27FC236}">
                  <a16:creationId xmlns:a16="http://schemas.microsoft.com/office/drawing/2014/main" id="{4CBAF5CB-9C08-4AD4-B8FD-77D991D4615F}"/>
                </a:ext>
              </a:extLst>
            </p:cNvPr>
            <p:cNvSpPr/>
            <p:nvPr/>
          </p:nvSpPr>
          <p:spPr>
            <a:xfrm>
              <a:off x="6098362" y="-125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1" name="Isosceles Triangle 1840">
              <a:extLst>
                <a:ext uri="{FF2B5EF4-FFF2-40B4-BE49-F238E27FC236}">
                  <a16:creationId xmlns:a16="http://schemas.microsoft.com/office/drawing/2014/main" id="{F1242556-676B-48E3-B928-13EB19DF8EE0}"/>
                </a:ext>
              </a:extLst>
            </p:cNvPr>
            <p:cNvSpPr/>
            <p:nvPr/>
          </p:nvSpPr>
          <p:spPr>
            <a:xfrm>
              <a:off x="6327127" y="-125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2" name="Isosceles Triangle 1841">
              <a:extLst>
                <a:ext uri="{FF2B5EF4-FFF2-40B4-BE49-F238E27FC236}">
                  <a16:creationId xmlns:a16="http://schemas.microsoft.com/office/drawing/2014/main" id="{A5510D59-3E87-4E88-AB4D-3668C90C83F6}"/>
                </a:ext>
              </a:extLst>
            </p:cNvPr>
            <p:cNvSpPr/>
            <p:nvPr/>
          </p:nvSpPr>
          <p:spPr>
            <a:xfrm>
              <a:off x="6555892" y="-125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3" name="Isosceles Triangle 1842">
              <a:extLst>
                <a:ext uri="{FF2B5EF4-FFF2-40B4-BE49-F238E27FC236}">
                  <a16:creationId xmlns:a16="http://schemas.microsoft.com/office/drawing/2014/main" id="{7266F7D9-F67D-445D-85A0-135699E60574}"/>
                </a:ext>
              </a:extLst>
            </p:cNvPr>
            <p:cNvSpPr/>
            <p:nvPr/>
          </p:nvSpPr>
          <p:spPr>
            <a:xfrm>
              <a:off x="6784657" y="-125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4" name="Isosceles Triangle 1843">
              <a:extLst>
                <a:ext uri="{FF2B5EF4-FFF2-40B4-BE49-F238E27FC236}">
                  <a16:creationId xmlns:a16="http://schemas.microsoft.com/office/drawing/2014/main" id="{A217269C-D813-47F2-9865-5A0312727D94}"/>
                </a:ext>
              </a:extLst>
            </p:cNvPr>
            <p:cNvSpPr/>
            <p:nvPr/>
          </p:nvSpPr>
          <p:spPr>
            <a:xfrm>
              <a:off x="7013422" y="-124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5" name="Isosceles Triangle 1844">
              <a:extLst>
                <a:ext uri="{FF2B5EF4-FFF2-40B4-BE49-F238E27FC236}">
                  <a16:creationId xmlns:a16="http://schemas.microsoft.com/office/drawing/2014/main" id="{FCC04E04-31F3-43F3-B3F8-B570F6820FB6}"/>
                </a:ext>
              </a:extLst>
            </p:cNvPr>
            <p:cNvSpPr/>
            <p:nvPr/>
          </p:nvSpPr>
          <p:spPr>
            <a:xfrm>
              <a:off x="7242187" y="-124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6" name="Isosceles Triangle 1845">
              <a:extLst>
                <a:ext uri="{FF2B5EF4-FFF2-40B4-BE49-F238E27FC236}">
                  <a16:creationId xmlns:a16="http://schemas.microsoft.com/office/drawing/2014/main" id="{6C691B09-1C0B-44A5-9F3D-9CD9F4697D9C}"/>
                </a:ext>
              </a:extLst>
            </p:cNvPr>
            <p:cNvSpPr/>
            <p:nvPr/>
          </p:nvSpPr>
          <p:spPr>
            <a:xfrm>
              <a:off x="7470952" y="-124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7" name="Isosceles Triangle 1846">
              <a:extLst>
                <a:ext uri="{FF2B5EF4-FFF2-40B4-BE49-F238E27FC236}">
                  <a16:creationId xmlns:a16="http://schemas.microsoft.com/office/drawing/2014/main" id="{88897FBC-B9BE-4B2C-9331-2E4A5ED9E82E}"/>
                </a:ext>
              </a:extLst>
            </p:cNvPr>
            <p:cNvSpPr/>
            <p:nvPr/>
          </p:nvSpPr>
          <p:spPr>
            <a:xfrm>
              <a:off x="7699717" y="-124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8" name="Isosceles Triangle 1847">
              <a:extLst>
                <a:ext uri="{FF2B5EF4-FFF2-40B4-BE49-F238E27FC236}">
                  <a16:creationId xmlns:a16="http://schemas.microsoft.com/office/drawing/2014/main" id="{74D39E98-A06C-4B26-9B5B-AAD1AFFDF3DE}"/>
                </a:ext>
              </a:extLst>
            </p:cNvPr>
            <p:cNvSpPr/>
            <p:nvPr/>
          </p:nvSpPr>
          <p:spPr>
            <a:xfrm>
              <a:off x="7928482" y="-124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9" name="Isosceles Triangle 1848">
              <a:extLst>
                <a:ext uri="{FF2B5EF4-FFF2-40B4-BE49-F238E27FC236}">
                  <a16:creationId xmlns:a16="http://schemas.microsoft.com/office/drawing/2014/main" id="{9A4C457F-455C-4451-914C-40ACFA6BB850}"/>
                </a:ext>
              </a:extLst>
            </p:cNvPr>
            <p:cNvSpPr/>
            <p:nvPr/>
          </p:nvSpPr>
          <p:spPr>
            <a:xfrm>
              <a:off x="8157247" y="-124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0" name="Isosceles Triangle 1849">
              <a:extLst>
                <a:ext uri="{FF2B5EF4-FFF2-40B4-BE49-F238E27FC236}">
                  <a16:creationId xmlns:a16="http://schemas.microsoft.com/office/drawing/2014/main" id="{62B43FE9-B85F-4A89-891F-FA5845DA97FC}"/>
                </a:ext>
              </a:extLst>
            </p:cNvPr>
            <p:cNvSpPr/>
            <p:nvPr/>
          </p:nvSpPr>
          <p:spPr>
            <a:xfrm>
              <a:off x="8386012" y="-124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1" name="Isosceles Triangle 1850">
              <a:extLst>
                <a:ext uri="{FF2B5EF4-FFF2-40B4-BE49-F238E27FC236}">
                  <a16:creationId xmlns:a16="http://schemas.microsoft.com/office/drawing/2014/main" id="{03C21657-194F-44D3-A7A8-F12E2D5F1581}"/>
                </a:ext>
              </a:extLst>
            </p:cNvPr>
            <p:cNvSpPr/>
            <p:nvPr/>
          </p:nvSpPr>
          <p:spPr>
            <a:xfrm>
              <a:off x="8614777" y="-124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2" name="Isosceles Triangle 1851">
              <a:extLst>
                <a:ext uri="{FF2B5EF4-FFF2-40B4-BE49-F238E27FC236}">
                  <a16:creationId xmlns:a16="http://schemas.microsoft.com/office/drawing/2014/main" id="{BECE6C70-F5BF-4C4F-93BE-67C62A850303}"/>
                </a:ext>
              </a:extLst>
            </p:cNvPr>
            <p:cNvSpPr/>
            <p:nvPr/>
          </p:nvSpPr>
          <p:spPr>
            <a:xfrm>
              <a:off x="8843542" y="-124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3" name="Isosceles Triangle 1852">
              <a:extLst>
                <a:ext uri="{FF2B5EF4-FFF2-40B4-BE49-F238E27FC236}">
                  <a16:creationId xmlns:a16="http://schemas.microsoft.com/office/drawing/2014/main" id="{B8CAE34A-E310-4D6C-878E-D85A12D1901D}"/>
                </a:ext>
              </a:extLst>
            </p:cNvPr>
            <p:cNvSpPr/>
            <p:nvPr/>
          </p:nvSpPr>
          <p:spPr>
            <a:xfrm>
              <a:off x="9072307" y="-124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4" name="Isosceles Triangle 1853">
              <a:extLst>
                <a:ext uri="{FF2B5EF4-FFF2-40B4-BE49-F238E27FC236}">
                  <a16:creationId xmlns:a16="http://schemas.microsoft.com/office/drawing/2014/main" id="{369B4D94-8704-4306-BAC8-E8610696F235}"/>
                </a:ext>
              </a:extLst>
            </p:cNvPr>
            <p:cNvSpPr/>
            <p:nvPr/>
          </p:nvSpPr>
          <p:spPr>
            <a:xfrm>
              <a:off x="9301072" y="-123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5" name="Isosceles Triangle 1854">
              <a:extLst>
                <a:ext uri="{FF2B5EF4-FFF2-40B4-BE49-F238E27FC236}">
                  <a16:creationId xmlns:a16="http://schemas.microsoft.com/office/drawing/2014/main" id="{2420981B-F33E-4DF3-89BB-7E1838290BB8}"/>
                </a:ext>
              </a:extLst>
            </p:cNvPr>
            <p:cNvSpPr/>
            <p:nvPr/>
          </p:nvSpPr>
          <p:spPr>
            <a:xfrm>
              <a:off x="9529837" y="-123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6" name="Isosceles Triangle 1855">
              <a:extLst>
                <a:ext uri="{FF2B5EF4-FFF2-40B4-BE49-F238E27FC236}">
                  <a16:creationId xmlns:a16="http://schemas.microsoft.com/office/drawing/2014/main" id="{85581D70-4E17-48BC-BB98-4E5EFC8F3E7A}"/>
                </a:ext>
              </a:extLst>
            </p:cNvPr>
            <p:cNvSpPr/>
            <p:nvPr/>
          </p:nvSpPr>
          <p:spPr>
            <a:xfrm>
              <a:off x="9758602" y="-123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7" name="Isosceles Triangle 1856">
              <a:extLst>
                <a:ext uri="{FF2B5EF4-FFF2-40B4-BE49-F238E27FC236}">
                  <a16:creationId xmlns:a16="http://schemas.microsoft.com/office/drawing/2014/main" id="{6F0C2D68-B485-4D8D-9E7B-73E89ED7BA41}"/>
                </a:ext>
              </a:extLst>
            </p:cNvPr>
            <p:cNvSpPr/>
            <p:nvPr/>
          </p:nvSpPr>
          <p:spPr>
            <a:xfrm>
              <a:off x="9987367" y="-123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8" name="Isosceles Triangle 1857">
              <a:extLst>
                <a:ext uri="{FF2B5EF4-FFF2-40B4-BE49-F238E27FC236}">
                  <a16:creationId xmlns:a16="http://schemas.microsoft.com/office/drawing/2014/main" id="{3A5C8349-A12A-4C2E-9474-D84E6F2C0129}"/>
                </a:ext>
              </a:extLst>
            </p:cNvPr>
            <p:cNvSpPr/>
            <p:nvPr/>
          </p:nvSpPr>
          <p:spPr>
            <a:xfrm>
              <a:off x="10216132" y="-123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9" name="Isosceles Triangle 1858">
              <a:extLst>
                <a:ext uri="{FF2B5EF4-FFF2-40B4-BE49-F238E27FC236}">
                  <a16:creationId xmlns:a16="http://schemas.microsoft.com/office/drawing/2014/main" id="{49758E61-EA94-4F5A-B7EA-E6B9BF1BDA99}"/>
                </a:ext>
              </a:extLst>
            </p:cNvPr>
            <p:cNvSpPr/>
            <p:nvPr/>
          </p:nvSpPr>
          <p:spPr>
            <a:xfrm>
              <a:off x="10444897" y="-123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0" name="Isosceles Triangle 1859">
              <a:extLst>
                <a:ext uri="{FF2B5EF4-FFF2-40B4-BE49-F238E27FC236}">
                  <a16:creationId xmlns:a16="http://schemas.microsoft.com/office/drawing/2014/main" id="{8E0CAA97-3F20-4708-A1F7-7340E076F011}"/>
                </a:ext>
              </a:extLst>
            </p:cNvPr>
            <p:cNvSpPr/>
            <p:nvPr/>
          </p:nvSpPr>
          <p:spPr>
            <a:xfrm>
              <a:off x="10673662" y="-123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1" name="Isosceles Triangle 1860">
              <a:extLst>
                <a:ext uri="{FF2B5EF4-FFF2-40B4-BE49-F238E27FC236}">
                  <a16:creationId xmlns:a16="http://schemas.microsoft.com/office/drawing/2014/main" id="{47AA90F8-9B86-43D3-A1DE-9161ED515761}"/>
                </a:ext>
              </a:extLst>
            </p:cNvPr>
            <p:cNvSpPr/>
            <p:nvPr/>
          </p:nvSpPr>
          <p:spPr>
            <a:xfrm>
              <a:off x="10902427" y="-123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2" name="Isosceles Triangle 1861">
              <a:extLst>
                <a:ext uri="{FF2B5EF4-FFF2-40B4-BE49-F238E27FC236}">
                  <a16:creationId xmlns:a16="http://schemas.microsoft.com/office/drawing/2014/main" id="{37C8EB68-3C27-4D7C-A896-8C3150744596}"/>
                </a:ext>
              </a:extLst>
            </p:cNvPr>
            <p:cNvSpPr/>
            <p:nvPr/>
          </p:nvSpPr>
          <p:spPr>
            <a:xfrm>
              <a:off x="11131192" y="-123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3" name="Isosceles Triangle 1862">
              <a:extLst>
                <a:ext uri="{FF2B5EF4-FFF2-40B4-BE49-F238E27FC236}">
                  <a16:creationId xmlns:a16="http://schemas.microsoft.com/office/drawing/2014/main" id="{7067BA27-99B6-4615-922A-8B6E63229227}"/>
                </a:ext>
              </a:extLst>
            </p:cNvPr>
            <p:cNvSpPr/>
            <p:nvPr/>
          </p:nvSpPr>
          <p:spPr>
            <a:xfrm>
              <a:off x="11359957" y="-123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4" name="Isosceles Triangle 1863">
              <a:extLst>
                <a:ext uri="{FF2B5EF4-FFF2-40B4-BE49-F238E27FC236}">
                  <a16:creationId xmlns:a16="http://schemas.microsoft.com/office/drawing/2014/main" id="{2FA656DF-3906-48DC-9BD8-B0B403017E1C}"/>
                </a:ext>
              </a:extLst>
            </p:cNvPr>
            <p:cNvSpPr/>
            <p:nvPr/>
          </p:nvSpPr>
          <p:spPr>
            <a:xfrm>
              <a:off x="11588722" y="-122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5" name="Isosceles Triangle 1864">
              <a:extLst>
                <a:ext uri="{FF2B5EF4-FFF2-40B4-BE49-F238E27FC236}">
                  <a16:creationId xmlns:a16="http://schemas.microsoft.com/office/drawing/2014/main" id="{02C02FDF-35EC-488E-B73E-C3A000DD29DB}"/>
                </a:ext>
              </a:extLst>
            </p:cNvPr>
            <p:cNvSpPr/>
            <p:nvPr/>
          </p:nvSpPr>
          <p:spPr>
            <a:xfrm>
              <a:off x="11817484" y="-122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66" name="Group 1865">
            <a:extLst>
              <a:ext uri="{FF2B5EF4-FFF2-40B4-BE49-F238E27FC236}">
                <a16:creationId xmlns:a16="http://schemas.microsoft.com/office/drawing/2014/main" id="{16752CF9-1522-45C4-89B9-E3E898D8E028}"/>
              </a:ext>
            </a:extLst>
          </p:cNvPr>
          <p:cNvGrpSpPr/>
          <p:nvPr userDrawn="1"/>
        </p:nvGrpSpPr>
        <p:grpSpPr>
          <a:xfrm flipV="1">
            <a:off x="114411" y="6629374"/>
            <a:ext cx="4458907" cy="228626"/>
            <a:chOff x="152548" y="-1253"/>
            <a:chExt cx="5945209" cy="228626"/>
          </a:xfrm>
          <a:solidFill>
            <a:schemeClr val="bg1">
              <a:lumMod val="50000"/>
            </a:schemeClr>
          </a:solidFill>
        </p:grpSpPr>
        <p:sp>
          <p:nvSpPr>
            <p:cNvPr id="1867" name="Isosceles Triangle 1866">
              <a:extLst>
                <a:ext uri="{FF2B5EF4-FFF2-40B4-BE49-F238E27FC236}">
                  <a16:creationId xmlns:a16="http://schemas.microsoft.com/office/drawing/2014/main" id="{6984F135-EBC8-4820-B640-68ABD161CB5D}"/>
                </a:ext>
              </a:extLst>
            </p:cNvPr>
            <p:cNvSpPr/>
            <p:nvPr/>
          </p:nvSpPr>
          <p:spPr>
            <a:xfrm flipH="1">
              <a:off x="5871670" y="-125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8" name="Isosceles Triangle 1867">
              <a:extLst>
                <a:ext uri="{FF2B5EF4-FFF2-40B4-BE49-F238E27FC236}">
                  <a16:creationId xmlns:a16="http://schemas.microsoft.com/office/drawing/2014/main" id="{DC7C19DA-CD51-4F17-BCDF-04430BD5F6DF}"/>
                </a:ext>
              </a:extLst>
            </p:cNvPr>
            <p:cNvSpPr/>
            <p:nvPr/>
          </p:nvSpPr>
          <p:spPr>
            <a:xfrm flipH="1">
              <a:off x="5642905" y="-125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9" name="Isosceles Triangle 1868">
              <a:extLst>
                <a:ext uri="{FF2B5EF4-FFF2-40B4-BE49-F238E27FC236}">
                  <a16:creationId xmlns:a16="http://schemas.microsoft.com/office/drawing/2014/main" id="{323B508A-40D1-43A3-BFB6-94803CA8886B}"/>
                </a:ext>
              </a:extLst>
            </p:cNvPr>
            <p:cNvSpPr/>
            <p:nvPr/>
          </p:nvSpPr>
          <p:spPr>
            <a:xfrm flipH="1">
              <a:off x="5414140" y="-125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0" name="Isosceles Triangle 1869">
              <a:extLst>
                <a:ext uri="{FF2B5EF4-FFF2-40B4-BE49-F238E27FC236}">
                  <a16:creationId xmlns:a16="http://schemas.microsoft.com/office/drawing/2014/main" id="{545C5877-87E2-4161-82D5-CFA380104D29}"/>
                </a:ext>
              </a:extLst>
            </p:cNvPr>
            <p:cNvSpPr/>
            <p:nvPr/>
          </p:nvSpPr>
          <p:spPr>
            <a:xfrm flipH="1">
              <a:off x="5185375" y="-125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1" name="Isosceles Triangle 1870">
              <a:extLst>
                <a:ext uri="{FF2B5EF4-FFF2-40B4-BE49-F238E27FC236}">
                  <a16:creationId xmlns:a16="http://schemas.microsoft.com/office/drawing/2014/main" id="{AEBC92C2-03B6-4BE9-BD80-538F898A50A5}"/>
                </a:ext>
              </a:extLst>
            </p:cNvPr>
            <p:cNvSpPr/>
            <p:nvPr/>
          </p:nvSpPr>
          <p:spPr>
            <a:xfrm flipH="1">
              <a:off x="4956610" y="-124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2" name="Isosceles Triangle 1871">
              <a:extLst>
                <a:ext uri="{FF2B5EF4-FFF2-40B4-BE49-F238E27FC236}">
                  <a16:creationId xmlns:a16="http://schemas.microsoft.com/office/drawing/2014/main" id="{E3E1CC8D-FFC5-48EC-808E-5439DFFCBBD3}"/>
                </a:ext>
              </a:extLst>
            </p:cNvPr>
            <p:cNvSpPr/>
            <p:nvPr/>
          </p:nvSpPr>
          <p:spPr>
            <a:xfrm flipH="1">
              <a:off x="4727845" y="-124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3" name="Isosceles Triangle 1872">
              <a:extLst>
                <a:ext uri="{FF2B5EF4-FFF2-40B4-BE49-F238E27FC236}">
                  <a16:creationId xmlns:a16="http://schemas.microsoft.com/office/drawing/2014/main" id="{E9002F7E-1F7A-4C71-81A4-9204D66C1213}"/>
                </a:ext>
              </a:extLst>
            </p:cNvPr>
            <p:cNvSpPr/>
            <p:nvPr/>
          </p:nvSpPr>
          <p:spPr>
            <a:xfrm flipH="1">
              <a:off x="4499080" y="-124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4" name="Isosceles Triangle 1873">
              <a:extLst>
                <a:ext uri="{FF2B5EF4-FFF2-40B4-BE49-F238E27FC236}">
                  <a16:creationId xmlns:a16="http://schemas.microsoft.com/office/drawing/2014/main" id="{538F41F3-356E-4A2C-AC9C-80DF489C28C9}"/>
                </a:ext>
              </a:extLst>
            </p:cNvPr>
            <p:cNvSpPr/>
            <p:nvPr/>
          </p:nvSpPr>
          <p:spPr>
            <a:xfrm flipH="1">
              <a:off x="4270315" y="-124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5" name="Isosceles Triangle 1874">
              <a:extLst>
                <a:ext uri="{FF2B5EF4-FFF2-40B4-BE49-F238E27FC236}">
                  <a16:creationId xmlns:a16="http://schemas.microsoft.com/office/drawing/2014/main" id="{74D01D6C-5E99-4C38-AB63-212E64387533}"/>
                </a:ext>
              </a:extLst>
            </p:cNvPr>
            <p:cNvSpPr/>
            <p:nvPr/>
          </p:nvSpPr>
          <p:spPr>
            <a:xfrm flipH="1">
              <a:off x="4041550" y="-124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6" name="Isosceles Triangle 1875">
              <a:extLst>
                <a:ext uri="{FF2B5EF4-FFF2-40B4-BE49-F238E27FC236}">
                  <a16:creationId xmlns:a16="http://schemas.microsoft.com/office/drawing/2014/main" id="{2CDDA9A2-95B6-4DFB-83AE-E1FD7386A0B2}"/>
                </a:ext>
              </a:extLst>
            </p:cNvPr>
            <p:cNvSpPr/>
            <p:nvPr/>
          </p:nvSpPr>
          <p:spPr>
            <a:xfrm flipH="1">
              <a:off x="3812785" y="-124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7" name="Isosceles Triangle 1876">
              <a:extLst>
                <a:ext uri="{FF2B5EF4-FFF2-40B4-BE49-F238E27FC236}">
                  <a16:creationId xmlns:a16="http://schemas.microsoft.com/office/drawing/2014/main" id="{7B2CD0D2-6605-4B52-804B-DB9275DC3409}"/>
                </a:ext>
              </a:extLst>
            </p:cNvPr>
            <p:cNvSpPr/>
            <p:nvPr/>
          </p:nvSpPr>
          <p:spPr>
            <a:xfrm flipH="1">
              <a:off x="3584020" y="-124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8" name="Isosceles Triangle 1877">
              <a:extLst>
                <a:ext uri="{FF2B5EF4-FFF2-40B4-BE49-F238E27FC236}">
                  <a16:creationId xmlns:a16="http://schemas.microsoft.com/office/drawing/2014/main" id="{408B9883-4964-46B5-BB6C-E6E9ECB435AF}"/>
                </a:ext>
              </a:extLst>
            </p:cNvPr>
            <p:cNvSpPr/>
            <p:nvPr/>
          </p:nvSpPr>
          <p:spPr>
            <a:xfrm flipH="1">
              <a:off x="3355255" y="-124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9" name="Isosceles Triangle 1878">
              <a:extLst>
                <a:ext uri="{FF2B5EF4-FFF2-40B4-BE49-F238E27FC236}">
                  <a16:creationId xmlns:a16="http://schemas.microsoft.com/office/drawing/2014/main" id="{50633965-B27B-483C-86F7-0F227537AF8B}"/>
                </a:ext>
              </a:extLst>
            </p:cNvPr>
            <p:cNvSpPr/>
            <p:nvPr/>
          </p:nvSpPr>
          <p:spPr>
            <a:xfrm flipH="1">
              <a:off x="3126490" y="-124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0" name="Isosceles Triangle 1879">
              <a:extLst>
                <a:ext uri="{FF2B5EF4-FFF2-40B4-BE49-F238E27FC236}">
                  <a16:creationId xmlns:a16="http://schemas.microsoft.com/office/drawing/2014/main" id="{FDCC2143-A499-487D-B9E9-9BB2DE4A7016}"/>
                </a:ext>
              </a:extLst>
            </p:cNvPr>
            <p:cNvSpPr/>
            <p:nvPr/>
          </p:nvSpPr>
          <p:spPr>
            <a:xfrm flipH="1">
              <a:off x="2897725" y="-124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1" name="Isosceles Triangle 1880">
              <a:extLst>
                <a:ext uri="{FF2B5EF4-FFF2-40B4-BE49-F238E27FC236}">
                  <a16:creationId xmlns:a16="http://schemas.microsoft.com/office/drawing/2014/main" id="{B62E2635-0407-401A-8383-8BC50D34C71E}"/>
                </a:ext>
              </a:extLst>
            </p:cNvPr>
            <p:cNvSpPr/>
            <p:nvPr/>
          </p:nvSpPr>
          <p:spPr>
            <a:xfrm flipH="1">
              <a:off x="2668960" y="-123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2" name="Isosceles Triangle 1881">
              <a:extLst>
                <a:ext uri="{FF2B5EF4-FFF2-40B4-BE49-F238E27FC236}">
                  <a16:creationId xmlns:a16="http://schemas.microsoft.com/office/drawing/2014/main" id="{BFCF8688-F471-4546-AF7F-4F57FAEF2C54}"/>
                </a:ext>
              </a:extLst>
            </p:cNvPr>
            <p:cNvSpPr/>
            <p:nvPr/>
          </p:nvSpPr>
          <p:spPr>
            <a:xfrm flipH="1">
              <a:off x="2440195" y="-123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3" name="Isosceles Triangle 1882">
              <a:extLst>
                <a:ext uri="{FF2B5EF4-FFF2-40B4-BE49-F238E27FC236}">
                  <a16:creationId xmlns:a16="http://schemas.microsoft.com/office/drawing/2014/main" id="{16DCA2BC-9F0D-42CC-8C22-913BEF4A027F}"/>
                </a:ext>
              </a:extLst>
            </p:cNvPr>
            <p:cNvSpPr/>
            <p:nvPr/>
          </p:nvSpPr>
          <p:spPr>
            <a:xfrm flipH="1">
              <a:off x="2211430" y="-123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4" name="Isosceles Triangle 1883">
              <a:extLst>
                <a:ext uri="{FF2B5EF4-FFF2-40B4-BE49-F238E27FC236}">
                  <a16:creationId xmlns:a16="http://schemas.microsoft.com/office/drawing/2014/main" id="{D3DFB7B7-AFE7-4908-8460-E2A20F642E2A}"/>
                </a:ext>
              </a:extLst>
            </p:cNvPr>
            <p:cNvSpPr/>
            <p:nvPr/>
          </p:nvSpPr>
          <p:spPr>
            <a:xfrm flipH="1">
              <a:off x="1982665" y="-123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5" name="Isosceles Triangle 1884">
              <a:extLst>
                <a:ext uri="{FF2B5EF4-FFF2-40B4-BE49-F238E27FC236}">
                  <a16:creationId xmlns:a16="http://schemas.microsoft.com/office/drawing/2014/main" id="{802D05B5-966D-4639-B850-4FF8E7FFE78F}"/>
                </a:ext>
              </a:extLst>
            </p:cNvPr>
            <p:cNvSpPr/>
            <p:nvPr/>
          </p:nvSpPr>
          <p:spPr>
            <a:xfrm flipH="1">
              <a:off x="1753900" y="-123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6" name="Isosceles Triangle 1885">
              <a:extLst>
                <a:ext uri="{FF2B5EF4-FFF2-40B4-BE49-F238E27FC236}">
                  <a16:creationId xmlns:a16="http://schemas.microsoft.com/office/drawing/2014/main" id="{9C1F6AA2-88F7-4DC2-A06D-945AC71B9A79}"/>
                </a:ext>
              </a:extLst>
            </p:cNvPr>
            <p:cNvSpPr/>
            <p:nvPr/>
          </p:nvSpPr>
          <p:spPr>
            <a:xfrm flipH="1">
              <a:off x="1525135" y="-123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7" name="Isosceles Triangle 1886">
              <a:extLst>
                <a:ext uri="{FF2B5EF4-FFF2-40B4-BE49-F238E27FC236}">
                  <a16:creationId xmlns:a16="http://schemas.microsoft.com/office/drawing/2014/main" id="{F2063FF3-DB04-4570-8919-DF23D8AB9E79}"/>
                </a:ext>
              </a:extLst>
            </p:cNvPr>
            <p:cNvSpPr/>
            <p:nvPr/>
          </p:nvSpPr>
          <p:spPr>
            <a:xfrm flipH="1">
              <a:off x="1296370" y="-123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8" name="Isosceles Triangle 1887">
              <a:extLst>
                <a:ext uri="{FF2B5EF4-FFF2-40B4-BE49-F238E27FC236}">
                  <a16:creationId xmlns:a16="http://schemas.microsoft.com/office/drawing/2014/main" id="{CE147D6D-D142-4665-9726-D9B83BA9D9ED}"/>
                </a:ext>
              </a:extLst>
            </p:cNvPr>
            <p:cNvSpPr/>
            <p:nvPr/>
          </p:nvSpPr>
          <p:spPr>
            <a:xfrm flipH="1">
              <a:off x="1067605" y="-123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9" name="Isosceles Triangle 1888">
              <a:extLst>
                <a:ext uri="{FF2B5EF4-FFF2-40B4-BE49-F238E27FC236}">
                  <a16:creationId xmlns:a16="http://schemas.microsoft.com/office/drawing/2014/main" id="{80B823CF-DA36-4BDB-ADB3-13B1AE456F80}"/>
                </a:ext>
              </a:extLst>
            </p:cNvPr>
            <p:cNvSpPr/>
            <p:nvPr/>
          </p:nvSpPr>
          <p:spPr>
            <a:xfrm flipH="1">
              <a:off x="838840" y="-123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0" name="Isosceles Triangle 1889">
              <a:extLst>
                <a:ext uri="{FF2B5EF4-FFF2-40B4-BE49-F238E27FC236}">
                  <a16:creationId xmlns:a16="http://schemas.microsoft.com/office/drawing/2014/main" id="{F8B2A900-2724-4FB4-8827-D5283895EEB3}"/>
                </a:ext>
              </a:extLst>
            </p:cNvPr>
            <p:cNvSpPr/>
            <p:nvPr/>
          </p:nvSpPr>
          <p:spPr>
            <a:xfrm flipH="1">
              <a:off x="610075" y="-123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1" name="Isosceles Triangle 1890">
              <a:extLst>
                <a:ext uri="{FF2B5EF4-FFF2-40B4-BE49-F238E27FC236}">
                  <a16:creationId xmlns:a16="http://schemas.microsoft.com/office/drawing/2014/main" id="{E270F882-FD59-4853-8A48-1707277006B6}"/>
                </a:ext>
              </a:extLst>
            </p:cNvPr>
            <p:cNvSpPr/>
            <p:nvPr/>
          </p:nvSpPr>
          <p:spPr>
            <a:xfrm flipH="1">
              <a:off x="381310" y="-122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2" name="Isosceles Triangle 1891">
              <a:extLst>
                <a:ext uri="{FF2B5EF4-FFF2-40B4-BE49-F238E27FC236}">
                  <a16:creationId xmlns:a16="http://schemas.microsoft.com/office/drawing/2014/main" id="{3790A6F0-CBC1-4FB1-82D3-F24511FA403A}"/>
                </a:ext>
              </a:extLst>
            </p:cNvPr>
            <p:cNvSpPr/>
            <p:nvPr/>
          </p:nvSpPr>
          <p:spPr>
            <a:xfrm flipH="1">
              <a:off x="152548" y="-122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93" name="Group 1892">
            <a:extLst>
              <a:ext uri="{FF2B5EF4-FFF2-40B4-BE49-F238E27FC236}">
                <a16:creationId xmlns:a16="http://schemas.microsoft.com/office/drawing/2014/main" id="{5D304AE5-B378-4300-9D49-BF795F0742E3}"/>
              </a:ext>
            </a:extLst>
          </p:cNvPr>
          <p:cNvGrpSpPr/>
          <p:nvPr userDrawn="1"/>
        </p:nvGrpSpPr>
        <p:grpSpPr>
          <a:xfrm flipH="1">
            <a:off x="0" y="2"/>
            <a:ext cx="113605" cy="6857999"/>
            <a:chOff x="12040685" y="1"/>
            <a:chExt cx="151473" cy="6857999"/>
          </a:xfrm>
          <a:solidFill>
            <a:schemeClr val="bg1">
              <a:lumMod val="50000"/>
            </a:schemeClr>
          </a:solidFill>
        </p:grpSpPr>
        <p:sp>
          <p:nvSpPr>
            <p:cNvPr id="1894" name="Isosceles Triangle 1893">
              <a:extLst>
                <a:ext uri="{FF2B5EF4-FFF2-40B4-BE49-F238E27FC236}">
                  <a16:creationId xmlns:a16="http://schemas.microsoft.com/office/drawing/2014/main" id="{17155202-7A3F-40A2-8133-80B93CFDA8AB}"/>
                </a:ext>
              </a:extLst>
            </p:cNvPr>
            <p:cNvSpPr/>
            <p:nvPr/>
          </p:nvSpPr>
          <p:spPr>
            <a:xfrm rot="5400000">
              <a:off x="12002122" y="38564"/>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5" name="Isosceles Triangle 1894">
              <a:extLst>
                <a:ext uri="{FF2B5EF4-FFF2-40B4-BE49-F238E27FC236}">
                  <a16:creationId xmlns:a16="http://schemas.microsoft.com/office/drawing/2014/main" id="{03FF03CB-3063-4480-9FE6-AA86F5D7B634}"/>
                </a:ext>
              </a:extLst>
            </p:cNvPr>
            <p:cNvSpPr/>
            <p:nvPr/>
          </p:nvSpPr>
          <p:spPr>
            <a:xfrm rot="5400000">
              <a:off x="12002122" y="25582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6" name="Isosceles Triangle 1895">
              <a:extLst>
                <a:ext uri="{FF2B5EF4-FFF2-40B4-BE49-F238E27FC236}">
                  <a16:creationId xmlns:a16="http://schemas.microsoft.com/office/drawing/2014/main" id="{2B8869D2-B76B-4747-8ACE-F9E60233D4C1}"/>
                </a:ext>
              </a:extLst>
            </p:cNvPr>
            <p:cNvSpPr/>
            <p:nvPr/>
          </p:nvSpPr>
          <p:spPr>
            <a:xfrm rot="5400000">
              <a:off x="12002122" y="27865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7" name="Isosceles Triangle 1896">
              <a:extLst>
                <a:ext uri="{FF2B5EF4-FFF2-40B4-BE49-F238E27FC236}">
                  <a16:creationId xmlns:a16="http://schemas.microsoft.com/office/drawing/2014/main" id="{0AD73DD0-911F-4A32-B814-E63B0ADBB8AC}"/>
                </a:ext>
              </a:extLst>
            </p:cNvPr>
            <p:cNvSpPr/>
            <p:nvPr/>
          </p:nvSpPr>
          <p:spPr>
            <a:xfrm rot="5400000">
              <a:off x="12002122" y="30148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8" name="Isosceles Triangle 1897">
              <a:extLst>
                <a:ext uri="{FF2B5EF4-FFF2-40B4-BE49-F238E27FC236}">
                  <a16:creationId xmlns:a16="http://schemas.microsoft.com/office/drawing/2014/main" id="{623379CB-004B-4927-B953-290875108A9B}"/>
                </a:ext>
              </a:extLst>
            </p:cNvPr>
            <p:cNvSpPr/>
            <p:nvPr/>
          </p:nvSpPr>
          <p:spPr>
            <a:xfrm rot="5400000">
              <a:off x="12002122" y="32431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9" name="Isosceles Triangle 1898">
              <a:extLst>
                <a:ext uri="{FF2B5EF4-FFF2-40B4-BE49-F238E27FC236}">
                  <a16:creationId xmlns:a16="http://schemas.microsoft.com/office/drawing/2014/main" id="{B77380B7-7271-451A-A7AC-930582D07148}"/>
                </a:ext>
              </a:extLst>
            </p:cNvPr>
            <p:cNvSpPr/>
            <p:nvPr/>
          </p:nvSpPr>
          <p:spPr>
            <a:xfrm rot="5400000">
              <a:off x="12002122" y="34714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0" name="Isosceles Triangle 1899">
              <a:extLst>
                <a:ext uri="{FF2B5EF4-FFF2-40B4-BE49-F238E27FC236}">
                  <a16:creationId xmlns:a16="http://schemas.microsoft.com/office/drawing/2014/main" id="{712B6A19-B968-4062-80BC-FC003113867A}"/>
                </a:ext>
              </a:extLst>
            </p:cNvPr>
            <p:cNvSpPr/>
            <p:nvPr/>
          </p:nvSpPr>
          <p:spPr>
            <a:xfrm rot="5400000">
              <a:off x="12002122" y="36998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1" name="Isosceles Triangle 1900">
              <a:extLst>
                <a:ext uri="{FF2B5EF4-FFF2-40B4-BE49-F238E27FC236}">
                  <a16:creationId xmlns:a16="http://schemas.microsoft.com/office/drawing/2014/main" id="{9D8189E2-052C-405A-A897-0E2934B10BC8}"/>
                </a:ext>
              </a:extLst>
            </p:cNvPr>
            <p:cNvSpPr/>
            <p:nvPr/>
          </p:nvSpPr>
          <p:spPr>
            <a:xfrm rot="5400000">
              <a:off x="12002122" y="39281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2" name="Isosceles Triangle 1901">
              <a:extLst>
                <a:ext uri="{FF2B5EF4-FFF2-40B4-BE49-F238E27FC236}">
                  <a16:creationId xmlns:a16="http://schemas.microsoft.com/office/drawing/2014/main" id="{01349E41-8602-41D4-A206-26BBFCC0FAE0}"/>
                </a:ext>
              </a:extLst>
            </p:cNvPr>
            <p:cNvSpPr/>
            <p:nvPr/>
          </p:nvSpPr>
          <p:spPr>
            <a:xfrm rot="5400000">
              <a:off x="12002122" y="41564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3" name="Isosceles Triangle 1902">
              <a:extLst>
                <a:ext uri="{FF2B5EF4-FFF2-40B4-BE49-F238E27FC236}">
                  <a16:creationId xmlns:a16="http://schemas.microsoft.com/office/drawing/2014/main" id="{0410FAB7-7F7F-44A8-9F7F-1F94FFA84560}"/>
                </a:ext>
              </a:extLst>
            </p:cNvPr>
            <p:cNvSpPr/>
            <p:nvPr/>
          </p:nvSpPr>
          <p:spPr>
            <a:xfrm rot="5400000">
              <a:off x="12002122" y="43847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4" name="Isosceles Triangle 1903">
              <a:extLst>
                <a:ext uri="{FF2B5EF4-FFF2-40B4-BE49-F238E27FC236}">
                  <a16:creationId xmlns:a16="http://schemas.microsoft.com/office/drawing/2014/main" id="{767775F0-AA89-48AA-B955-E9D947AEC790}"/>
                </a:ext>
              </a:extLst>
            </p:cNvPr>
            <p:cNvSpPr/>
            <p:nvPr/>
          </p:nvSpPr>
          <p:spPr>
            <a:xfrm rot="5400000">
              <a:off x="12002122" y="46130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5" name="Isosceles Triangle 1904">
              <a:extLst>
                <a:ext uri="{FF2B5EF4-FFF2-40B4-BE49-F238E27FC236}">
                  <a16:creationId xmlns:a16="http://schemas.microsoft.com/office/drawing/2014/main" id="{DFFE4E00-9509-4BEB-A64A-EA7EC0E3215B}"/>
                </a:ext>
              </a:extLst>
            </p:cNvPr>
            <p:cNvSpPr/>
            <p:nvPr/>
          </p:nvSpPr>
          <p:spPr>
            <a:xfrm rot="5400000">
              <a:off x="12002122" y="48414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6" name="Isosceles Triangle 1905">
              <a:extLst>
                <a:ext uri="{FF2B5EF4-FFF2-40B4-BE49-F238E27FC236}">
                  <a16:creationId xmlns:a16="http://schemas.microsoft.com/office/drawing/2014/main" id="{1F594D68-7728-4FEA-BB09-5AB0B9D7BBC4}"/>
                </a:ext>
              </a:extLst>
            </p:cNvPr>
            <p:cNvSpPr/>
            <p:nvPr/>
          </p:nvSpPr>
          <p:spPr>
            <a:xfrm rot="5400000">
              <a:off x="12002122" y="50697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7" name="Isosceles Triangle 1906">
              <a:extLst>
                <a:ext uri="{FF2B5EF4-FFF2-40B4-BE49-F238E27FC236}">
                  <a16:creationId xmlns:a16="http://schemas.microsoft.com/office/drawing/2014/main" id="{B8EB66A0-8C45-40A5-A0EE-221B35FC58FC}"/>
                </a:ext>
              </a:extLst>
            </p:cNvPr>
            <p:cNvSpPr/>
            <p:nvPr/>
          </p:nvSpPr>
          <p:spPr>
            <a:xfrm rot="5400000">
              <a:off x="12002122" y="52980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8" name="Isosceles Triangle 1907">
              <a:extLst>
                <a:ext uri="{FF2B5EF4-FFF2-40B4-BE49-F238E27FC236}">
                  <a16:creationId xmlns:a16="http://schemas.microsoft.com/office/drawing/2014/main" id="{81B21158-B8A7-4C29-919F-250442CD2C88}"/>
                </a:ext>
              </a:extLst>
            </p:cNvPr>
            <p:cNvSpPr/>
            <p:nvPr/>
          </p:nvSpPr>
          <p:spPr>
            <a:xfrm rot="5400000">
              <a:off x="12002122" y="55263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9" name="Isosceles Triangle 1908">
              <a:extLst>
                <a:ext uri="{FF2B5EF4-FFF2-40B4-BE49-F238E27FC236}">
                  <a16:creationId xmlns:a16="http://schemas.microsoft.com/office/drawing/2014/main" id="{C403F26F-5CCC-4FE3-B7DB-63014885FD26}"/>
                </a:ext>
              </a:extLst>
            </p:cNvPr>
            <p:cNvSpPr/>
            <p:nvPr/>
          </p:nvSpPr>
          <p:spPr>
            <a:xfrm rot="5400000">
              <a:off x="12002122" y="57546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0" name="Isosceles Triangle 1909">
              <a:extLst>
                <a:ext uri="{FF2B5EF4-FFF2-40B4-BE49-F238E27FC236}">
                  <a16:creationId xmlns:a16="http://schemas.microsoft.com/office/drawing/2014/main" id="{F29F91C4-F101-43CB-A302-0E93036BCA12}"/>
                </a:ext>
              </a:extLst>
            </p:cNvPr>
            <p:cNvSpPr/>
            <p:nvPr/>
          </p:nvSpPr>
          <p:spPr>
            <a:xfrm rot="5400000">
              <a:off x="12002122" y="59830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1" name="Isosceles Triangle 1910">
              <a:extLst>
                <a:ext uri="{FF2B5EF4-FFF2-40B4-BE49-F238E27FC236}">
                  <a16:creationId xmlns:a16="http://schemas.microsoft.com/office/drawing/2014/main" id="{A0C7B300-58B1-4746-B879-4124CEF4974D}"/>
                </a:ext>
              </a:extLst>
            </p:cNvPr>
            <p:cNvSpPr/>
            <p:nvPr/>
          </p:nvSpPr>
          <p:spPr>
            <a:xfrm rot="5400000">
              <a:off x="12002122" y="62113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2" name="Isosceles Triangle 1911">
              <a:extLst>
                <a:ext uri="{FF2B5EF4-FFF2-40B4-BE49-F238E27FC236}">
                  <a16:creationId xmlns:a16="http://schemas.microsoft.com/office/drawing/2014/main" id="{B5B7E052-C013-466F-9F02-F352C25BAFCD}"/>
                </a:ext>
              </a:extLst>
            </p:cNvPr>
            <p:cNvSpPr/>
            <p:nvPr/>
          </p:nvSpPr>
          <p:spPr>
            <a:xfrm rot="5400000">
              <a:off x="12002122" y="64396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3" name="Isosceles Triangle 1912">
              <a:extLst>
                <a:ext uri="{FF2B5EF4-FFF2-40B4-BE49-F238E27FC236}">
                  <a16:creationId xmlns:a16="http://schemas.microsoft.com/office/drawing/2014/main" id="{E35707EA-D56A-4EE1-A543-712782602965}"/>
                </a:ext>
              </a:extLst>
            </p:cNvPr>
            <p:cNvSpPr/>
            <p:nvPr/>
          </p:nvSpPr>
          <p:spPr>
            <a:xfrm rot="5400000">
              <a:off x="12002122" y="666796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4" name="Isosceles Triangle 1913">
              <a:extLst>
                <a:ext uri="{FF2B5EF4-FFF2-40B4-BE49-F238E27FC236}">
                  <a16:creationId xmlns:a16="http://schemas.microsoft.com/office/drawing/2014/main" id="{E05741F9-D3FA-4E99-A1F3-660D9AD43584}"/>
                </a:ext>
              </a:extLst>
            </p:cNvPr>
            <p:cNvSpPr/>
            <p:nvPr/>
          </p:nvSpPr>
          <p:spPr>
            <a:xfrm rot="5400000">
              <a:off x="12002122" y="26073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5" name="Isosceles Triangle 1914">
              <a:extLst>
                <a:ext uri="{FF2B5EF4-FFF2-40B4-BE49-F238E27FC236}">
                  <a16:creationId xmlns:a16="http://schemas.microsoft.com/office/drawing/2014/main" id="{A36E5DED-DB9A-4D89-9687-D8208471EF73}"/>
                </a:ext>
              </a:extLst>
            </p:cNvPr>
            <p:cNvSpPr/>
            <p:nvPr/>
          </p:nvSpPr>
          <p:spPr>
            <a:xfrm rot="5400000">
              <a:off x="12002122" y="48905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6" name="Isosceles Triangle 1915">
              <a:extLst>
                <a:ext uri="{FF2B5EF4-FFF2-40B4-BE49-F238E27FC236}">
                  <a16:creationId xmlns:a16="http://schemas.microsoft.com/office/drawing/2014/main" id="{AA9BF18E-C1D1-4113-BCFD-E4E73CC8BF3C}"/>
                </a:ext>
              </a:extLst>
            </p:cNvPr>
            <p:cNvSpPr/>
            <p:nvPr/>
          </p:nvSpPr>
          <p:spPr>
            <a:xfrm rot="5400000">
              <a:off x="12002122" y="71737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7" name="Isosceles Triangle 1916">
              <a:extLst>
                <a:ext uri="{FF2B5EF4-FFF2-40B4-BE49-F238E27FC236}">
                  <a16:creationId xmlns:a16="http://schemas.microsoft.com/office/drawing/2014/main" id="{4A9C7900-BCFE-4938-8D16-E7B778436AD5}"/>
                </a:ext>
              </a:extLst>
            </p:cNvPr>
            <p:cNvSpPr/>
            <p:nvPr/>
          </p:nvSpPr>
          <p:spPr>
            <a:xfrm rot="5400000">
              <a:off x="12002122" y="94569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8" name="Isosceles Triangle 1917">
              <a:extLst>
                <a:ext uri="{FF2B5EF4-FFF2-40B4-BE49-F238E27FC236}">
                  <a16:creationId xmlns:a16="http://schemas.microsoft.com/office/drawing/2014/main" id="{97127500-9CC6-499A-916B-52C8331BCDBF}"/>
                </a:ext>
              </a:extLst>
            </p:cNvPr>
            <p:cNvSpPr/>
            <p:nvPr/>
          </p:nvSpPr>
          <p:spPr>
            <a:xfrm rot="5400000">
              <a:off x="12002122" y="117401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9" name="Isosceles Triangle 1918">
              <a:extLst>
                <a:ext uri="{FF2B5EF4-FFF2-40B4-BE49-F238E27FC236}">
                  <a16:creationId xmlns:a16="http://schemas.microsoft.com/office/drawing/2014/main" id="{7889B50C-094D-4020-96BA-62879D6D285A}"/>
                </a:ext>
              </a:extLst>
            </p:cNvPr>
            <p:cNvSpPr/>
            <p:nvPr/>
          </p:nvSpPr>
          <p:spPr>
            <a:xfrm rot="5400000">
              <a:off x="12002122" y="140233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20" name="Isosceles Triangle 1919">
              <a:extLst>
                <a:ext uri="{FF2B5EF4-FFF2-40B4-BE49-F238E27FC236}">
                  <a16:creationId xmlns:a16="http://schemas.microsoft.com/office/drawing/2014/main" id="{CA62AB16-4927-4105-82B7-94216D687AEB}"/>
                </a:ext>
              </a:extLst>
            </p:cNvPr>
            <p:cNvSpPr/>
            <p:nvPr/>
          </p:nvSpPr>
          <p:spPr>
            <a:xfrm rot="5400000">
              <a:off x="12002122" y="163065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21" name="Isosceles Triangle 1920">
              <a:extLst>
                <a:ext uri="{FF2B5EF4-FFF2-40B4-BE49-F238E27FC236}">
                  <a16:creationId xmlns:a16="http://schemas.microsoft.com/office/drawing/2014/main" id="{5B0778C8-BE94-4A36-8224-9204A7ABA657}"/>
                </a:ext>
              </a:extLst>
            </p:cNvPr>
            <p:cNvSpPr/>
            <p:nvPr/>
          </p:nvSpPr>
          <p:spPr>
            <a:xfrm rot="5400000">
              <a:off x="12002122" y="185897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22" name="Isosceles Triangle 1921">
              <a:extLst>
                <a:ext uri="{FF2B5EF4-FFF2-40B4-BE49-F238E27FC236}">
                  <a16:creationId xmlns:a16="http://schemas.microsoft.com/office/drawing/2014/main" id="{AA306FE2-0538-4422-AECB-7F59FA22E11B}"/>
                </a:ext>
              </a:extLst>
            </p:cNvPr>
            <p:cNvSpPr/>
            <p:nvPr/>
          </p:nvSpPr>
          <p:spPr>
            <a:xfrm rot="5400000">
              <a:off x="12002122" y="208729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23" name="Isosceles Triangle 1922">
              <a:extLst>
                <a:ext uri="{FF2B5EF4-FFF2-40B4-BE49-F238E27FC236}">
                  <a16:creationId xmlns:a16="http://schemas.microsoft.com/office/drawing/2014/main" id="{CB0F9814-445D-40ED-AA72-9193EDA3DE14}"/>
                </a:ext>
              </a:extLst>
            </p:cNvPr>
            <p:cNvSpPr/>
            <p:nvPr/>
          </p:nvSpPr>
          <p:spPr>
            <a:xfrm rot="5400000">
              <a:off x="12002122" y="231561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24" name="Group 1923">
            <a:extLst>
              <a:ext uri="{FF2B5EF4-FFF2-40B4-BE49-F238E27FC236}">
                <a16:creationId xmlns:a16="http://schemas.microsoft.com/office/drawing/2014/main" id="{C91143BA-BA6C-4529-9832-37DE200CBFC1}"/>
              </a:ext>
            </a:extLst>
          </p:cNvPr>
          <p:cNvGrpSpPr/>
          <p:nvPr userDrawn="1"/>
        </p:nvGrpSpPr>
        <p:grpSpPr>
          <a:xfrm>
            <a:off x="2337435" y="449580"/>
            <a:ext cx="4469130" cy="5958840"/>
            <a:chOff x="2895600" y="228600"/>
            <a:chExt cx="6400800" cy="6400800"/>
          </a:xfrm>
        </p:grpSpPr>
        <p:sp>
          <p:nvSpPr>
            <p:cNvPr id="1925" name="Oval 1924">
              <a:extLst>
                <a:ext uri="{FF2B5EF4-FFF2-40B4-BE49-F238E27FC236}">
                  <a16:creationId xmlns:a16="http://schemas.microsoft.com/office/drawing/2014/main" id="{730992CA-63A0-4C26-A335-246F5F625B62}"/>
                </a:ext>
              </a:extLst>
            </p:cNvPr>
            <p:cNvSpPr/>
            <p:nvPr/>
          </p:nvSpPr>
          <p:spPr>
            <a:xfrm>
              <a:off x="2895600" y="228600"/>
              <a:ext cx="6400800" cy="6400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26" name="Freeform: Shape 1925">
              <a:extLst>
                <a:ext uri="{FF2B5EF4-FFF2-40B4-BE49-F238E27FC236}">
                  <a16:creationId xmlns:a16="http://schemas.microsoft.com/office/drawing/2014/main" id="{A10DA774-227D-411F-8971-DF0ADFF4452C}"/>
                </a:ext>
              </a:extLst>
            </p:cNvPr>
            <p:cNvSpPr/>
            <p:nvPr/>
          </p:nvSpPr>
          <p:spPr>
            <a:xfrm>
              <a:off x="4121501" y="456684"/>
              <a:ext cx="3948998" cy="456929"/>
            </a:xfrm>
            <a:custGeom>
              <a:avLst/>
              <a:gdLst>
                <a:gd name="connsiteX0" fmla="*/ 792748 w 3948998"/>
                <a:gd name="connsiteY0" fmla="*/ 0 h 456929"/>
                <a:gd name="connsiteX1" fmla="*/ 3156251 w 3948998"/>
                <a:gd name="connsiteY1" fmla="*/ 0 h 456929"/>
                <a:gd name="connsiteX2" fmla="*/ 3220239 w 3948998"/>
                <a:gd name="connsiteY2" fmla="*/ 23420 h 456929"/>
                <a:gd name="connsiteX3" fmla="*/ 3763873 w 3948998"/>
                <a:gd name="connsiteY3" fmla="*/ 318495 h 456929"/>
                <a:gd name="connsiteX4" fmla="*/ 3948998 w 3948998"/>
                <a:gd name="connsiteY4" fmla="*/ 456929 h 456929"/>
                <a:gd name="connsiteX5" fmla="*/ 0 w 3948998"/>
                <a:gd name="connsiteY5" fmla="*/ 456929 h 456929"/>
                <a:gd name="connsiteX6" fmla="*/ 185125 w 3948998"/>
                <a:gd name="connsiteY6" fmla="*/ 318495 h 456929"/>
                <a:gd name="connsiteX7" fmla="*/ 728759 w 3948998"/>
                <a:gd name="connsiteY7" fmla="*/ 23420 h 456929"/>
                <a:gd name="connsiteX8" fmla="*/ 792748 w 3948998"/>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998" h="456929">
                  <a:moveTo>
                    <a:pt x="792748" y="0"/>
                  </a:moveTo>
                  <a:lnTo>
                    <a:pt x="3156251" y="0"/>
                  </a:lnTo>
                  <a:lnTo>
                    <a:pt x="3220239" y="23420"/>
                  </a:lnTo>
                  <a:cubicBezTo>
                    <a:pt x="3411685" y="104395"/>
                    <a:pt x="3593611" y="203468"/>
                    <a:pt x="3763873" y="318495"/>
                  </a:cubicBezTo>
                  <a:lnTo>
                    <a:pt x="3948998" y="456929"/>
                  </a:lnTo>
                  <a:lnTo>
                    <a:pt x="0" y="456929"/>
                  </a:lnTo>
                  <a:lnTo>
                    <a:pt x="185125" y="318495"/>
                  </a:lnTo>
                  <a:cubicBezTo>
                    <a:pt x="355388" y="203468"/>
                    <a:pt x="537314" y="104395"/>
                    <a:pt x="728759" y="23420"/>
                  </a:cubicBezTo>
                  <a:lnTo>
                    <a:pt x="79274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27" name="Freeform: Shape 1926">
              <a:extLst>
                <a:ext uri="{FF2B5EF4-FFF2-40B4-BE49-F238E27FC236}">
                  <a16:creationId xmlns:a16="http://schemas.microsoft.com/office/drawing/2014/main" id="{F1AB26D5-BFAC-4ECF-A993-D4A189BB2A52}"/>
                </a:ext>
              </a:extLst>
            </p:cNvPr>
            <p:cNvSpPr/>
            <p:nvPr/>
          </p:nvSpPr>
          <p:spPr>
            <a:xfrm>
              <a:off x="3647050" y="913617"/>
              <a:ext cx="4897900" cy="456929"/>
            </a:xfrm>
            <a:custGeom>
              <a:avLst/>
              <a:gdLst>
                <a:gd name="connsiteX0" fmla="*/ 474446 w 4897900"/>
                <a:gd name="connsiteY0" fmla="*/ 0 h 456929"/>
                <a:gd name="connsiteX1" fmla="*/ 4423455 w 4897900"/>
                <a:gd name="connsiteY1" fmla="*/ 0 h 456929"/>
                <a:gd name="connsiteX2" fmla="*/ 4484702 w 4897900"/>
                <a:gd name="connsiteY2" fmla="*/ 45800 h 456929"/>
                <a:gd name="connsiteX3" fmla="*/ 4711975 w 4897900"/>
                <a:gd name="connsiteY3" fmla="*/ 252360 h 456929"/>
                <a:gd name="connsiteX4" fmla="*/ 4897900 w 4897900"/>
                <a:gd name="connsiteY4" fmla="*/ 456929 h 456929"/>
                <a:gd name="connsiteX5" fmla="*/ 0 w 4897900"/>
                <a:gd name="connsiteY5" fmla="*/ 456929 h 456929"/>
                <a:gd name="connsiteX6" fmla="*/ 185926 w 4897900"/>
                <a:gd name="connsiteY6" fmla="*/ 252360 h 456929"/>
                <a:gd name="connsiteX7" fmla="*/ 413198 w 4897900"/>
                <a:gd name="connsiteY7" fmla="*/ 45800 h 456929"/>
                <a:gd name="connsiteX8" fmla="*/ 474446 w 4897900"/>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900" h="456929">
                  <a:moveTo>
                    <a:pt x="474446" y="0"/>
                  </a:moveTo>
                  <a:lnTo>
                    <a:pt x="4423455" y="0"/>
                  </a:lnTo>
                  <a:lnTo>
                    <a:pt x="4484702" y="45800"/>
                  </a:lnTo>
                  <a:cubicBezTo>
                    <a:pt x="4563733" y="111022"/>
                    <a:pt x="4639580" y="179965"/>
                    <a:pt x="4711975" y="252360"/>
                  </a:cubicBezTo>
                  <a:lnTo>
                    <a:pt x="4897900" y="456929"/>
                  </a:lnTo>
                  <a:lnTo>
                    <a:pt x="0" y="456929"/>
                  </a:lnTo>
                  <a:lnTo>
                    <a:pt x="185926" y="252360"/>
                  </a:lnTo>
                  <a:cubicBezTo>
                    <a:pt x="258320" y="179965"/>
                    <a:pt x="334167" y="111022"/>
                    <a:pt x="413198" y="45800"/>
                  </a:cubicBezTo>
                  <a:lnTo>
                    <a:pt x="474446" y="0"/>
                  </a:lnTo>
                  <a:close/>
                </a:path>
              </a:pathLst>
            </a:cu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28" name="Freeform: Shape 1927">
              <a:extLst>
                <a:ext uri="{FF2B5EF4-FFF2-40B4-BE49-F238E27FC236}">
                  <a16:creationId xmlns:a16="http://schemas.microsoft.com/office/drawing/2014/main" id="{1563C4B7-B5ED-4BC9-884B-05290A9A206B}"/>
                </a:ext>
              </a:extLst>
            </p:cNvPr>
            <p:cNvSpPr/>
            <p:nvPr/>
          </p:nvSpPr>
          <p:spPr>
            <a:xfrm>
              <a:off x="3326610" y="1372931"/>
              <a:ext cx="5538783" cy="456929"/>
            </a:xfrm>
            <a:custGeom>
              <a:avLst/>
              <a:gdLst>
                <a:gd name="connsiteX0" fmla="*/ 318273 w 5538783"/>
                <a:gd name="connsiteY0" fmla="*/ 0 h 456929"/>
                <a:gd name="connsiteX1" fmla="*/ 5220509 w 5538783"/>
                <a:gd name="connsiteY1" fmla="*/ 0 h 456929"/>
                <a:gd name="connsiteX2" fmla="*/ 5238975 w 5538783"/>
                <a:gd name="connsiteY2" fmla="*/ 20318 h 456929"/>
                <a:gd name="connsiteX3" fmla="*/ 5423213 w 5538783"/>
                <a:gd name="connsiteY3" fmla="*/ 266696 h 456929"/>
                <a:gd name="connsiteX4" fmla="*/ 5538783 w 5538783"/>
                <a:gd name="connsiteY4" fmla="*/ 456929 h 456929"/>
                <a:gd name="connsiteX5" fmla="*/ 0 w 5538783"/>
                <a:gd name="connsiteY5" fmla="*/ 456929 h 456929"/>
                <a:gd name="connsiteX6" fmla="*/ 115569 w 5538783"/>
                <a:gd name="connsiteY6" fmla="*/ 266696 h 456929"/>
                <a:gd name="connsiteX7" fmla="*/ 299807 w 5538783"/>
                <a:gd name="connsiteY7" fmla="*/ 20318 h 456929"/>
                <a:gd name="connsiteX8" fmla="*/ 318273 w 5538783"/>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783" h="456929">
                  <a:moveTo>
                    <a:pt x="318273" y="0"/>
                  </a:moveTo>
                  <a:lnTo>
                    <a:pt x="5220509" y="0"/>
                  </a:lnTo>
                  <a:lnTo>
                    <a:pt x="5238975" y="20318"/>
                  </a:lnTo>
                  <a:cubicBezTo>
                    <a:pt x="5304197" y="99350"/>
                    <a:pt x="5365699" y="181565"/>
                    <a:pt x="5423213" y="266696"/>
                  </a:cubicBezTo>
                  <a:lnTo>
                    <a:pt x="5538783" y="456929"/>
                  </a:lnTo>
                  <a:lnTo>
                    <a:pt x="0" y="456929"/>
                  </a:lnTo>
                  <a:lnTo>
                    <a:pt x="115569" y="266696"/>
                  </a:lnTo>
                  <a:cubicBezTo>
                    <a:pt x="173083" y="181565"/>
                    <a:pt x="234585" y="99350"/>
                    <a:pt x="299807" y="20318"/>
                  </a:cubicBezTo>
                  <a:lnTo>
                    <a:pt x="318273" y="0"/>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29" name="Freeform: Shape 1928">
              <a:extLst>
                <a:ext uri="{FF2B5EF4-FFF2-40B4-BE49-F238E27FC236}">
                  <a16:creationId xmlns:a16="http://schemas.microsoft.com/office/drawing/2014/main" id="{F7489CE4-7B79-4586-954B-23B09219DCDC}"/>
                </a:ext>
              </a:extLst>
            </p:cNvPr>
            <p:cNvSpPr/>
            <p:nvPr/>
          </p:nvSpPr>
          <p:spPr>
            <a:xfrm>
              <a:off x="2895601" y="2057117"/>
              <a:ext cx="6400798" cy="2742929"/>
            </a:xfrm>
            <a:custGeom>
              <a:avLst/>
              <a:gdLst>
                <a:gd name="connsiteX0" fmla="*/ 312269 w 6400798"/>
                <a:gd name="connsiteY0" fmla="*/ 0 h 2742929"/>
                <a:gd name="connsiteX1" fmla="*/ 6088529 w 6400798"/>
                <a:gd name="connsiteY1" fmla="*/ 0 h 2742929"/>
                <a:gd name="connsiteX2" fmla="*/ 6149296 w 6400798"/>
                <a:gd name="connsiteY2" fmla="*/ 126144 h 2742929"/>
                <a:gd name="connsiteX3" fmla="*/ 6396635 w 6400798"/>
                <a:gd name="connsiteY3" fmla="*/ 1207192 h 2742929"/>
                <a:gd name="connsiteX4" fmla="*/ 6400798 w 6400798"/>
                <a:gd name="connsiteY4" fmla="*/ 1371845 h 2742929"/>
                <a:gd name="connsiteX5" fmla="*/ 6400798 w 6400798"/>
                <a:gd name="connsiteY5" fmla="*/ 1371924 h 2742929"/>
                <a:gd name="connsiteX6" fmla="*/ 6396635 w 6400798"/>
                <a:gd name="connsiteY6" fmla="*/ 1536576 h 2742929"/>
                <a:gd name="connsiteX7" fmla="*/ 6149296 w 6400798"/>
                <a:gd name="connsiteY7" fmla="*/ 2617624 h 2742929"/>
                <a:gd name="connsiteX8" fmla="*/ 6088933 w 6400798"/>
                <a:gd name="connsiteY8" fmla="*/ 2742929 h 2742929"/>
                <a:gd name="connsiteX9" fmla="*/ 311865 w 6400798"/>
                <a:gd name="connsiteY9" fmla="*/ 2742929 h 2742929"/>
                <a:gd name="connsiteX10" fmla="*/ 251502 w 6400798"/>
                <a:gd name="connsiteY10" fmla="*/ 2617624 h 2742929"/>
                <a:gd name="connsiteX11" fmla="*/ 4163 w 6400798"/>
                <a:gd name="connsiteY11" fmla="*/ 1536576 h 2742929"/>
                <a:gd name="connsiteX12" fmla="*/ 0 w 6400798"/>
                <a:gd name="connsiteY12" fmla="*/ 1371924 h 2742929"/>
                <a:gd name="connsiteX13" fmla="*/ 0 w 6400798"/>
                <a:gd name="connsiteY13" fmla="*/ 1371845 h 2742929"/>
                <a:gd name="connsiteX14" fmla="*/ 4163 w 6400798"/>
                <a:gd name="connsiteY14" fmla="*/ 1207192 h 2742929"/>
                <a:gd name="connsiteX15" fmla="*/ 251502 w 6400798"/>
                <a:gd name="connsiteY15" fmla="*/ 126144 h 2742929"/>
                <a:gd name="connsiteX16" fmla="*/ 312269 w 6400798"/>
                <a:gd name="connsiteY16" fmla="*/ 0 h 27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0798" h="2742929">
                  <a:moveTo>
                    <a:pt x="312269" y="0"/>
                  </a:moveTo>
                  <a:lnTo>
                    <a:pt x="6088529" y="0"/>
                  </a:lnTo>
                  <a:lnTo>
                    <a:pt x="6149296" y="126144"/>
                  </a:lnTo>
                  <a:cubicBezTo>
                    <a:pt x="6291001" y="461173"/>
                    <a:pt x="6377279" y="825354"/>
                    <a:pt x="6396635" y="1207192"/>
                  </a:cubicBezTo>
                  <a:lnTo>
                    <a:pt x="6400798" y="1371845"/>
                  </a:lnTo>
                  <a:lnTo>
                    <a:pt x="6400798" y="1371924"/>
                  </a:lnTo>
                  <a:lnTo>
                    <a:pt x="6396635" y="1536576"/>
                  </a:lnTo>
                  <a:cubicBezTo>
                    <a:pt x="6377279" y="1918414"/>
                    <a:pt x="6291001" y="2282595"/>
                    <a:pt x="6149296" y="2617624"/>
                  </a:cubicBezTo>
                  <a:lnTo>
                    <a:pt x="6088933" y="2742929"/>
                  </a:lnTo>
                  <a:lnTo>
                    <a:pt x="311865" y="2742929"/>
                  </a:lnTo>
                  <a:lnTo>
                    <a:pt x="251502" y="2617624"/>
                  </a:lnTo>
                  <a:cubicBezTo>
                    <a:pt x="109797" y="2282595"/>
                    <a:pt x="23519" y="1918414"/>
                    <a:pt x="4163" y="1536576"/>
                  </a:cubicBezTo>
                  <a:lnTo>
                    <a:pt x="0" y="1371924"/>
                  </a:lnTo>
                  <a:lnTo>
                    <a:pt x="0" y="1371845"/>
                  </a:lnTo>
                  <a:lnTo>
                    <a:pt x="4163" y="1207192"/>
                  </a:lnTo>
                  <a:cubicBezTo>
                    <a:pt x="23519" y="825354"/>
                    <a:pt x="109797" y="461173"/>
                    <a:pt x="251502" y="126144"/>
                  </a:cubicBezTo>
                  <a:lnTo>
                    <a:pt x="312269"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30" name="Freeform: Shape 1929">
              <a:extLst>
                <a:ext uri="{FF2B5EF4-FFF2-40B4-BE49-F238E27FC236}">
                  <a16:creationId xmlns:a16="http://schemas.microsoft.com/office/drawing/2014/main" id="{0862D27C-F306-4CD6-8452-C3B6C0851F18}"/>
                </a:ext>
              </a:extLst>
            </p:cNvPr>
            <p:cNvSpPr/>
            <p:nvPr/>
          </p:nvSpPr>
          <p:spPr>
            <a:xfrm>
              <a:off x="3326745" y="5028366"/>
              <a:ext cx="5538510" cy="456929"/>
            </a:xfrm>
            <a:custGeom>
              <a:avLst/>
              <a:gdLst>
                <a:gd name="connsiteX0" fmla="*/ 0 w 5538510"/>
                <a:gd name="connsiteY0" fmla="*/ 0 h 456929"/>
                <a:gd name="connsiteX1" fmla="*/ 5538510 w 5538510"/>
                <a:gd name="connsiteY1" fmla="*/ 0 h 456929"/>
                <a:gd name="connsiteX2" fmla="*/ 5423077 w 5538510"/>
                <a:gd name="connsiteY2" fmla="*/ 190009 h 456929"/>
                <a:gd name="connsiteX3" fmla="*/ 5238839 w 5538510"/>
                <a:gd name="connsiteY3" fmla="*/ 436387 h 456929"/>
                <a:gd name="connsiteX4" fmla="*/ 5220169 w 5538510"/>
                <a:gd name="connsiteY4" fmla="*/ 456929 h 456929"/>
                <a:gd name="connsiteX5" fmla="*/ 318341 w 5538510"/>
                <a:gd name="connsiteY5" fmla="*/ 456929 h 456929"/>
                <a:gd name="connsiteX6" fmla="*/ 299671 w 5538510"/>
                <a:gd name="connsiteY6" fmla="*/ 436387 h 456929"/>
                <a:gd name="connsiteX7" fmla="*/ 115433 w 5538510"/>
                <a:gd name="connsiteY7" fmla="*/ 190009 h 456929"/>
                <a:gd name="connsiteX8" fmla="*/ 0 w 5538510"/>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10" h="456929">
                  <a:moveTo>
                    <a:pt x="0" y="0"/>
                  </a:moveTo>
                  <a:lnTo>
                    <a:pt x="5538510" y="0"/>
                  </a:lnTo>
                  <a:lnTo>
                    <a:pt x="5423077" y="190009"/>
                  </a:lnTo>
                  <a:cubicBezTo>
                    <a:pt x="5365563" y="275140"/>
                    <a:pt x="5304061" y="357356"/>
                    <a:pt x="5238839" y="436387"/>
                  </a:cubicBezTo>
                  <a:lnTo>
                    <a:pt x="5220169" y="456929"/>
                  </a:lnTo>
                  <a:lnTo>
                    <a:pt x="318341" y="456929"/>
                  </a:lnTo>
                  <a:lnTo>
                    <a:pt x="299671" y="436387"/>
                  </a:lnTo>
                  <a:cubicBezTo>
                    <a:pt x="234449" y="357356"/>
                    <a:pt x="172947" y="275140"/>
                    <a:pt x="115433" y="190009"/>
                  </a:cubicBezTo>
                  <a:lnTo>
                    <a:pt x="0" y="0"/>
                  </a:lnTo>
                  <a:close/>
                </a:path>
              </a:pathLst>
            </a:custGeom>
            <a:pattFill prst="pct80">
              <a:fgClr>
                <a:srgbClr val="0000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31" name="Freeform: Shape 1930">
              <a:extLst>
                <a:ext uri="{FF2B5EF4-FFF2-40B4-BE49-F238E27FC236}">
                  <a16:creationId xmlns:a16="http://schemas.microsoft.com/office/drawing/2014/main" id="{E176958A-99F7-4CE9-9F8D-8835E8635904}"/>
                </a:ext>
              </a:extLst>
            </p:cNvPr>
            <p:cNvSpPr/>
            <p:nvPr/>
          </p:nvSpPr>
          <p:spPr>
            <a:xfrm>
              <a:off x="3645091" y="5485299"/>
              <a:ext cx="4901821" cy="456929"/>
            </a:xfrm>
            <a:custGeom>
              <a:avLst/>
              <a:gdLst>
                <a:gd name="connsiteX0" fmla="*/ 0 w 4901821"/>
                <a:gd name="connsiteY0" fmla="*/ 0 h 456929"/>
                <a:gd name="connsiteX1" fmla="*/ 4901821 w 4901821"/>
                <a:gd name="connsiteY1" fmla="*/ 0 h 456929"/>
                <a:gd name="connsiteX2" fmla="*/ 4713935 w 4901821"/>
                <a:gd name="connsiteY2" fmla="*/ 206727 h 456929"/>
                <a:gd name="connsiteX3" fmla="*/ 4486662 w 4901821"/>
                <a:gd name="connsiteY3" fmla="*/ 413286 h 456929"/>
                <a:gd name="connsiteX4" fmla="*/ 4428299 w 4901821"/>
                <a:gd name="connsiteY4" fmla="*/ 456929 h 456929"/>
                <a:gd name="connsiteX5" fmla="*/ 473521 w 4901821"/>
                <a:gd name="connsiteY5" fmla="*/ 456929 h 456929"/>
                <a:gd name="connsiteX6" fmla="*/ 415158 w 4901821"/>
                <a:gd name="connsiteY6" fmla="*/ 413286 h 456929"/>
                <a:gd name="connsiteX7" fmla="*/ 187886 w 4901821"/>
                <a:gd name="connsiteY7" fmla="*/ 206727 h 456929"/>
                <a:gd name="connsiteX8" fmla="*/ 0 w 4901821"/>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1821" h="456929">
                  <a:moveTo>
                    <a:pt x="0" y="0"/>
                  </a:moveTo>
                  <a:lnTo>
                    <a:pt x="4901821" y="0"/>
                  </a:lnTo>
                  <a:lnTo>
                    <a:pt x="4713935" y="206727"/>
                  </a:lnTo>
                  <a:cubicBezTo>
                    <a:pt x="4641540" y="279122"/>
                    <a:pt x="4565693" y="348064"/>
                    <a:pt x="4486662" y="413286"/>
                  </a:cubicBezTo>
                  <a:lnTo>
                    <a:pt x="4428299" y="456929"/>
                  </a:lnTo>
                  <a:lnTo>
                    <a:pt x="473521" y="456929"/>
                  </a:lnTo>
                  <a:lnTo>
                    <a:pt x="415158" y="413286"/>
                  </a:lnTo>
                  <a:cubicBezTo>
                    <a:pt x="336127" y="348064"/>
                    <a:pt x="260280" y="279122"/>
                    <a:pt x="187886" y="206727"/>
                  </a:cubicBezTo>
                  <a:lnTo>
                    <a:pt x="0" y="0"/>
                  </a:lnTo>
                  <a:close/>
                </a:path>
              </a:pathLst>
            </a:custGeom>
            <a:pattFill prst="pct80">
              <a:fgClr>
                <a:srgbClr val="00FF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32" name="Freeform: Shape 1931">
              <a:extLst>
                <a:ext uri="{FF2B5EF4-FFF2-40B4-BE49-F238E27FC236}">
                  <a16:creationId xmlns:a16="http://schemas.microsoft.com/office/drawing/2014/main" id="{640FD938-CA67-4175-AA01-662F583F1265}"/>
                </a:ext>
              </a:extLst>
            </p:cNvPr>
            <p:cNvSpPr/>
            <p:nvPr/>
          </p:nvSpPr>
          <p:spPr>
            <a:xfrm>
              <a:off x="4121802" y="5944613"/>
              <a:ext cx="3948399" cy="456929"/>
            </a:xfrm>
            <a:custGeom>
              <a:avLst/>
              <a:gdLst>
                <a:gd name="connsiteX0" fmla="*/ 0 w 3948399"/>
                <a:gd name="connsiteY0" fmla="*/ 0 h 456929"/>
                <a:gd name="connsiteX1" fmla="*/ 3948399 w 3948399"/>
                <a:gd name="connsiteY1" fmla="*/ 0 h 456929"/>
                <a:gd name="connsiteX2" fmla="*/ 3763573 w 3948399"/>
                <a:gd name="connsiteY2" fmla="*/ 138210 h 456929"/>
                <a:gd name="connsiteX3" fmla="*/ 3219939 w 3948399"/>
                <a:gd name="connsiteY3" fmla="*/ 433285 h 456929"/>
                <a:gd name="connsiteX4" fmla="*/ 3155339 w 3948399"/>
                <a:gd name="connsiteY4" fmla="*/ 456929 h 456929"/>
                <a:gd name="connsiteX5" fmla="*/ 793060 w 3948399"/>
                <a:gd name="connsiteY5" fmla="*/ 456929 h 456929"/>
                <a:gd name="connsiteX6" fmla="*/ 728459 w 3948399"/>
                <a:gd name="connsiteY6" fmla="*/ 433285 h 456929"/>
                <a:gd name="connsiteX7" fmla="*/ 184825 w 3948399"/>
                <a:gd name="connsiteY7" fmla="*/ 138210 h 456929"/>
                <a:gd name="connsiteX8" fmla="*/ 0 w 3948399"/>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399" h="456929">
                  <a:moveTo>
                    <a:pt x="0" y="0"/>
                  </a:moveTo>
                  <a:lnTo>
                    <a:pt x="3948399" y="0"/>
                  </a:lnTo>
                  <a:lnTo>
                    <a:pt x="3763573" y="138210"/>
                  </a:lnTo>
                  <a:cubicBezTo>
                    <a:pt x="3593311" y="253237"/>
                    <a:pt x="3411385" y="352310"/>
                    <a:pt x="3219939" y="433285"/>
                  </a:cubicBezTo>
                  <a:lnTo>
                    <a:pt x="3155339" y="456929"/>
                  </a:lnTo>
                  <a:lnTo>
                    <a:pt x="793060" y="456929"/>
                  </a:lnTo>
                  <a:lnTo>
                    <a:pt x="728459" y="433285"/>
                  </a:lnTo>
                  <a:cubicBezTo>
                    <a:pt x="537014" y="352310"/>
                    <a:pt x="355088" y="253237"/>
                    <a:pt x="184825" y="138210"/>
                  </a:cubicBezTo>
                  <a:lnTo>
                    <a:pt x="0" y="0"/>
                  </a:lnTo>
                  <a:close/>
                </a:path>
              </a:pathLst>
            </a:custGeom>
            <a:pattFill prst="pct80">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nvGrpSpPr>
            <p:cNvPr id="1933" name="Group 1932">
              <a:extLst>
                <a:ext uri="{FF2B5EF4-FFF2-40B4-BE49-F238E27FC236}">
                  <a16:creationId xmlns:a16="http://schemas.microsoft.com/office/drawing/2014/main" id="{B787277D-C71E-4D4F-A0F4-BED91D133CA2}"/>
                </a:ext>
              </a:extLst>
            </p:cNvPr>
            <p:cNvGrpSpPr/>
            <p:nvPr/>
          </p:nvGrpSpPr>
          <p:grpSpPr>
            <a:xfrm>
              <a:off x="3212223" y="2511782"/>
              <a:ext cx="5767554" cy="1830650"/>
              <a:chOff x="-307046" y="2285850"/>
              <a:chExt cx="12806092" cy="2283423"/>
            </a:xfrm>
          </p:grpSpPr>
          <p:sp>
            <p:nvSpPr>
              <p:cNvPr id="2117" name="Rectangle 2116">
                <a:extLst>
                  <a:ext uri="{FF2B5EF4-FFF2-40B4-BE49-F238E27FC236}">
                    <a16:creationId xmlns:a16="http://schemas.microsoft.com/office/drawing/2014/main" id="{6B06978F-80F6-4CEA-8245-3C3A76FDC9EB}"/>
                  </a:ext>
                </a:extLst>
              </p:cNvPr>
              <p:cNvSpPr/>
              <p:nvPr/>
            </p:nvSpPr>
            <p:spPr>
              <a:xfrm>
                <a:off x="-307046" y="2742412"/>
                <a:ext cx="12806092" cy="456929"/>
              </a:xfrm>
              <a:prstGeom prst="rect">
                <a:avLst/>
              </a:prstGeom>
              <a:gradFill flip="none" rotWithShape="1">
                <a:gsLst>
                  <a:gs pos="0">
                    <a:srgbClr val="FF0000"/>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8" name="Rectangle 2117">
                <a:extLst>
                  <a:ext uri="{FF2B5EF4-FFF2-40B4-BE49-F238E27FC236}">
                    <a16:creationId xmlns:a16="http://schemas.microsoft.com/office/drawing/2014/main" id="{8C4F10F4-B35A-4A20-AE97-7398DED45BB2}"/>
                  </a:ext>
                </a:extLst>
              </p:cNvPr>
              <p:cNvSpPr/>
              <p:nvPr/>
            </p:nvSpPr>
            <p:spPr>
              <a:xfrm>
                <a:off x="-307046" y="3199344"/>
                <a:ext cx="12806092" cy="456929"/>
              </a:xfrm>
              <a:prstGeom prst="rect">
                <a:avLst/>
              </a:prstGeom>
              <a:gradFill flip="none" rotWithShape="1">
                <a:gsLst>
                  <a:gs pos="0">
                    <a:srgbClr val="00FF00"/>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9" name="Rectangle 2118">
                <a:extLst>
                  <a:ext uri="{FF2B5EF4-FFF2-40B4-BE49-F238E27FC236}">
                    <a16:creationId xmlns:a16="http://schemas.microsoft.com/office/drawing/2014/main" id="{4122E38A-D0C3-42FD-80EB-E146EE891E81}"/>
                  </a:ext>
                </a:extLst>
              </p:cNvPr>
              <p:cNvSpPr/>
              <p:nvPr/>
            </p:nvSpPr>
            <p:spPr>
              <a:xfrm>
                <a:off x="-307046" y="3648952"/>
                <a:ext cx="12806092" cy="456929"/>
              </a:xfrm>
              <a:prstGeom prst="rect">
                <a:avLst/>
              </a:prstGeom>
              <a:gradFill flip="none" rotWithShape="1">
                <a:gsLst>
                  <a:gs pos="0">
                    <a:srgbClr val="0000FF"/>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20" name="Rectangle 2119">
                <a:extLst>
                  <a:ext uri="{FF2B5EF4-FFF2-40B4-BE49-F238E27FC236}">
                    <a16:creationId xmlns:a16="http://schemas.microsoft.com/office/drawing/2014/main" id="{617BAEB9-B3F5-498B-8FFD-A964B0428F1F}"/>
                  </a:ext>
                </a:extLst>
              </p:cNvPr>
              <p:cNvSpPr/>
              <p:nvPr/>
            </p:nvSpPr>
            <p:spPr>
              <a:xfrm>
                <a:off x="-307046" y="4106371"/>
                <a:ext cx="12806092" cy="462902"/>
              </a:xfrm>
              <a:prstGeom prst="rect">
                <a:avLst/>
              </a:prstGeom>
              <a:gradFill flip="none" rotWithShape="1">
                <a:gsLst>
                  <a:gs pos="0">
                    <a:schemeClr val="bg1"/>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21" name="Rectangle 2120">
                <a:extLst>
                  <a:ext uri="{FF2B5EF4-FFF2-40B4-BE49-F238E27FC236}">
                    <a16:creationId xmlns:a16="http://schemas.microsoft.com/office/drawing/2014/main" id="{AFE28C1E-B189-4D1F-AB1B-57FC11A7340D}"/>
                  </a:ext>
                </a:extLst>
              </p:cNvPr>
              <p:cNvSpPr/>
              <p:nvPr/>
            </p:nvSpPr>
            <p:spPr>
              <a:xfrm>
                <a:off x="-307046" y="2285850"/>
                <a:ext cx="12806092" cy="456929"/>
              </a:xfrm>
              <a:prstGeom prst="rect">
                <a:avLst/>
              </a:prstGeom>
              <a:gradFill flip="none" rotWithShape="1">
                <a:gsLst>
                  <a:gs pos="67000">
                    <a:srgbClr val="003BC0"/>
                  </a:gs>
                  <a:gs pos="56000">
                    <a:srgbClr val="00B0F0"/>
                  </a:gs>
                  <a:gs pos="44000">
                    <a:srgbClr val="00B050"/>
                  </a:gs>
                  <a:gs pos="33000">
                    <a:srgbClr val="92D050"/>
                  </a:gs>
                  <a:gs pos="22000">
                    <a:srgbClr val="FFFF00"/>
                  </a:gs>
                  <a:gs pos="11000">
                    <a:srgbClr val="FFC000"/>
                  </a:gs>
                  <a:gs pos="0">
                    <a:srgbClr val="FF0000"/>
                  </a:gs>
                  <a:gs pos="83000">
                    <a:srgbClr val="63298F"/>
                  </a:gs>
                  <a:gs pos="100000">
                    <a:srgbClr val="FF01F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934" name="Group 1933">
              <a:extLst>
                <a:ext uri="{FF2B5EF4-FFF2-40B4-BE49-F238E27FC236}">
                  <a16:creationId xmlns:a16="http://schemas.microsoft.com/office/drawing/2014/main" id="{F5FA275F-7397-4D2C-9F30-FDA159603BBE}"/>
                </a:ext>
              </a:extLst>
            </p:cNvPr>
            <p:cNvGrpSpPr/>
            <p:nvPr/>
          </p:nvGrpSpPr>
          <p:grpSpPr>
            <a:xfrm>
              <a:off x="3208251" y="2056856"/>
              <a:ext cx="5771535" cy="454925"/>
              <a:chOff x="3208251" y="2056856"/>
              <a:chExt cx="5771535" cy="454925"/>
            </a:xfrm>
          </p:grpSpPr>
          <p:sp>
            <p:nvSpPr>
              <p:cNvPr id="2092" name="Rectangle 2091">
                <a:extLst>
                  <a:ext uri="{FF2B5EF4-FFF2-40B4-BE49-F238E27FC236}">
                    <a16:creationId xmlns:a16="http://schemas.microsoft.com/office/drawing/2014/main" id="{7434D1A0-464C-4B7A-A37E-61F9B749AC46}"/>
                  </a:ext>
                </a:extLst>
              </p:cNvPr>
              <p:cNvSpPr/>
              <p:nvPr/>
            </p:nvSpPr>
            <p:spPr>
              <a:xfrm>
                <a:off x="8750723" y="2056856"/>
                <a:ext cx="229063"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3" name="Rectangle 2092">
                <a:extLst>
                  <a:ext uri="{FF2B5EF4-FFF2-40B4-BE49-F238E27FC236}">
                    <a16:creationId xmlns:a16="http://schemas.microsoft.com/office/drawing/2014/main" id="{90AC1258-1BEB-4BD8-9E1F-BE9AF8062A50}"/>
                  </a:ext>
                </a:extLst>
              </p:cNvPr>
              <p:cNvSpPr/>
              <p:nvPr/>
            </p:nvSpPr>
            <p:spPr>
              <a:xfrm>
                <a:off x="3208251" y="2056856"/>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94" name="Rectangle 2093">
                <a:extLst>
                  <a:ext uri="{FF2B5EF4-FFF2-40B4-BE49-F238E27FC236}">
                    <a16:creationId xmlns:a16="http://schemas.microsoft.com/office/drawing/2014/main" id="{C29082C2-7593-4411-96EC-62C4CA491C42}"/>
                  </a:ext>
                </a:extLst>
              </p:cNvPr>
              <p:cNvSpPr/>
              <p:nvPr/>
            </p:nvSpPr>
            <p:spPr>
              <a:xfrm>
                <a:off x="3235281" y="2056856"/>
                <a:ext cx="1828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5" name="Rectangle 2094">
                <a:extLst>
                  <a:ext uri="{FF2B5EF4-FFF2-40B4-BE49-F238E27FC236}">
                    <a16:creationId xmlns:a16="http://schemas.microsoft.com/office/drawing/2014/main" id="{EC139DA2-F914-4303-8BF7-687228885ECA}"/>
                  </a:ext>
                </a:extLst>
              </p:cNvPr>
              <p:cNvSpPr/>
              <p:nvPr/>
            </p:nvSpPr>
            <p:spPr>
              <a:xfrm>
                <a:off x="3275477" y="2056856"/>
                <a:ext cx="2743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6" name="Rectangle 2095">
                <a:extLst>
                  <a:ext uri="{FF2B5EF4-FFF2-40B4-BE49-F238E27FC236}">
                    <a16:creationId xmlns:a16="http://schemas.microsoft.com/office/drawing/2014/main" id="{02C1D639-267D-473D-AA5A-2E988C4DB37D}"/>
                  </a:ext>
                </a:extLst>
              </p:cNvPr>
              <p:cNvSpPr/>
              <p:nvPr/>
            </p:nvSpPr>
            <p:spPr>
              <a:xfrm>
                <a:off x="3333380" y="2056856"/>
                <a:ext cx="3657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7" name="Rectangle 2096">
                <a:extLst>
                  <a:ext uri="{FF2B5EF4-FFF2-40B4-BE49-F238E27FC236}">
                    <a16:creationId xmlns:a16="http://schemas.microsoft.com/office/drawing/2014/main" id="{2F1B9E4E-9CA4-403E-AABA-42EFC7BCC164}"/>
                  </a:ext>
                </a:extLst>
              </p:cNvPr>
              <p:cNvSpPr/>
              <p:nvPr/>
            </p:nvSpPr>
            <p:spPr>
              <a:xfrm>
                <a:off x="3403229" y="2056856"/>
                <a:ext cx="45720"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8" name="Rectangle 2097">
                <a:extLst>
                  <a:ext uri="{FF2B5EF4-FFF2-40B4-BE49-F238E27FC236}">
                    <a16:creationId xmlns:a16="http://schemas.microsoft.com/office/drawing/2014/main" id="{4882B86E-0199-47AD-9015-256A566C770A}"/>
                  </a:ext>
                </a:extLst>
              </p:cNvPr>
              <p:cNvSpPr/>
              <p:nvPr/>
            </p:nvSpPr>
            <p:spPr>
              <a:xfrm>
                <a:off x="3498902" y="2056856"/>
                <a:ext cx="5486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9" name="Rectangle 2098">
                <a:extLst>
                  <a:ext uri="{FF2B5EF4-FFF2-40B4-BE49-F238E27FC236}">
                    <a16:creationId xmlns:a16="http://schemas.microsoft.com/office/drawing/2014/main" id="{F176B11B-18C3-40E5-8511-59DFDCB29B02}"/>
                  </a:ext>
                </a:extLst>
              </p:cNvPr>
              <p:cNvSpPr/>
              <p:nvPr/>
            </p:nvSpPr>
            <p:spPr>
              <a:xfrm>
                <a:off x="3605309" y="2056856"/>
                <a:ext cx="6400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0" name="Rectangle 2099">
                <a:extLst>
                  <a:ext uri="{FF2B5EF4-FFF2-40B4-BE49-F238E27FC236}">
                    <a16:creationId xmlns:a16="http://schemas.microsoft.com/office/drawing/2014/main" id="{1D2DEB89-7DAC-4A15-AEFC-8994143A08A6}"/>
                  </a:ext>
                </a:extLst>
              </p:cNvPr>
              <p:cNvSpPr/>
              <p:nvPr/>
            </p:nvSpPr>
            <p:spPr>
              <a:xfrm>
                <a:off x="3734496" y="2056856"/>
                <a:ext cx="7315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1" name="Rectangle 2100">
                <a:extLst>
                  <a:ext uri="{FF2B5EF4-FFF2-40B4-BE49-F238E27FC236}">
                    <a16:creationId xmlns:a16="http://schemas.microsoft.com/office/drawing/2014/main" id="{BA047208-ED40-40BA-A2B2-236957D4A8A2}"/>
                  </a:ext>
                </a:extLst>
              </p:cNvPr>
              <p:cNvSpPr/>
              <p:nvPr/>
            </p:nvSpPr>
            <p:spPr>
              <a:xfrm>
                <a:off x="3885045" y="2056856"/>
                <a:ext cx="8229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2" name="Rectangle 2101">
                <a:extLst>
                  <a:ext uri="{FF2B5EF4-FFF2-40B4-BE49-F238E27FC236}">
                    <a16:creationId xmlns:a16="http://schemas.microsoft.com/office/drawing/2014/main" id="{E01F5A0B-95F3-4A15-9F00-C19A7D3AE9D1}"/>
                  </a:ext>
                </a:extLst>
              </p:cNvPr>
              <p:cNvSpPr/>
              <p:nvPr/>
            </p:nvSpPr>
            <p:spPr>
              <a:xfrm>
                <a:off x="4022056" y="2056856"/>
                <a:ext cx="91440"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3" name="Rectangle 2102">
                <a:extLst>
                  <a:ext uri="{FF2B5EF4-FFF2-40B4-BE49-F238E27FC236}">
                    <a16:creationId xmlns:a16="http://schemas.microsoft.com/office/drawing/2014/main" id="{8B292FE1-9018-4A56-9F11-ADF406FD942D}"/>
                  </a:ext>
                </a:extLst>
              </p:cNvPr>
              <p:cNvSpPr/>
              <p:nvPr/>
            </p:nvSpPr>
            <p:spPr>
              <a:xfrm>
                <a:off x="4184043" y="2056856"/>
                <a:ext cx="10058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4" name="Rectangle 2103">
                <a:extLst>
                  <a:ext uri="{FF2B5EF4-FFF2-40B4-BE49-F238E27FC236}">
                    <a16:creationId xmlns:a16="http://schemas.microsoft.com/office/drawing/2014/main" id="{2C508DE1-00D5-45E1-9657-06232C5680B2}"/>
                  </a:ext>
                </a:extLst>
              </p:cNvPr>
              <p:cNvSpPr/>
              <p:nvPr/>
            </p:nvSpPr>
            <p:spPr>
              <a:xfrm>
                <a:off x="4401003" y="2056856"/>
                <a:ext cx="10972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5" name="Rectangle 2104">
                <a:extLst>
                  <a:ext uri="{FF2B5EF4-FFF2-40B4-BE49-F238E27FC236}">
                    <a16:creationId xmlns:a16="http://schemas.microsoft.com/office/drawing/2014/main" id="{EF3A6804-B579-4F0D-B199-6C2B591FE136}"/>
                  </a:ext>
                </a:extLst>
              </p:cNvPr>
              <p:cNvSpPr/>
              <p:nvPr/>
            </p:nvSpPr>
            <p:spPr>
              <a:xfrm>
                <a:off x="4635032" y="2056856"/>
                <a:ext cx="11887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6" name="Rectangle 2105">
                <a:extLst>
                  <a:ext uri="{FF2B5EF4-FFF2-40B4-BE49-F238E27FC236}">
                    <a16:creationId xmlns:a16="http://schemas.microsoft.com/office/drawing/2014/main" id="{2A90E43F-135E-42CF-B579-C92B6857263F}"/>
                  </a:ext>
                </a:extLst>
              </p:cNvPr>
              <p:cNvSpPr/>
              <p:nvPr/>
            </p:nvSpPr>
            <p:spPr>
              <a:xfrm>
                <a:off x="4862133" y="2056856"/>
                <a:ext cx="12801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7" name="Rectangle 2106">
                <a:extLst>
                  <a:ext uri="{FF2B5EF4-FFF2-40B4-BE49-F238E27FC236}">
                    <a16:creationId xmlns:a16="http://schemas.microsoft.com/office/drawing/2014/main" id="{FF5E06B4-8B7C-445A-9834-C175CE6A5FB3}"/>
                  </a:ext>
                </a:extLst>
              </p:cNvPr>
              <p:cNvSpPr/>
              <p:nvPr/>
            </p:nvSpPr>
            <p:spPr>
              <a:xfrm>
                <a:off x="5115560" y="2056856"/>
                <a:ext cx="137160"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8" name="Rectangle 2107">
                <a:extLst>
                  <a:ext uri="{FF2B5EF4-FFF2-40B4-BE49-F238E27FC236}">
                    <a16:creationId xmlns:a16="http://schemas.microsoft.com/office/drawing/2014/main" id="{2421C3E5-CDAB-434B-9D03-37D2A57F7AF6}"/>
                  </a:ext>
                </a:extLst>
              </p:cNvPr>
              <p:cNvSpPr/>
              <p:nvPr/>
            </p:nvSpPr>
            <p:spPr>
              <a:xfrm>
                <a:off x="5401308" y="2056856"/>
                <a:ext cx="14630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9" name="Rectangle 2108">
                <a:extLst>
                  <a:ext uri="{FF2B5EF4-FFF2-40B4-BE49-F238E27FC236}">
                    <a16:creationId xmlns:a16="http://schemas.microsoft.com/office/drawing/2014/main" id="{8E40E6D5-FACC-45CB-8334-05549008FB6E}"/>
                  </a:ext>
                </a:extLst>
              </p:cNvPr>
              <p:cNvSpPr/>
              <p:nvPr/>
            </p:nvSpPr>
            <p:spPr>
              <a:xfrm>
                <a:off x="5706917" y="2056856"/>
                <a:ext cx="15544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0" name="Rectangle 2109">
                <a:extLst>
                  <a:ext uri="{FF2B5EF4-FFF2-40B4-BE49-F238E27FC236}">
                    <a16:creationId xmlns:a16="http://schemas.microsoft.com/office/drawing/2014/main" id="{550516E3-70C3-4365-9E3C-DD372FE11758}"/>
                  </a:ext>
                </a:extLst>
              </p:cNvPr>
              <p:cNvSpPr/>
              <p:nvPr/>
            </p:nvSpPr>
            <p:spPr>
              <a:xfrm>
                <a:off x="6030022" y="2056856"/>
                <a:ext cx="16459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1" name="Rectangle 2110">
                <a:extLst>
                  <a:ext uri="{FF2B5EF4-FFF2-40B4-BE49-F238E27FC236}">
                    <a16:creationId xmlns:a16="http://schemas.microsoft.com/office/drawing/2014/main" id="{125130B2-C1A7-454C-8724-6FB307ECED69}"/>
                  </a:ext>
                </a:extLst>
              </p:cNvPr>
              <p:cNvSpPr/>
              <p:nvPr/>
            </p:nvSpPr>
            <p:spPr>
              <a:xfrm>
                <a:off x="6368351" y="2056856"/>
                <a:ext cx="17373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2" name="Rectangle 2111">
                <a:extLst>
                  <a:ext uri="{FF2B5EF4-FFF2-40B4-BE49-F238E27FC236}">
                    <a16:creationId xmlns:a16="http://schemas.microsoft.com/office/drawing/2014/main" id="{8AA73C06-EA73-4B08-8E3C-04B555806483}"/>
                  </a:ext>
                </a:extLst>
              </p:cNvPr>
              <p:cNvSpPr/>
              <p:nvPr/>
            </p:nvSpPr>
            <p:spPr>
              <a:xfrm>
                <a:off x="6728141" y="2056856"/>
                <a:ext cx="182880"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3" name="Rectangle 2112">
                <a:extLst>
                  <a:ext uri="{FF2B5EF4-FFF2-40B4-BE49-F238E27FC236}">
                    <a16:creationId xmlns:a16="http://schemas.microsoft.com/office/drawing/2014/main" id="{5A86ADEC-6697-4613-B365-E28D43B854E1}"/>
                  </a:ext>
                </a:extLst>
              </p:cNvPr>
              <p:cNvSpPr/>
              <p:nvPr/>
            </p:nvSpPr>
            <p:spPr>
              <a:xfrm>
                <a:off x="7096124" y="2056856"/>
                <a:ext cx="19202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4" name="Rectangle 2113">
                <a:extLst>
                  <a:ext uri="{FF2B5EF4-FFF2-40B4-BE49-F238E27FC236}">
                    <a16:creationId xmlns:a16="http://schemas.microsoft.com/office/drawing/2014/main" id="{D8E85199-F5BA-44C3-8901-6AD63DC82CF1}"/>
                  </a:ext>
                </a:extLst>
              </p:cNvPr>
              <p:cNvSpPr/>
              <p:nvPr/>
            </p:nvSpPr>
            <p:spPr>
              <a:xfrm>
                <a:off x="7481914" y="2056856"/>
                <a:ext cx="20116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5" name="Rectangle 2114">
                <a:extLst>
                  <a:ext uri="{FF2B5EF4-FFF2-40B4-BE49-F238E27FC236}">
                    <a16:creationId xmlns:a16="http://schemas.microsoft.com/office/drawing/2014/main" id="{BEDC71FB-079C-41CD-9578-04F52F10387B}"/>
                  </a:ext>
                </a:extLst>
              </p:cNvPr>
              <p:cNvSpPr/>
              <p:nvPr/>
            </p:nvSpPr>
            <p:spPr>
              <a:xfrm>
                <a:off x="7886728" y="2056856"/>
                <a:ext cx="21031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6" name="Rectangle 2115">
                <a:extLst>
                  <a:ext uri="{FF2B5EF4-FFF2-40B4-BE49-F238E27FC236}">
                    <a16:creationId xmlns:a16="http://schemas.microsoft.com/office/drawing/2014/main" id="{982E65AD-5AC0-4914-9C24-9E2909D1B9B3}"/>
                  </a:ext>
                </a:extLst>
              </p:cNvPr>
              <p:cNvSpPr/>
              <p:nvPr/>
            </p:nvSpPr>
            <p:spPr>
              <a:xfrm>
                <a:off x="8306971" y="2056856"/>
                <a:ext cx="21945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935" name="Group 1934">
              <a:extLst>
                <a:ext uri="{FF2B5EF4-FFF2-40B4-BE49-F238E27FC236}">
                  <a16:creationId xmlns:a16="http://schemas.microsoft.com/office/drawing/2014/main" id="{F416D84D-84F9-4D50-9E97-D4398546339B}"/>
                </a:ext>
              </a:extLst>
            </p:cNvPr>
            <p:cNvGrpSpPr/>
            <p:nvPr/>
          </p:nvGrpSpPr>
          <p:grpSpPr>
            <a:xfrm>
              <a:off x="3208250" y="4344302"/>
              <a:ext cx="5771527" cy="454925"/>
              <a:chOff x="3208251" y="4344302"/>
              <a:chExt cx="2889509" cy="454925"/>
            </a:xfrm>
          </p:grpSpPr>
          <p:sp>
            <p:nvSpPr>
              <p:cNvPr id="1936" name="Rectangle 1935">
                <a:extLst>
                  <a:ext uri="{FF2B5EF4-FFF2-40B4-BE49-F238E27FC236}">
                    <a16:creationId xmlns:a16="http://schemas.microsoft.com/office/drawing/2014/main" id="{0DF75FE3-402A-4A53-BA7A-7F963E8F911F}"/>
                  </a:ext>
                </a:extLst>
              </p:cNvPr>
              <p:cNvSpPr/>
              <p:nvPr/>
            </p:nvSpPr>
            <p:spPr>
              <a:xfrm>
                <a:off x="320825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37" name="Rectangle 1936">
                <a:extLst>
                  <a:ext uri="{FF2B5EF4-FFF2-40B4-BE49-F238E27FC236}">
                    <a16:creationId xmlns:a16="http://schemas.microsoft.com/office/drawing/2014/main" id="{53FE749F-E313-4C90-A3FF-2EED4F241D77}"/>
                  </a:ext>
                </a:extLst>
              </p:cNvPr>
              <p:cNvSpPr/>
              <p:nvPr/>
            </p:nvSpPr>
            <p:spPr>
              <a:xfrm>
                <a:off x="322683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38" name="Rectangle 1937">
                <a:extLst>
                  <a:ext uri="{FF2B5EF4-FFF2-40B4-BE49-F238E27FC236}">
                    <a16:creationId xmlns:a16="http://schemas.microsoft.com/office/drawing/2014/main" id="{01ECB199-6297-409C-BC70-CAC9E9712DE5}"/>
                  </a:ext>
                </a:extLst>
              </p:cNvPr>
              <p:cNvSpPr/>
              <p:nvPr/>
            </p:nvSpPr>
            <p:spPr>
              <a:xfrm>
                <a:off x="324541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39" name="Rectangle 1938">
                <a:extLst>
                  <a:ext uri="{FF2B5EF4-FFF2-40B4-BE49-F238E27FC236}">
                    <a16:creationId xmlns:a16="http://schemas.microsoft.com/office/drawing/2014/main" id="{9160AEDD-2496-4346-9453-A4BEEE3D616B}"/>
                  </a:ext>
                </a:extLst>
              </p:cNvPr>
              <p:cNvSpPr/>
              <p:nvPr/>
            </p:nvSpPr>
            <p:spPr>
              <a:xfrm>
                <a:off x="326400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0" name="Rectangle 1939">
                <a:extLst>
                  <a:ext uri="{FF2B5EF4-FFF2-40B4-BE49-F238E27FC236}">
                    <a16:creationId xmlns:a16="http://schemas.microsoft.com/office/drawing/2014/main" id="{5A56F8BD-83D3-42C5-988F-2C6E91206A66}"/>
                  </a:ext>
                </a:extLst>
              </p:cNvPr>
              <p:cNvSpPr/>
              <p:nvPr/>
            </p:nvSpPr>
            <p:spPr>
              <a:xfrm>
                <a:off x="328258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1" name="Rectangle 1940">
                <a:extLst>
                  <a:ext uri="{FF2B5EF4-FFF2-40B4-BE49-F238E27FC236}">
                    <a16:creationId xmlns:a16="http://schemas.microsoft.com/office/drawing/2014/main" id="{524DB960-7A00-45A7-B4E7-AEC030E3DB5B}"/>
                  </a:ext>
                </a:extLst>
              </p:cNvPr>
              <p:cNvSpPr/>
              <p:nvPr/>
            </p:nvSpPr>
            <p:spPr>
              <a:xfrm>
                <a:off x="330116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2" name="Rectangle 1941">
                <a:extLst>
                  <a:ext uri="{FF2B5EF4-FFF2-40B4-BE49-F238E27FC236}">
                    <a16:creationId xmlns:a16="http://schemas.microsoft.com/office/drawing/2014/main" id="{FF074981-F64D-4F9E-B726-BE4D4F174A70}"/>
                  </a:ext>
                </a:extLst>
              </p:cNvPr>
              <p:cNvSpPr/>
              <p:nvPr/>
            </p:nvSpPr>
            <p:spPr>
              <a:xfrm>
                <a:off x="331974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3" name="Rectangle 1942">
                <a:extLst>
                  <a:ext uri="{FF2B5EF4-FFF2-40B4-BE49-F238E27FC236}">
                    <a16:creationId xmlns:a16="http://schemas.microsoft.com/office/drawing/2014/main" id="{8B7F83C2-A7FD-4847-A053-6775FCAAB729}"/>
                  </a:ext>
                </a:extLst>
              </p:cNvPr>
              <p:cNvSpPr/>
              <p:nvPr/>
            </p:nvSpPr>
            <p:spPr>
              <a:xfrm>
                <a:off x="333833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4" name="Rectangle 1943">
                <a:extLst>
                  <a:ext uri="{FF2B5EF4-FFF2-40B4-BE49-F238E27FC236}">
                    <a16:creationId xmlns:a16="http://schemas.microsoft.com/office/drawing/2014/main" id="{A8D0B850-7BFF-4A3B-B74F-A39FF287602C}"/>
                  </a:ext>
                </a:extLst>
              </p:cNvPr>
              <p:cNvSpPr/>
              <p:nvPr/>
            </p:nvSpPr>
            <p:spPr>
              <a:xfrm>
                <a:off x="335691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5" name="Rectangle 1944">
                <a:extLst>
                  <a:ext uri="{FF2B5EF4-FFF2-40B4-BE49-F238E27FC236}">
                    <a16:creationId xmlns:a16="http://schemas.microsoft.com/office/drawing/2014/main" id="{019114FA-ED4A-4D80-8990-650F09BB9AF2}"/>
                  </a:ext>
                </a:extLst>
              </p:cNvPr>
              <p:cNvSpPr/>
              <p:nvPr/>
            </p:nvSpPr>
            <p:spPr>
              <a:xfrm>
                <a:off x="337549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6" name="Rectangle 1945">
                <a:extLst>
                  <a:ext uri="{FF2B5EF4-FFF2-40B4-BE49-F238E27FC236}">
                    <a16:creationId xmlns:a16="http://schemas.microsoft.com/office/drawing/2014/main" id="{678DFEFF-B048-4B9F-BC95-1D82BE7CFA4D}"/>
                  </a:ext>
                </a:extLst>
              </p:cNvPr>
              <p:cNvSpPr/>
              <p:nvPr/>
            </p:nvSpPr>
            <p:spPr>
              <a:xfrm>
                <a:off x="339408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7" name="Rectangle 1946">
                <a:extLst>
                  <a:ext uri="{FF2B5EF4-FFF2-40B4-BE49-F238E27FC236}">
                    <a16:creationId xmlns:a16="http://schemas.microsoft.com/office/drawing/2014/main" id="{B161DE6A-AF8D-4CFB-B8FA-BEE1EE84CCB6}"/>
                  </a:ext>
                </a:extLst>
              </p:cNvPr>
              <p:cNvSpPr/>
              <p:nvPr/>
            </p:nvSpPr>
            <p:spPr>
              <a:xfrm>
                <a:off x="341266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8" name="Rectangle 1947">
                <a:extLst>
                  <a:ext uri="{FF2B5EF4-FFF2-40B4-BE49-F238E27FC236}">
                    <a16:creationId xmlns:a16="http://schemas.microsoft.com/office/drawing/2014/main" id="{8AF20204-4266-4498-82F5-7159260B31AC}"/>
                  </a:ext>
                </a:extLst>
              </p:cNvPr>
              <p:cNvSpPr/>
              <p:nvPr/>
            </p:nvSpPr>
            <p:spPr>
              <a:xfrm>
                <a:off x="343124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49" name="Rectangle 1948">
                <a:extLst>
                  <a:ext uri="{FF2B5EF4-FFF2-40B4-BE49-F238E27FC236}">
                    <a16:creationId xmlns:a16="http://schemas.microsoft.com/office/drawing/2014/main" id="{0043C545-1CE3-4F1C-AC6C-0BEC3988F6C6}"/>
                  </a:ext>
                </a:extLst>
              </p:cNvPr>
              <p:cNvSpPr/>
              <p:nvPr/>
            </p:nvSpPr>
            <p:spPr>
              <a:xfrm>
                <a:off x="344983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0" name="Rectangle 1949">
                <a:extLst>
                  <a:ext uri="{FF2B5EF4-FFF2-40B4-BE49-F238E27FC236}">
                    <a16:creationId xmlns:a16="http://schemas.microsoft.com/office/drawing/2014/main" id="{D01BB553-A4CF-4C4F-B317-983F390A5BCB}"/>
                  </a:ext>
                </a:extLst>
              </p:cNvPr>
              <p:cNvSpPr/>
              <p:nvPr/>
            </p:nvSpPr>
            <p:spPr>
              <a:xfrm>
                <a:off x="346841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1" name="Rectangle 1950">
                <a:extLst>
                  <a:ext uri="{FF2B5EF4-FFF2-40B4-BE49-F238E27FC236}">
                    <a16:creationId xmlns:a16="http://schemas.microsoft.com/office/drawing/2014/main" id="{FB158B1B-F2B2-4C80-8E76-FB7BA362E35A}"/>
                  </a:ext>
                </a:extLst>
              </p:cNvPr>
              <p:cNvSpPr/>
              <p:nvPr/>
            </p:nvSpPr>
            <p:spPr>
              <a:xfrm>
                <a:off x="348699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2" name="Rectangle 1951">
                <a:extLst>
                  <a:ext uri="{FF2B5EF4-FFF2-40B4-BE49-F238E27FC236}">
                    <a16:creationId xmlns:a16="http://schemas.microsoft.com/office/drawing/2014/main" id="{8194764A-5777-448E-B24B-19E82ED94336}"/>
                  </a:ext>
                </a:extLst>
              </p:cNvPr>
              <p:cNvSpPr/>
              <p:nvPr/>
            </p:nvSpPr>
            <p:spPr>
              <a:xfrm>
                <a:off x="350557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3" name="Rectangle 1952">
                <a:extLst>
                  <a:ext uri="{FF2B5EF4-FFF2-40B4-BE49-F238E27FC236}">
                    <a16:creationId xmlns:a16="http://schemas.microsoft.com/office/drawing/2014/main" id="{10AEE292-2BFB-409D-9F92-BF974611331F}"/>
                  </a:ext>
                </a:extLst>
              </p:cNvPr>
              <p:cNvSpPr/>
              <p:nvPr/>
            </p:nvSpPr>
            <p:spPr>
              <a:xfrm>
                <a:off x="352416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4" name="Rectangle 1953">
                <a:extLst>
                  <a:ext uri="{FF2B5EF4-FFF2-40B4-BE49-F238E27FC236}">
                    <a16:creationId xmlns:a16="http://schemas.microsoft.com/office/drawing/2014/main" id="{1EB192B5-FF54-49CC-8E0C-6E906466C790}"/>
                  </a:ext>
                </a:extLst>
              </p:cNvPr>
              <p:cNvSpPr/>
              <p:nvPr/>
            </p:nvSpPr>
            <p:spPr>
              <a:xfrm>
                <a:off x="354274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5" name="Rectangle 1954">
                <a:extLst>
                  <a:ext uri="{FF2B5EF4-FFF2-40B4-BE49-F238E27FC236}">
                    <a16:creationId xmlns:a16="http://schemas.microsoft.com/office/drawing/2014/main" id="{F67EBC70-7197-45FC-8069-0893E0974492}"/>
                  </a:ext>
                </a:extLst>
              </p:cNvPr>
              <p:cNvSpPr/>
              <p:nvPr/>
            </p:nvSpPr>
            <p:spPr>
              <a:xfrm>
                <a:off x="356132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6" name="Rectangle 1955">
                <a:extLst>
                  <a:ext uri="{FF2B5EF4-FFF2-40B4-BE49-F238E27FC236}">
                    <a16:creationId xmlns:a16="http://schemas.microsoft.com/office/drawing/2014/main" id="{DFCF1839-DA73-4C16-B6D7-3BBC3456AEF3}"/>
                  </a:ext>
                </a:extLst>
              </p:cNvPr>
              <p:cNvSpPr/>
              <p:nvPr/>
            </p:nvSpPr>
            <p:spPr>
              <a:xfrm>
                <a:off x="357991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7" name="Rectangle 1956">
                <a:extLst>
                  <a:ext uri="{FF2B5EF4-FFF2-40B4-BE49-F238E27FC236}">
                    <a16:creationId xmlns:a16="http://schemas.microsoft.com/office/drawing/2014/main" id="{331C9F0D-99C6-4306-8380-84F8446CD873}"/>
                  </a:ext>
                </a:extLst>
              </p:cNvPr>
              <p:cNvSpPr/>
              <p:nvPr/>
            </p:nvSpPr>
            <p:spPr>
              <a:xfrm>
                <a:off x="359849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8" name="Rectangle 1957">
                <a:extLst>
                  <a:ext uri="{FF2B5EF4-FFF2-40B4-BE49-F238E27FC236}">
                    <a16:creationId xmlns:a16="http://schemas.microsoft.com/office/drawing/2014/main" id="{98C3D987-E73E-4E08-B4FD-A99B6224E1EA}"/>
                  </a:ext>
                </a:extLst>
              </p:cNvPr>
              <p:cNvSpPr/>
              <p:nvPr/>
            </p:nvSpPr>
            <p:spPr>
              <a:xfrm>
                <a:off x="361707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59" name="Rectangle 1958">
                <a:extLst>
                  <a:ext uri="{FF2B5EF4-FFF2-40B4-BE49-F238E27FC236}">
                    <a16:creationId xmlns:a16="http://schemas.microsoft.com/office/drawing/2014/main" id="{144F8403-B2E5-4CEE-9BE1-5E9C3D9F238B}"/>
                  </a:ext>
                </a:extLst>
              </p:cNvPr>
              <p:cNvSpPr/>
              <p:nvPr/>
            </p:nvSpPr>
            <p:spPr>
              <a:xfrm>
                <a:off x="363566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0" name="Rectangle 1959">
                <a:extLst>
                  <a:ext uri="{FF2B5EF4-FFF2-40B4-BE49-F238E27FC236}">
                    <a16:creationId xmlns:a16="http://schemas.microsoft.com/office/drawing/2014/main" id="{1DB716F2-3D4E-469C-812D-31B009AE40B9}"/>
                  </a:ext>
                </a:extLst>
              </p:cNvPr>
              <p:cNvSpPr/>
              <p:nvPr/>
            </p:nvSpPr>
            <p:spPr>
              <a:xfrm>
                <a:off x="365424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1" name="Rectangle 1960">
                <a:extLst>
                  <a:ext uri="{FF2B5EF4-FFF2-40B4-BE49-F238E27FC236}">
                    <a16:creationId xmlns:a16="http://schemas.microsoft.com/office/drawing/2014/main" id="{138ABFC8-3FE9-4171-B004-73B43951E9AB}"/>
                  </a:ext>
                </a:extLst>
              </p:cNvPr>
              <p:cNvSpPr/>
              <p:nvPr/>
            </p:nvSpPr>
            <p:spPr>
              <a:xfrm>
                <a:off x="367282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2" name="Rectangle 1961">
                <a:extLst>
                  <a:ext uri="{FF2B5EF4-FFF2-40B4-BE49-F238E27FC236}">
                    <a16:creationId xmlns:a16="http://schemas.microsoft.com/office/drawing/2014/main" id="{5CC56945-FBD7-4E66-9B39-D9116FF18776}"/>
                  </a:ext>
                </a:extLst>
              </p:cNvPr>
              <p:cNvSpPr/>
              <p:nvPr/>
            </p:nvSpPr>
            <p:spPr>
              <a:xfrm>
                <a:off x="369140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3" name="Rectangle 1962">
                <a:extLst>
                  <a:ext uri="{FF2B5EF4-FFF2-40B4-BE49-F238E27FC236}">
                    <a16:creationId xmlns:a16="http://schemas.microsoft.com/office/drawing/2014/main" id="{36A40A9B-1746-42D6-9D88-15DAF29ABA2C}"/>
                  </a:ext>
                </a:extLst>
              </p:cNvPr>
              <p:cNvSpPr/>
              <p:nvPr/>
            </p:nvSpPr>
            <p:spPr>
              <a:xfrm>
                <a:off x="370999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4" name="Rectangle 1963">
                <a:extLst>
                  <a:ext uri="{FF2B5EF4-FFF2-40B4-BE49-F238E27FC236}">
                    <a16:creationId xmlns:a16="http://schemas.microsoft.com/office/drawing/2014/main" id="{6DDEBCEC-FFCA-4786-A867-A2B8DABA67BC}"/>
                  </a:ext>
                </a:extLst>
              </p:cNvPr>
              <p:cNvSpPr/>
              <p:nvPr/>
            </p:nvSpPr>
            <p:spPr>
              <a:xfrm>
                <a:off x="372857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5" name="Rectangle 1964">
                <a:extLst>
                  <a:ext uri="{FF2B5EF4-FFF2-40B4-BE49-F238E27FC236}">
                    <a16:creationId xmlns:a16="http://schemas.microsoft.com/office/drawing/2014/main" id="{18F904D9-C766-4C99-ACB9-DB2954F04B75}"/>
                  </a:ext>
                </a:extLst>
              </p:cNvPr>
              <p:cNvSpPr/>
              <p:nvPr/>
            </p:nvSpPr>
            <p:spPr>
              <a:xfrm>
                <a:off x="374715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6" name="Rectangle 1965">
                <a:extLst>
                  <a:ext uri="{FF2B5EF4-FFF2-40B4-BE49-F238E27FC236}">
                    <a16:creationId xmlns:a16="http://schemas.microsoft.com/office/drawing/2014/main" id="{8BC492FC-DAF1-4E48-B7E9-1398AA653FD0}"/>
                  </a:ext>
                </a:extLst>
              </p:cNvPr>
              <p:cNvSpPr/>
              <p:nvPr/>
            </p:nvSpPr>
            <p:spPr>
              <a:xfrm>
                <a:off x="376574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7" name="Rectangle 1966">
                <a:extLst>
                  <a:ext uri="{FF2B5EF4-FFF2-40B4-BE49-F238E27FC236}">
                    <a16:creationId xmlns:a16="http://schemas.microsoft.com/office/drawing/2014/main" id="{B209005B-FDD5-4880-9F61-9AEB0A1893E6}"/>
                  </a:ext>
                </a:extLst>
              </p:cNvPr>
              <p:cNvSpPr/>
              <p:nvPr/>
            </p:nvSpPr>
            <p:spPr>
              <a:xfrm>
                <a:off x="378432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8" name="Rectangle 1967">
                <a:extLst>
                  <a:ext uri="{FF2B5EF4-FFF2-40B4-BE49-F238E27FC236}">
                    <a16:creationId xmlns:a16="http://schemas.microsoft.com/office/drawing/2014/main" id="{CF5ECA03-EE0B-4DEF-B0D8-94BCC1F414B2}"/>
                  </a:ext>
                </a:extLst>
              </p:cNvPr>
              <p:cNvSpPr/>
              <p:nvPr/>
            </p:nvSpPr>
            <p:spPr>
              <a:xfrm>
                <a:off x="380290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69" name="Rectangle 1968">
                <a:extLst>
                  <a:ext uri="{FF2B5EF4-FFF2-40B4-BE49-F238E27FC236}">
                    <a16:creationId xmlns:a16="http://schemas.microsoft.com/office/drawing/2014/main" id="{734CB74E-C1BA-46F3-868B-44DBDCD084C9}"/>
                  </a:ext>
                </a:extLst>
              </p:cNvPr>
              <p:cNvSpPr/>
              <p:nvPr/>
            </p:nvSpPr>
            <p:spPr>
              <a:xfrm>
                <a:off x="382149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0" name="Rectangle 1969">
                <a:extLst>
                  <a:ext uri="{FF2B5EF4-FFF2-40B4-BE49-F238E27FC236}">
                    <a16:creationId xmlns:a16="http://schemas.microsoft.com/office/drawing/2014/main" id="{2DE6DEBA-3E99-4099-B6A9-2C5C6A8CF002}"/>
                  </a:ext>
                </a:extLst>
              </p:cNvPr>
              <p:cNvSpPr/>
              <p:nvPr/>
            </p:nvSpPr>
            <p:spPr>
              <a:xfrm>
                <a:off x="384007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1" name="Rectangle 1970">
                <a:extLst>
                  <a:ext uri="{FF2B5EF4-FFF2-40B4-BE49-F238E27FC236}">
                    <a16:creationId xmlns:a16="http://schemas.microsoft.com/office/drawing/2014/main" id="{6C4A285C-E583-47F9-98F8-74414A9BD334}"/>
                  </a:ext>
                </a:extLst>
              </p:cNvPr>
              <p:cNvSpPr/>
              <p:nvPr/>
            </p:nvSpPr>
            <p:spPr>
              <a:xfrm>
                <a:off x="385865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2" name="Rectangle 1971">
                <a:extLst>
                  <a:ext uri="{FF2B5EF4-FFF2-40B4-BE49-F238E27FC236}">
                    <a16:creationId xmlns:a16="http://schemas.microsoft.com/office/drawing/2014/main" id="{83F4B741-7337-4D3C-B68C-D79054FE3418}"/>
                  </a:ext>
                </a:extLst>
              </p:cNvPr>
              <p:cNvSpPr/>
              <p:nvPr/>
            </p:nvSpPr>
            <p:spPr>
              <a:xfrm>
                <a:off x="387723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3" name="Rectangle 1972">
                <a:extLst>
                  <a:ext uri="{FF2B5EF4-FFF2-40B4-BE49-F238E27FC236}">
                    <a16:creationId xmlns:a16="http://schemas.microsoft.com/office/drawing/2014/main" id="{91C7D064-9350-4289-91E2-4DCE7874C1FE}"/>
                  </a:ext>
                </a:extLst>
              </p:cNvPr>
              <p:cNvSpPr/>
              <p:nvPr/>
            </p:nvSpPr>
            <p:spPr>
              <a:xfrm>
                <a:off x="389582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4" name="Rectangle 1973">
                <a:extLst>
                  <a:ext uri="{FF2B5EF4-FFF2-40B4-BE49-F238E27FC236}">
                    <a16:creationId xmlns:a16="http://schemas.microsoft.com/office/drawing/2014/main" id="{7F9AA7EC-AD66-4BA9-A66F-C97607C4133E}"/>
                  </a:ext>
                </a:extLst>
              </p:cNvPr>
              <p:cNvSpPr/>
              <p:nvPr/>
            </p:nvSpPr>
            <p:spPr>
              <a:xfrm>
                <a:off x="391440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5" name="Rectangle 1974">
                <a:extLst>
                  <a:ext uri="{FF2B5EF4-FFF2-40B4-BE49-F238E27FC236}">
                    <a16:creationId xmlns:a16="http://schemas.microsoft.com/office/drawing/2014/main" id="{B5C7B6F1-6F00-4CD3-B054-BB7BCA693C40}"/>
                  </a:ext>
                </a:extLst>
              </p:cNvPr>
              <p:cNvSpPr/>
              <p:nvPr/>
            </p:nvSpPr>
            <p:spPr>
              <a:xfrm>
                <a:off x="393298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6" name="Rectangle 1975">
                <a:extLst>
                  <a:ext uri="{FF2B5EF4-FFF2-40B4-BE49-F238E27FC236}">
                    <a16:creationId xmlns:a16="http://schemas.microsoft.com/office/drawing/2014/main" id="{789CCB86-6CEE-45DC-BE61-9A0278C3DC9C}"/>
                  </a:ext>
                </a:extLst>
              </p:cNvPr>
              <p:cNvSpPr/>
              <p:nvPr/>
            </p:nvSpPr>
            <p:spPr>
              <a:xfrm>
                <a:off x="395157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7" name="Rectangle 1976">
                <a:extLst>
                  <a:ext uri="{FF2B5EF4-FFF2-40B4-BE49-F238E27FC236}">
                    <a16:creationId xmlns:a16="http://schemas.microsoft.com/office/drawing/2014/main" id="{BC307581-ABA4-41D5-A2B7-E8589A3A5186}"/>
                  </a:ext>
                </a:extLst>
              </p:cNvPr>
              <p:cNvSpPr/>
              <p:nvPr/>
            </p:nvSpPr>
            <p:spPr>
              <a:xfrm>
                <a:off x="397015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8" name="Rectangle 1977">
                <a:extLst>
                  <a:ext uri="{FF2B5EF4-FFF2-40B4-BE49-F238E27FC236}">
                    <a16:creationId xmlns:a16="http://schemas.microsoft.com/office/drawing/2014/main" id="{7881E567-E2E1-4A3B-A529-DC5C833E27C7}"/>
                  </a:ext>
                </a:extLst>
              </p:cNvPr>
              <p:cNvSpPr/>
              <p:nvPr/>
            </p:nvSpPr>
            <p:spPr>
              <a:xfrm>
                <a:off x="398873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79" name="Rectangle 1978">
                <a:extLst>
                  <a:ext uri="{FF2B5EF4-FFF2-40B4-BE49-F238E27FC236}">
                    <a16:creationId xmlns:a16="http://schemas.microsoft.com/office/drawing/2014/main" id="{CC8A57ED-8C8C-4BC6-9024-FCB6088A88CC}"/>
                  </a:ext>
                </a:extLst>
              </p:cNvPr>
              <p:cNvSpPr/>
              <p:nvPr/>
            </p:nvSpPr>
            <p:spPr>
              <a:xfrm>
                <a:off x="400732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0" name="Rectangle 1979">
                <a:extLst>
                  <a:ext uri="{FF2B5EF4-FFF2-40B4-BE49-F238E27FC236}">
                    <a16:creationId xmlns:a16="http://schemas.microsoft.com/office/drawing/2014/main" id="{36952D4B-E57C-4F11-B7F1-D5957C73BA6E}"/>
                  </a:ext>
                </a:extLst>
              </p:cNvPr>
              <p:cNvSpPr/>
              <p:nvPr/>
            </p:nvSpPr>
            <p:spPr>
              <a:xfrm>
                <a:off x="402590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1" name="Rectangle 1980">
                <a:extLst>
                  <a:ext uri="{FF2B5EF4-FFF2-40B4-BE49-F238E27FC236}">
                    <a16:creationId xmlns:a16="http://schemas.microsoft.com/office/drawing/2014/main" id="{6A00C834-84C0-49E5-B952-7D794C578D64}"/>
                  </a:ext>
                </a:extLst>
              </p:cNvPr>
              <p:cNvSpPr/>
              <p:nvPr/>
            </p:nvSpPr>
            <p:spPr>
              <a:xfrm>
                <a:off x="404448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2" name="Rectangle 1981">
                <a:extLst>
                  <a:ext uri="{FF2B5EF4-FFF2-40B4-BE49-F238E27FC236}">
                    <a16:creationId xmlns:a16="http://schemas.microsoft.com/office/drawing/2014/main" id="{A97186DA-D444-4DC0-AB17-3C8F90FB9A93}"/>
                  </a:ext>
                </a:extLst>
              </p:cNvPr>
              <p:cNvSpPr/>
              <p:nvPr/>
            </p:nvSpPr>
            <p:spPr>
              <a:xfrm>
                <a:off x="406306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3" name="Rectangle 1982">
                <a:extLst>
                  <a:ext uri="{FF2B5EF4-FFF2-40B4-BE49-F238E27FC236}">
                    <a16:creationId xmlns:a16="http://schemas.microsoft.com/office/drawing/2014/main" id="{227FF5A3-8F77-4DE5-9A80-9BBF05750108}"/>
                  </a:ext>
                </a:extLst>
              </p:cNvPr>
              <p:cNvSpPr/>
              <p:nvPr/>
            </p:nvSpPr>
            <p:spPr>
              <a:xfrm>
                <a:off x="408165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4" name="Rectangle 1983">
                <a:extLst>
                  <a:ext uri="{FF2B5EF4-FFF2-40B4-BE49-F238E27FC236}">
                    <a16:creationId xmlns:a16="http://schemas.microsoft.com/office/drawing/2014/main" id="{33FA53A8-8E22-406E-ABEA-BD7856597FB5}"/>
                  </a:ext>
                </a:extLst>
              </p:cNvPr>
              <p:cNvSpPr/>
              <p:nvPr/>
            </p:nvSpPr>
            <p:spPr>
              <a:xfrm>
                <a:off x="410023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5" name="Rectangle 1984">
                <a:extLst>
                  <a:ext uri="{FF2B5EF4-FFF2-40B4-BE49-F238E27FC236}">
                    <a16:creationId xmlns:a16="http://schemas.microsoft.com/office/drawing/2014/main" id="{699EDC21-86D8-42D0-9F66-6259ED743693}"/>
                  </a:ext>
                </a:extLst>
              </p:cNvPr>
              <p:cNvSpPr/>
              <p:nvPr/>
            </p:nvSpPr>
            <p:spPr>
              <a:xfrm>
                <a:off x="411881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6" name="Rectangle 1985">
                <a:extLst>
                  <a:ext uri="{FF2B5EF4-FFF2-40B4-BE49-F238E27FC236}">
                    <a16:creationId xmlns:a16="http://schemas.microsoft.com/office/drawing/2014/main" id="{C487B30E-5C55-46F3-960D-CABA9F46EBC5}"/>
                  </a:ext>
                </a:extLst>
              </p:cNvPr>
              <p:cNvSpPr/>
              <p:nvPr/>
            </p:nvSpPr>
            <p:spPr>
              <a:xfrm>
                <a:off x="413740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7" name="Rectangle 1986">
                <a:extLst>
                  <a:ext uri="{FF2B5EF4-FFF2-40B4-BE49-F238E27FC236}">
                    <a16:creationId xmlns:a16="http://schemas.microsoft.com/office/drawing/2014/main" id="{408494D1-7DC7-447E-9DFE-3F2AA1581D4B}"/>
                  </a:ext>
                </a:extLst>
              </p:cNvPr>
              <p:cNvSpPr/>
              <p:nvPr/>
            </p:nvSpPr>
            <p:spPr>
              <a:xfrm>
                <a:off x="415598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8" name="Rectangle 1987">
                <a:extLst>
                  <a:ext uri="{FF2B5EF4-FFF2-40B4-BE49-F238E27FC236}">
                    <a16:creationId xmlns:a16="http://schemas.microsoft.com/office/drawing/2014/main" id="{DC95A5FF-5A59-46A0-9478-92788C39E4F9}"/>
                  </a:ext>
                </a:extLst>
              </p:cNvPr>
              <p:cNvSpPr/>
              <p:nvPr/>
            </p:nvSpPr>
            <p:spPr>
              <a:xfrm>
                <a:off x="417456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89" name="Rectangle 1988">
                <a:extLst>
                  <a:ext uri="{FF2B5EF4-FFF2-40B4-BE49-F238E27FC236}">
                    <a16:creationId xmlns:a16="http://schemas.microsoft.com/office/drawing/2014/main" id="{03BB378B-B29C-4B82-9577-B678F6452DF0}"/>
                  </a:ext>
                </a:extLst>
              </p:cNvPr>
              <p:cNvSpPr/>
              <p:nvPr/>
            </p:nvSpPr>
            <p:spPr>
              <a:xfrm>
                <a:off x="419315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0" name="Rectangle 1989">
                <a:extLst>
                  <a:ext uri="{FF2B5EF4-FFF2-40B4-BE49-F238E27FC236}">
                    <a16:creationId xmlns:a16="http://schemas.microsoft.com/office/drawing/2014/main" id="{85EB5E32-58D1-484C-8215-FCF11E7470D6}"/>
                  </a:ext>
                </a:extLst>
              </p:cNvPr>
              <p:cNvSpPr/>
              <p:nvPr/>
            </p:nvSpPr>
            <p:spPr>
              <a:xfrm>
                <a:off x="421173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1" name="Rectangle 1990">
                <a:extLst>
                  <a:ext uri="{FF2B5EF4-FFF2-40B4-BE49-F238E27FC236}">
                    <a16:creationId xmlns:a16="http://schemas.microsoft.com/office/drawing/2014/main" id="{43775422-A4F4-43EF-A5EB-EC688D5ABF79}"/>
                  </a:ext>
                </a:extLst>
              </p:cNvPr>
              <p:cNvSpPr/>
              <p:nvPr/>
            </p:nvSpPr>
            <p:spPr>
              <a:xfrm>
                <a:off x="423031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2" name="Rectangle 1991">
                <a:extLst>
                  <a:ext uri="{FF2B5EF4-FFF2-40B4-BE49-F238E27FC236}">
                    <a16:creationId xmlns:a16="http://schemas.microsoft.com/office/drawing/2014/main" id="{0E71973D-794A-497A-B2F3-98D0844CE861}"/>
                  </a:ext>
                </a:extLst>
              </p:cNvPr>
              <p:cNvSpPr/>
              <p:nvPr/>
            </p:nvSpPr>
            <p:spPr>
              <a:xfrm>
                <a:off x="424889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3" name="Rectangle 1992">
                <a:extLst>
                  <a:ext uri="{FF2B5EF4-FFF2-40B4-BE49-F238E27FC236}">
                    <a16:creationId xmlns:a16="http://schemas.microsoft.com/office/drawing/2014/main" id="{56043CC3-3AB7-4AAA-9993-F21E1CC8BCD3}"/>
                  </a:ext>
                </a:extLst>
              </p:cNvPr>
              <p:cNvSpPr/>
              <p:nvPr/>
            </p:nvSpPr>
            <p:spPr>
              <a:xfrm>
                <a:off x="426748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4" name="Rectangle 1993">
                <a:extLst>
                  <a:ext uri="{FF2B5EF4-FFF2-40B4-BE49-F238E27FC236}">
                    <a16:creationId xmlns:a16="http://schemas.microsoft.com/office/drawing/2014/main" id="{DDFDFC28-6069-41F2-B120-ACC4B1F24532}"/>
                  </a:ext>
                </a:extLst>
              </p:cNvPr>
              <p:cNvSpPr/>
              <p:nvPr/>
            </p:nvSpPr>
            <p:spPr>
              <a:xfrm>
                <a:off x="428606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5" name="Rectangle 1994">
                <a:extLst>
                  <a:ext uri="{FF2B5EF4-FFF2-40B4-BE49-F238E27FC236}">
                    <a16:creationId xmlns:a16="http://schemas.microsoft.com/office/drawing/2014/main" id="{92290B61-105A-42C2-AAFC-71E8AA4A2CEA}"/>
                  </a:ext>
                </a:extLst>
              </p:cNvPr>
              <p:cNvSpPr/>
              <p:nvPr/>
            </p:nvSpPr>
            <p:spPr>
              <a:xfrm>
                <a:off x="430464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6" name="Rectangle 1995">
                <a:extLst>
                  <a:ext uri="{FF2B5EF4-FFF2-40B4-BE49-F238E27FC236}">
                    <a16:creationId xmlns:a16="http://schemas.microsoft.com/office/drawing/2014/main" id="{266C53A2-9B90-4CD7-8531-CA98C3249E62}"/>
                  </a:ext>
                </a:extLst>
              </p:cNvPr>
              <p:cNvSpPr/>
              <p:nvPr/>
            </p:nvSpPr>
            <p:spPr>
              <a:xfrm>
                <a:off x="432323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7" name="Rectangle 1996">
                <a:extLst>
                  <a:ext uri="{FF2B5EF4-FFF2-40B4-BE49-F238E27FC236}">
                    <a16:creationId xmlns:a16="http://schemas.microsoft.com/office/drawing/2014/main" id="{BCB3A5DC-9286-4FA5-B401-4D0BBDA82877}"/>
                  </a:ext>
                </a:extLst>
              </p:cNvPr>
              <p:cNvSpPr/>
              <p:nvPr/>
            </p:nvSpPr>
            <p:spPr>
              <a:xfrm>
                <a:off x="434181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8" name="Rectangle 1997">
                <a:extLst>
                  <a:ext uri="{FF2B5EF4-FFF2-40B4-BE49-F238E27FC236}">
                    <a16:creationId xmlns:a16="http://schemas.microsoft.com/office/drawing/2014/main" id="{FCAD8795-693A-453F-B945-C1A9A0BE44F3}"/>
                  </a:ext>
                </a:extLst>
              </p:cNvPr>
              <p:cNvSpPr/>
              <p:nvPr/>
            </p:nvSpPr>
            <p:spPr>
              <a:xfrm>
                <a:off x="436039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1999" name="Rectangle 1998">
                <a:extLst>
                  <a:ext uri="{FF2B5EF4-FFF2-40B4-BE49-F238E27FC236}">
                    <a16:creationId xmlns:a16="http://schemas.microsoft.com/office/drawing/2014/main" id="{07E15A9D-8D42-48D7-8642-35BFB73AFC17}"/>
                  </a:ext>
                </a:extLst>
              </p:cNvPr>
              <p:cNvSpPr/>
              <p:nvPr/>
            </p:nvSpPr>
            <p:spPr>
              <a:xfrm>
                <a:off x="437898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0" name="Rectangle 1999">
                <a:extLst>
                  <a:ext uri="{FF2B5EF4-FFF2-40B4-BE49-F238E27FC236}">
                    <a16:creationId xmlns:a16="http://schemas.microsoft.com/office/drawing/2014/main" id="{58E2BD91-FAEB-4CAA-BB47-3A7794CEF317}"/>
                  </a:ext>
                </a:extLst>
              </p:cNvPr>
              <p:cNvSpPr/>
              <p:nvPr/>
            </p:nvSpPr>
            <p:spPr>
              <a:xfrm>
                <a:off x="439756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1" name="Rectangle 2000">
                <a:extLst>
                  <a:ext uri="{FF2B5EF4-FFF2-40B4-BE49-F238E27FC236}">
                    <a16:creationId xmlns:a16="http://schemas.microsoft.com/office/drawing/2014/main" id="{0F5F85C0-8D2D-4057-9A9B-8910FCA61383}"/>
                  </a:ext>
                </a:extLst>
              </p:cNvPr>
              <p:cNvSpPr/>
              <p:nvPr/>
            </p:nvSpPr>
            <p:spPr>
              <a:xfrm>
                <a:off x="441614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2" name="Rectangle 2001">
                <a:extLst>
                  <a:ext uri="{FF2B5EF4-FFF2-40B4-BE49-F238E27FC236}">
                    <a16:creationId xmlns:a16="http://schemas.microsoft.com/office/drawing/2014/main" id="{BCF997BA-DBCE-4622-A28C-3841558C4FAF}"/>
                  </a:ext>
                </a:extLst>
              </p:cNvPr>
              <p:cNvSpPr/>
              <p:nvPr/>
            </p:nvSpPr>
            <p:spPr>
              <a:xfrm>
                <a:off x="443472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3" name="Rectangle 2002">
                <a:extLst>
                  <a:ext uri="{FF2B5EF4-FFF2-40B4-BE49-F238E27FC236}">
                    <a16:creationId xmlns:a16="http://schemas.microsoft.com/office/drawing/2014/main" id="{39D0CEFF-464C-44B7-AEFC-4433E66BEDDC}"/>
                  </a:ext>
                </a:extLst>
              </p:cNvPr>
              <p:cNvSpPr/>
              <p:nvPr/>
            </p:nvSpPr>
            <p:spPr>
              <a:xfrm>
                <a:off x="445331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4" name="Rectangle 2003">
                <a:extLst>
                  <a:ext uri="{FF2B5EF4-FFF2-40B4-BE49-F238E27FC236}">
                    <a16:creationId xmlns:a16="http://schemas.microsoft.com/office/drawing/2014/main" id="{51A15AFA-DFFF-4580-B719-30C7EAAF2937}"/>
                  </a:ext>
                </a:extLst>
              </p:cNvPr>
              <p:cNvSpPr/>
              <p:nvPr/>
            </p:nvSpPr>
            <p:spPr>
              <a:xfrm>
                <a:off x="447189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5" name="Rectangle 2004">
                <a:extLst>
                  <a:ext uri="{FF2B5EF4-FFF2-40B4-BE49-F238E27FC236}">
                    <a16:creationId xmlns:a16="http://schemas.microsoft.com/office/drawing/2014/main" id="{F5CECEA7-81DA-4E89-A798-F9E28EA65400}"/>
                  </a:ext>
                </a:extLst>
              </p:cNvPr>
              <p:cNvSpPr/>
              <p:nvPr/>
            </p:nvSpPr>
            <p:spPr>
              <a:xfrm>
                <a:off x="449047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6" name="Rectangle 2005">
                <a:extLst>
                  <a:ext uri="{FF2B5EF4-FFF2-40B4-BE49-F238E27FC236}">
                    <a16:creationId xmlns:a16="http://schemas.microsoft.com/office/drawing/2014/main" id="{0D06A90C-5A5F-476B-97AB-D1E16A0009E8}"/>
                  </a:ext>
                </a:extLst>
              </p:cNvPr>
              <p:cNvSpPr/>
              <p:nvPr/>
            </p:nvSpPr>
            <p:spPr>
              <a:xfrm>
                <a:off x="450906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7" name="Rectangle 2006">
                <a:extLst>
                  <a:ext uri="{FF2B5EF4-FFF2-40B4-BE49-F238E27FC236}">
                    <a16:creationId xmlns:a16="http://schemas.microsoft.com/office/drawing/2014/main" id="{9B0B03F0-2742-42C2-9B1D-1FF585E33B80}"/>
                  </a:ext>
                </a:extLst>
              </p:cNvPr>
              <p:cNvSpPr/>
              <p:nvPr/>
            </p:nvSpPr>
            <p:spPr>
              <a:xfrm>
                <a:off x="452764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8" name="Rectangle 2007">
                <a:extLst>
                  <a:ext uri="{FF2B5EF4-FFF2-40B4-BE49-F238E27FC236}">
                    <a16:creationId xmlns:a16="http://schemas.microsoft.com/office/drawing/2014/main" id="{82895B2E-580D-4DA1-A0F4-DCB1688A1253}"/>
                  </a:ext>
                </a:extLst>
              </p:cNvPr>
              <p:cNvSpPr/>
              <p:nvPr/>
            </p:nvSpPr>
            <p:spPr>
              <a:xfrm>
                <a:off x="454622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09" name="Rectangle 2008">
                <a:extLst>
                  <a:ext uri="{FF2B5EF4-FFF2-40B4-BE49-F238E27FC236}">
                    <a16:creationId xmlns:a16="http://schemas.microsoft.com/office/drawing/2014/main" id="{58D5BD0A-05F3-4412-B39E-0C5B579E7EB0}"/>
                  </a:ext>
                </a:extLst>
              </p:cNvPr>
              <p:cNvSpPr/>
              <p:nvPr/>
            </p:nvSpPr>
            <p:spPr>
              <a:xfrm>
                <a:off x="456481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0" name="Rectangle 2009">
                <a:extLst>
                  <a:ext uri="{FF2B5EF4-FFF2-40B4-BE49-F238E27FC236}">
                    <a16:creationId xmlns:a16="http://schemas.microsoft.com/office/drawing/2014/main" id="{4D9AE173-5D96-43C9-A305-BD4138F0FD05}"/>
                  </a:ext>
                </a:extLst>
              </p:cNvPr>
              <p:cNvSpPr/>
              <p:nvPr/>
            </p:nvSpPr>
            <p:spPr>
              <a:xfrm>
                <a:off x="458339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1" name="Rectangle 2010">
                <a:extLst>
                  <a:ext uri="{FF2B5EF4-FFF2-40B4-BE49-F238E27FC236}">
                    <a16:creationId xmlns:a16="http://schemas.microsoft.com/office/drawing/2014/main" id="{E2135201-C2A7-4818-8FEA-9E47FCFAE19B}"/>
                  </a:ext>
                </a:extLst>
              </p:cNvPr>
              <p:cNvSpPr/>
              <p:nvPr/>
            </p:nvSpPr>
            <p:spPr>
              <a:xfrm>
                <a:off x="460197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2" name="Rectangle 2011">
                <a:extLst>
                  <a:ext uri="{FF2B5EF4-FFF2-40B4-BE49-F238E27FC236}">
                    <a16:creationId xmlns:a16="http://schemas.microsoft.com/office/drawing/2014/main" id="{BD89283E-C286-4C9B-84E0-81ACEFFB86B0}"/>
                  </a:ext>
                </a:extLst>
              </p:cNvPr>
              <p:cNvSpPr/>
              <p:nvPr/>
            </p:nvSpPr>
            <p:spPr>
              <a:xfrm>
                <a:off x="462055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3" name="Rectangle 2012">
                <a:extLst>
                  <a:ext uri="{FF2B5EF4-FFF2-40B4-BE49-F238E27FC236}">
                    <a16:creationId xmlns:a16="http://schemas.microsoft.com/office/drawing/2014/main" id="{675E444B-347C-4697-9B6A-A301429E3195}"/>
                  </a:ext>
                </a:extLst>
              </p:cNvPr>
              <p:cNvSpPr/>
              <p:nvPr/>
            </p:nvSpPr>
            <p:spPr>
              <a:xfrm>
                <a:off x="463914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4" name="Rectangle 2013">
                <a:extLst>
                  <a:ext uri="{FF2B5EF4-FFF2-40B4-BE49-F238E27FC236}">
                    <a16:creationId xmlns:a16="http://schemas.microsoft.com/office/drawing/2014/main" id="{93A24694-BEC2-4E74-8B43-2D84BD46B4F7}"/>
                  </a:ext>
                </a:extLst>
              </p:cNvPr>
              <p:cNvSpPr/>
              <p:nvPr/>
            </p:nvSpPr>
            <p:spPr>
              <a:xfrm>
                <a:off x="465772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5" name="Rectangle 2014">
                <a:extLst>
                  <a:ext uri="{FF2B5EF4-FFF2-40B4-BE49-F238E27FC236}">
                    <a16:creationId xmlns:a16="http://schemas.microsoft.com/office/drawing/2014/main" id="{2DC7FE98-8A8F-4628-921B-AD5F7EB8F44D}"/>
                  </a:ext>
                </a:extLst>
              </p:cNvPr>
              <p:cNvSpPr/>
              <p:nvPr/>
            </p:nvSpPr>
            <p:spPr>
              <a:xfrm>
                <a:off x="467630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6" name="Rectangle 2015">
                <a:extLst>
                  <a:ext uri="{FF2B5EF4-FFF2-40B4-BE49-F238E27FC236}">
                    <a16:creationId xmlns:a16="http://schemas.microsoft.com/office/drawing/2014/main" id="{C977EA7C-A196-4302-9983-A476EB0876DF}"/>
                  </a:ext>
                </a:extLst>
              </p:cNvPr>
              <p:cNvSpPr/>
              <p:nvPr/>
            </p:nvSpPr>
            <p:spPr>
              <a:xfrm>
                <a:off x="469489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7" name="Rectangle 2016">
                <a:extLst>
                  <a:ext uri="{FF2B5EF4-FFF2-40B4-BE49-F238E27FC236}">
                    <a16:creationId xmlns:a16="http://schemas.microsoft.com/office/drawing/2014/main" id="{E7629404-37CF-4F54-837A-68F3F85918D6}"/>
                  </a:ext>
                </a:extLst>
              </p:cNvPr>
              <p:cNvSpPr/>
              <p:nvPr/>
            </p:nvSpPr>
            <p:spPr>
              <a:xfrm>
                <a:off x="471347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8" name="Rectangle 2017">
                <a:extLst>
                  <a:ext uri="{FF2B5EF4-FFF2-40B4-BE49-F238E27FC236}">
                    <a16:creationId xmlns:a16="http://schemas.microsoft.com/office/drawing/2014/main" id="{8A4B4CFB-D553-4A07-A5CC-5BFA6CE4DFC0}"/>
                  </a:ext>
                </a:extLst>
              </p:cNvPr>
              <p:cNvSpPr/>
              <p:nvPr/>
            </p:nvSpPr>
            <p:spPr>
              <a:xfrm>
                <a:off x="473205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19" name="Rectangle 2018">
                <a:extLst>
                  <a:ext uri="{FF2B5EF4-FFF2-40B4-BE49-F238E27FC236}">
                    <a16:creationId xmlns:a16="http://schemas.microsoft.com/office/drawing/2014/main" id="{F03732A3-9506-4A9B-B0B9-AC909E264CA9}"/>
                  </a:ext>
                </a:extLst>
              </p:cNvPr>
              <p:cNvSpPr/>
              <p:nvPr/>
            </p:nvSpPr>
            <p:spPr>
              <a:xfrm>
                <a:off x="475064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0" name="Rectangle 2019">
                <a:extLst>
                  <a:ext uri="{FF2B5EF4-FFF2-40B4-BE49-F238E27FC236}">
                    <a16:creationId xmlns:a16="http://schemas.microsoft.com/office/drawing/2014/main" id="{2A985E39-EF45-48EF-AFBD-1C9756A6CF4C}"/>
                  </a:ext>
                </a:extLst>
              </p:cNvPr>
              <p:cNvSpPr/>
              <p:nvPr/>
            </p:nvSpPr>
            <p:spPr>
              <a:xfrm>
                <a:off x="476922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1" name="Rectangle 2020">
                <a:extLst>
                  <a:ext uri="{FF2B5EF4-FFF2-40B4-BE49-F238E27FC236}">
                    <a16:creationId xmlns:a16="http://schemas.microsoft.com/office/drawing/2014/main" id="{A5BCE427-A144-42A7-98A1-8E7D76E99CBD}"/>
                  </a:ext>
                </a:extLst>
              </p:cNvPr>
              <p:cNvSpPr/>
              <p:nvPr/>
            </p:nvSpPr>
            <p:spPr>
              <a:xfrm>
                <a:off x="478780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2" name="Rectangle 2021">
                <a:extLst>
                  <a:ext uri="{FF2B5EF4-FFF2-40B4-BE49-F238E27FC236}">
                    <a16:creationId xmlns:a16="http://schemas.microsoft.com/office/drawing/2014/main" id="{C6627164-E1BA-4F5D-9856-363BD5CBA1E5}"/>
                  </a:ext>
                </a:extLst>
              </p:cNvPr>
              <p:cNvSpPr/>
              <p:nvPr/>
            </p:nvSpPr>
            <p:spPr>
              <a:xfrm>
                <a:off x="480638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3" name="Rectangle 2022">
                <a:extLst>
                  <a:ext uri="{FF2B5EF4-FFF2-40B4-BE49-F238E27FC236}">
                    <a16:creationId xmlns:a16="http://schemas.microsoft.com/office/drawing/2014/main" id="{C64A4B15-6591-4392-8047-7095E0F06A7C}"/>
                  </a:ext>
                </a:extLst>
              </p:cNvPr>
              <p:cNvSpPr/>
              <p:nvPr/>
            </p:nvSpPr>
            <p:spPr>
              <a:xfrm>
                <a:off x="482497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4" name="Rectangle 2023">
                <a:extLst>
                  <a:ext uri="{FF2B5EF4-FFF2-40B4-BE49-F238E27FC236}">
                    <a16:creationId xmlns:a16="http://schemas.microsoft.com/office/drawing/2014/main" id="{C559B5D7-8BC6-49F9-A317-0573E0FFB907}"/>
                  </a:ext>
                </a:extLst>
              </p:cNvPr>
              <p:cNvSpPr/>
              <p:nvPr/>
            </p:nvSpPr>
            <p:spPr>
              <a:xfrm>
                <a:off x="484355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5" name="Rectangle 2024">
                <a:extLst>
                  <a:ext uri="{FF2B5EF4-FFF2-40B4-BE49-F238E27FC236}">
                    <a16:creationId xmlns:a16="http://schemas.microsoft.com/office/drawing/2014/main" id="{ECBFD9EC-89AB-4D37-BDA5-8054921EDEF9}"/>
                  </a:ext>
                </a:extLst>
              </p:cNvPr>
              <p:cNvSpPr/>
              <p:nvPr/>
            </p:nvSpPr>
            <p:spPr>
              <a:xfrm>
                <a:off x="486213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6" name="Rectangle 2025">
                <a:extLst>
                  <a:ext uri="{FF2B5EF4-FFF2-40B4-BE49-F238E27FC236}">
                    <a16:creationId xmlns:a16="http://schemas.microsoft.com/office/drawing/2014/main" id="{1A937359-0C6A-47A2-9D88-9DD8440977B5}"/>
                  </a:ext>
                </a:extLst>
              </p:cNvPr>
              <p:cNvSpPr/>
              <p:nvPr/>
            </p:nvSpPr>
            <p:spPr>
              <a:xfrm>
                <a:off x="488072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7" name="Rectangle 2026">
                <a:extLst>
                  <a:ext uri="{FF2B5EF4-FFF2-40B4-BE49-F238E27FC236}">
                    <a16:creationId xmlns:a16="http://schemas.microsoft.com/office/drawing/2014/main" id="{2CE6A3EC-E980-47DB-9320-ECE13FEA5F03}"/>
                  </a:ext>
                </a:extLst>
              </p:cNvPr>
              <p:cNvSpPr/>
              <p:nvPr/>
            </p:nvSpPr>
            <p:spPr>
              <a:xfrm>
                <a:off x="489930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8" name="Rectangle 2027">
                <a:extLst>
                  <a:ext uri="{FF2B5EF4-FFF2-40B4-BE49-F238E27FC236}">
                    <a16:creationId xmlns:a16="http://schemas.microsoft.com/office/drawing/2014/main" id="{F6E1E188-23DA-495C-8F1F-896DD4C41C89}"/>
                  </a:ext>
                </a:extLst>
              </p:cNvPr>
              <p:cNvSpPr/>
              <p:nvPr/>
            </p:nvSpPr>
            <p:spPr>
              <a:xfrm>
                <a:off x="491788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29" name="Rectangle 2028">
                <a:extLst>
                  <a:ext uri="{FF2B5EF4-FFF2-40B4-BE49-F238E27FC236}">
                    <a16:creationId xmlns:a16="http://schemas.microsoft.com/office/drawing/2014/main" id="{85F46BA0-24FB-435B-B101-C25C66C79224}"/>
                  </a:ext>
                </a:extLst>
              </p:cNvPr>
              <p:cNvSpPr/>
              <p:nvPr/>
            </p:nvSpPr>
            <p:spPr>
              <a:xfrm>
                <a:off x="493647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0" name="Rectangle 2029">
                <a:extLst>
                  <a:ext uri="{FF2B5EF4-FFF2-40B4-BE49-F238E27FC236}">
                    <a16:creationId xmlns:a16="http://schemas.microsoft.com/office/drawing/2014/main" id="{BE88F9EB-1C77-4794-8948-0A067F4364A0}"/>
                  </a:ext>
                </a:extLst>
              </p:cNvPr>
              <p:cNvSpPr/>
              <p:nvPr/>
            </p:nvSpPr>
            <p:spPr>
              <a:xfrm>
                <a:off x="495505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1" name="Rectangle 2030">
                <a:extLst>
                  <a:ext uri="{FF2B5EF4-FFF2-40B4-BE49-F238E27FC236}">
                    <a16:creationId xmlns:a16="http://schemas.microsoft.com/office/drawing/2014/main" id="{9ECC6B21-9864-4B32-90EC-93360773E84F}"/>
                  </a:ext>
                </a:extLst>
              </p:cNvPr>
              <p:cNvSpPr/>
              <p:nvPr/>
            </p:nvSpPr>
            <p:spPr>
              <a:xfrm>
                <a:off x="497363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2" name="Rectangle 2031">
                <a:extLst>
                  <a:ext uri="{FF2B5EF4-FFF2-40B4-BE49-F238E27FC236}">
                    <a16:creationId xmlns:a16="http://schemas.microsoft.com/office/drawing/2014/main" id="{06616C28-21E7-4AE5-846D-431752EE755E}"/>
                  </a:ext>
                </a:extLst>
              </p:cNvPr>
              <p:cNvSpPr/>
              <p:nvPr/>
            </p:nvSpPr>
            <p:spPr>
              <a:xfrm>
                <a:off x="499221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3" name="Rectangle 2032">
                <a:extLst>
                  <a:ext uri="{FF2B5EF4-FFF2-40B4-BE49-F238E27FC236}">
                    <a16:creationId xmlns:a16="http://schemas.microsoft.com/office/drawing/2014/main" id="{6F9D562F-8526-49F9-A612-F6BF3E722739}"/>
                  </a:ext>
                </a:extLst>
              </p:cNvPr>
              <p:cNvSpPr/>
              <p:nvPr/>
            </p:nvSpPr>
            <p:spPr>
              <a:xfrm>
                <a:off x="501080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4" name="Rectangle 2033">
                <a:extLst>
                  <a:ext uri="{FF2B5EF4-FFF2-40B4-BE49-F238E27FC236}">
                    <a16:creationId xmlns:a16="http://schemas.microsoft.com/office/drawing/2014/main" id="{ED383FD0-C02F-4647-9A98-51C8FDC5DBED}"/>
                  </a:ext>
                </a:extLst>
              </p:cNvPr>
              <p:cNvSpPr/>
              <p:nvPr/>
            </p:nvSpPr>
            <p:spPr>
              <a:xfrm>
                <a:off x="502938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5" name="Rectangle 2034">
                <a:extLst>
                  <a:ext uri="{FF2B5EF4-FFF2-40B4-BE49-F238E27FC236}">
                    <a16:creationId xmlns:a16="http://schemas.microsoft.com/office/drawing/2014/main" id="{5491DF0A-2094-4274-B1C3-2441031A7B8E}"/>
                  </a:ext>
                </a:extLst>
              </p:cNvPr>
              <p:cNvSpPr/>
              <p:nvPr/>
            </p:nvSpPr>
            <p:spPr>
              <a:xfrm>
                <a:off x="504796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6" name="Rectangle 2035">
                <a:extLst>
                  <a:ext uri="{FF2B5EF4-FFF2-40B4-BE49-F238E27FC236}">
                    <a16:creationId xmlns:a16="http://schemas.microsoft.com/office/drawing/2014/main" id="{C97F11FB-2412-4FD0-BE84-BD6E7F361FF1}"/>
                  </a:ext>
                </a:extLst>
              </p:cNvPr>
              <p:cNvSpPr/>
              <p:nvPr/>
            </p:nvSpPr>
            <p:spPr>
              <a:xfrm>
                <a:off x="506655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7" name="Rectangle 2036">
                <a:extLst>
                  <a:ext uri="{FF2B5EF4-FFF2-40B4-BE49-F238E27FC236}">
                    <a16:creationId xmlns:a16="http://schemas.microsoft.com/office/drawing/2014/main" id="{CF0D3998-376B-4844-8EB4-234AD2460263}"/>
                  </a:ext>
                </a:extLst>
              </p:cNvPr>
              <p:cNvSpPr/>
              <p:nvPr/>
            </p:nvSpPr>
            <p:spPr>
              <a:xfrm>
                <a:off x="508513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8" name="Rectangle 2037">
                <a:extLst>
                  <a:ext uri="{FF2B5EF4-FFF2-40B4-BE49-F238E27FC236}">
                    <a16:creationId xmlns:a16="http://schemas.microsoft.com/office/drawing/2014/main" id="{E12BE836-A775-4D34-95D8-818B1051BDF0}"/>
                  </a:ext>
                </a:extLst>
              </p:cNvPr>
              <p:cNvSpPr/>
              <p:nvPr/>
            </p:nvSpPr>
            <p:spPr>
              <a:xfrm>
                <a:off x="510371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39" name="Rectangle 2038">
                <a:extLst>
                  <a:ext uri="{FF2B5EF4-FFF2-40B4-BE49-F238E27FC236}">
                    <a16:creationId xmlns:a16="http://schemas.microsoft.com/office/drawing/2014/main" id="{132ED96A-7094-46EB-8F2D-5285D3E75D55}"/>
                  </a:ext>
                </a:extLst>
              </p:cNvPr>
              <p:cNvSpPr/>
              <p:nvPr/>
            </p:nvSpPr>
            <p:spPr>
              <a:xfrm>
                <a:off x="512230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0" name="Rectangle 2039">
                <a:extLst>
                  <a:ext uri="{FF2B5EF4-FFF2-40B4-BE49-F238E27FC236}">
                    <a16:creationId xmlns:a16="http://schemas.microsoft.com/office/drawing/2014/main" id="{50D994FA-41C7-4B00-9A14-9019A64B1F8B}"/>
                  </a:ext>
                </a:extLst>
              </p:cNvPr>
              <p:cNvSpPr/>
              <p:nvPr/>
            </p:nvSpPr>
            <p:spPr>
              <a:xfrm>
                <a:off x="514088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1" name="Rectangle 2040">
                <a:extLst>
                  <a:ext uri="{FF2B5EF4-FFF2-40B4-BE49-F238E27FC236}">
                    <a16:creationId xmlns:a16="http://schemas.microsoft.com/office/drawing/2014/main" id="{6A12C5AD-311D-4EFA-A612-46B9842F71B1}"/>
                  </a:ext>
                </a:extLst>
              </p:cNvPr>
              <p:cNvSpPr/>
              <p:nvPr/>
            </p:nvSpPr>
            <p:spPr>
              <a:xfrm>
                <a:off x="515946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2" name="Rectangle 2041">
                <a:extLst>
                  <a:ext uri="{FF2B5EF4-FFF2-40B4-BE49-F238E27FC236}">
                    <a16:creationId xmlns:a16="http://schemas.microsoft.com/office/drawing/2014/main" id="{1D9AAF34-34B0-4822-9B4A-0EBEF819555A}"/>
                  </a:ext>
                </a:extLst>
              </p:cNvPr>
              <p:cNvSpPr/>
              <p:nvPr/>
            </p:nvSpPr>
            <p:spPr>
              <a:xfrm>
                <a:off x="517804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3" name="Rectangle 2042">
                <a:extLst>
                  <a:ext uri="{FF2B5EF4-FFF2-40B4-BE49-F238E27FC236}">
                    <a16:creationId xmlns:a16="http://schemas.microsoft.com/office/drawing/2014/main" id="{F031F374-4C0F-45B2-A412-71E0A1EFE96E}"/>
                  </a:ext>
                </a:extLst>
              </p:cNvPr>
              <p:cNvSpPr/>
              <p:nvPr/>
            </p:nvSpPr>
            <p:spPr>
              <a:xfrm>
                <a:off x="519663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4" name="Rectangle 2043">
                <a:extLst>
                  <a:ext uri="{FF2B5EF4-FFF2-40B4-BE49-F238E27FC236}">
                    <a16:creationId xmlns:a16="http://schemas.microsoft.com/office/drawing/2014/main" id="{823126F2-5E49-491C-BDCD-823E9009F8D5}"/>
                  </a:ext>
                </a:extLst>
              </p:cNvPr>
              <p:cNvSpPr/>
              <p:nvPr/>
            </p:nvSpPr>
            <p:spPr>
              <a:xfrm>
                <a:off x="521521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5" name="Rectangle 2044">
                <a:extLst>
                  <a:ext uri="{FF2B5EF4-FFF2-40B4-BE49-F238E27FC236}">
                    <a16:creationId xmlns:a16="http://schemas.microsoft.com/office/drawing/2014/main" id="{4E74161B-81A4-4045-A7AD-5DB7C4B2BA3D}"/>
                  </a:ext>
                </a:extLst>
              </p:cNvPr>
              <p:cNvSpPr/>
              <p:nvPr/>
            </p:nvSpPr>
            <p:spPr>
              <a:xfrm>
                <a:off x="523379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6" name="Rectangle 2045">
                <a:extLst>
                  <a:ext uri="{FF2B5EF4-FFF2-40B4-BE49-F238E27FC236}">
                    <a16:creationId xmlns:a16="http://schemas.microsoft.com/office/drawing/2014/main" id="{0EBCB386-F58E-4525-BE01-8B7AC41045A5}"/>
                  </a:ext>
                </a:extLst>
              </p:cNvPr>
              <p:cNvSpPr/>
              <p:nvPr/>
            </p:nvSpPr>
            <p:spPr>
              <a:xfrm>
                <a:off x="525238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7" name="Rectangle 2046">
                <a:extLst>
                  <a:ext uri="{FF2B5EF4-FFF2-40B4-BE49-F238E27FC236}">
                    <a16:creationId xmlns:a16="http://schemas.microsoft.com/office/drawing/2014/main" id="{200195DC-F0B8-4D56-9DD9-037DDACF271D}"/>
                  </a:ext>
                </a:extLst>
              </p:cNvPr>
              <p:cNvSpPr/>
              <p:nvPr/>
            </p:nvSpPr>
            <p:spPr>
              <a:xfrm>
                <a:off x="527096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8" name="Rectangle 2047">
                <a:extLst>
                  <a:ext uri="{FF2B5EF4-FFF2-40B4-BE49-F238E27FC236}">
                    <a16:creationId xmlns:a16="http://schemas.microsoft.com/office/drawing/2014/main" id="{184FB7FD-5D7F-4CBC-84A2-1C99FAF5C75E}"/>
                  </a:ext>
                </a:extLst>
              </p:cNvPr>
              <p:cNvSpPr/>
              <p:nvPr/>
            </p:nvSpPr>
            <p:spPr>
              <a:xfrm>
                <a:off x="528954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49" name="Rectangle 2048">
                <a:extLst>
                  <a:ext uri="{FF2B5EF4-FFF2-40B4-BE49-F238E27FC236}">
                    <a16:creationId xmlns:a16="http://schemas.microsoft.com/office/drawing/2014/main" id="{0976E8FE-2AA0-4F47-93AA-5E3043629098}"/>
                  </a:ext>
                </a:extLst>
              </p:cNvPr>
              <p:cNvSpPr/>
              <p:nvPr/>
            </p:nvSpPr>
            <p:spPr>
              <a:xfrm>
                <a:off x="530813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0" name="Rectangle 2049">
                <a:extLst>
                  <a:ext uri="{FF2B5EF4-FFF2-40B4-BE49-F238E27FC236}">
                    <a16:creationId xmlns:a16="http://schemas.microsoft.com/office/drawing/2014/main" id="{9C8C2540-6F49-4776-BD22-017C143EEEAC}"/>
                  </a:ext>
                </a:extLst>
              </p:cNvPr>
              <p:cNvSpPr/>
              <p:nvPr/>
            </p:nvSpPr>
            <p:spPr>
              <a:xfrm>
                <a:off x="532671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1" name="Rectangle 2050">
                <a:extLst>
                  <a:ext uri="{FF2B5EF4-FFF2-40B4-BE49-F238E27FC236}">
                    <a16:creationId xmlns:a16="http://schemas.microsoft.com/office/drawing/2014/main" id="{A243024A-2F4B-4E59-BDCD-6C4BE80A7A25}"/>
                  </a:ext>
                </a:extLst>
              </p:cNvPr>
              <p:cNvSpPr/>
              <p:nvPr/>
            </p:nvSpPr>
            <p:spPr>
              <a:xfrm>
                <a:off x="534529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2" name="Rectangle 2051">
                <a:extLst>
                  <a:ext uri="{FF2B5EF4-FFF2-40B4-BE49-F238E27FC236}">
                    <a16:creationId xmlns:a16="http://schemas.microsoft.com/office/drawing/2014/main" id="{3ACDA9B7-CA40-4229-BC93-21EAED744085}"/>
                  </a:ext>
                </a:extLst>
              </p:cNvPr>
              <p:cNvSpPr/>
              <p:nvPr/>
            </p:nvSpPr>
            <p:spPr>
              <a:xfrm>
                <a:off x="536387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3" name="Rectangle 2052">
                <a:extLst>
                  <a:ext uri="{FF2B5EF4-FFF2-40B4-BE49-F238E27FC236}">
                    <a16:creationId xmlns:a16="http://schemas.microsoft.com/office/drawing/2014/main" id="{B4BA93C4-0C37-49D7-9517-2408AE9B45CE}"/>
                  </a:ext>
                </a:extLst>
              </p:cNvPr>
              <p:cNvSpPr/>
              <p:nvPr/>
            </p:nvSpPr>
            <p:spPr>
              <a:xfrm>
                <a:off x="538246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4" name="Rectangle 2053">
                <a:extLst>
                  <a:ext uri="{FF2B5EF4-FFF2-40B4-BE49-F238E27FC236}">
                    <a16:creationId xmlns:a16="http://schemas.microsoft.com/office/drawing/2014/main" id="{EB55D2E8-0536-4769-B98A-62BA70DFBDDC}"/>
                  </a:ext>
                </a:extLst>
              </p:cNvPr>
              <p:cNvSpPr/>
              <p:nvPr/>
            </p:nvSpPr>
            <p:spPr>
              <a:xfrm>
                <a:off x="540104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5" name="Rectangle 2054">
                <a:extLst>
                  <a:ext uri="{FF2B5EF4-FFF2-40B4-BE49-F238E27FC236}">
                    <a16:creationId xmlns:a16="http://schemas.microsoft.com/office/drawing/2014/main" id="{4988F675-12D1-47A2-BC68-03EC71B8AEBF}"/>
                  </a:ext>
                </a:extLst>
              </p:cNvPr>
              <p:cNvSpPr/>
              <p:nvPr/>
            </p:nvSpPr>
            <p:spPr>
              <a:xfrm>
                <a:off x="541962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6" name="Rectangle 2055">
                <a:extLst>
                  <a:ext uri="{FF2B5EF4-FFF2-40B4-BE49-F238E27FC236}">
                    <a16:creationId xmlns:a16="http://schemas.microsoft.com/office/drawing/2014/main" id="{F84764E9-E7DD-43AD-894D-F5723F51CD59}"/>
                  </a:ext>
                </a:extLst>
              </p:cNvPr>
              <p:cNvSpPr/>
              <p:nvPr/>
            </p:nvSpPr>
            <p:spPr>
              <a:xfrm>
                <a:off x="543821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7" name="Rectangle 2056">
                <a:extLst>
                  <a:ext uri="{FF2B5EF4-FFF2-40B4-BE49-F238E27FC236}">
                    <a16:creationId xmlns:a16="http://schemas.microsoft.com/office/drawing/2014/main" id="{429B56F5-BF91-49E9-BCE2-3FD95A5F54B7}"/>
                  </a:ext>
                </a:extLst>
              </p:cNvPr>
              <p:cNvSpPr/>
              <p:nvPr/>
            </p:nvSpPr>
            <p:spPr>
              <a:xfrm>
                <a:off x="545679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8" name="Rectangle 2057">
                <a:extLst>
                  <a:ext uri="{FF2B5EF4-FFF2-40B4-BE49-F238E27FC236}">
                    <a16:creationId xmlns:a16="http://schemas.microsoft.com/office/drawing/2014/main" id="{72F1CD79-2392-4F1E-AA91-676DAD6899C9}"/>
                  </a:ext>
                </a:extLst>
              </p:cNvPr>
              <p:cNvSpPr/>
              <p:nvPr/>
            </p:nvSpPr>
            <p:spPr>
              <a:xfrm>
                <a:off x="547537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59" name="Rectangle 2058">
                <a:extLst>
                  <a:ext uri="{FF2B5EF4-FFF2-40B4-BE49-F238E27FC236}">
                    <a16:creationId xmlns:a16="http://schemas.microsoft.com/office/drawing/2014/main" id="{3B7E0E8A-B6A9-43EF-8F50-9F83CB10D8E7}"/>
                  </a:ext>
                </a:extLst>
              </p:cNvPr>
              <p:cNvSpPr/>
              <p:nvPr/>
            </p:nvSpPr>
            <p:spPr>
              <a:xfrm>
                <a:off x="549396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0" name="Rectangle 2059">
                <a:extLst>
                  <a:ext uri="{FF2B5EF4-FFF2-40B4-BE49-F238E27FC236}">
                    <a16:creationId xmlns:a16="http://schemas.microsoft.com/office/drawing/2014/main" id="{65C52028-5115-43A1-ADE4-8E9D92236624}"/>
                  </a:ext>
                </a:extLst>
              </p:cNvPr>
              <p:cNvSpPr/>
              <p:nvPr/>
            </p:nvSpPr>
            <p:spPr>
              <a:xfrm>
                <a:off x="551254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1" name="Rectangle 2060">
                <a:extLst>
                  <a:ext uri="{FF2B5EF4-FFF2-40B4-BE49-F238E27FC236}">
                    <a16:creationId xmlns:a16="http://schemas.microsoft.com/office/drawing/2014/main" id="{051972A2-5132-4B89-A3EE-C6CF09F94B7B}"/>
                  </a:ext>
                </a:extLst>
              </p:cNvPr>
              <p:cNvSpPr/>
              <p:nvPr/>
            </p:nvSpPr>
            <p:spPr>
              <a:xfrm>
                <a:off x="553112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2" name="Rectangle 2061">
                <a:extLst>
                  <a:ext uri="{FF2B5EF4-FFF2-40B4-BE49-F238E27FC236}">
                    <a16:creationId xmlns:a16="http://schemas.microsoft.com/office/drawing/2014/main" id="{B12D1DEE-AB73-49D4-973E-53FE422B5A6B}"/>
                  </a:ext>
                </a:extLst>
              </p:cNvPr>
              <p:cNvSpPr/>
              <p:nvPr/>
            </p:nvSpPr>
            <p:spPr>
              <a:xfrm>
                <a:off x="554970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3" name="Rectangle 2062">
                <a:extLst>
                  <a:ext uri="{FF2B5EF4-FFF2-40B4-BE49-F238E27FC236}">
                    <a16:creationId xmlns:a16="http://schemas.microsoft.com/office/drawing/2014/main" id="{D58D0901-2076-447A-B752-AAD3C60BC2A6}"/>
                  </a:ext>
                </a:extLst>
              </p:cNvPr>
              <p:cNvSpPr/>
              <p:nvPr/>
            </p:nvSpPr>
            <p:spPr>
              <a:xfrm>
                <a:off x="556829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4" name="Rectangle 2063">
                <a:extLst>
                  <a:ext uri="{FF2B5EF4-FFF2-40B4-BE49-F238E27FC236}">
                    <a16:creationId xmlns:a16="http://schemas.microsoft.com/office/drawing/2014/main" id="{43700DE2-BBB7-423B-82E9-2E57E755E5F8}"/>
                  </a:ext>
                </a:extLst>
              </p:cNvPr>
              <p:cNvSpPr/>
              <p:nvPr/>
            </p:nvSpPr>
            <p:spPr>
              <a:xfrm>
                <a:off x="558687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5" name="Rectangle 2064">
                <a:extLst>
                  <a:ext uri="{FF2B5EF4-FFF2-40B4-BE49-F238E27FC236}">
                    <a16:creationId xmlns:a16="http://schemas.microsoft.com/office/drawing/2014/main" id="{7C582F04-5821-45C0-BAD4-453E1D47B424}"/>
                  </a:ext>
                </a:extLst>
              </p:cNvPr>
              <p:cNvSpPr/>
              <p:nvPr/>
            </p:nvSpPr>
            <p:spPr>
              <a:xfrm>
                <a:off x="560545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6" name="Rectangle 2065">
                <a:extLst>
                  <a:ext uri="{FF2B5EF4-FFF2-40B4-BE49-F238E27FC236}">
                    <a16:creationId xmlns:a16="http://schemas.microsoft.com/office/drawing/2014/main" id="{E31995CD-9EE8-4881-885D-736751202EE7}"/>
                  </a:ext>
                </a:extLst>
              </p:cNvPr>
              <p:cNvSpPr/>
              <p:nvPr/>
            </p:nvSpPr>
            <p:spPr>
              <a:xfrm>
                <a:off x="562404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7" name="Rectangle 2066">
                <a:extLst>
                  <a:ext uri="{FF2B5EF4-FFF2-40B4-BE49-F238E27FC236}">
                    <a16:creationId xmlns:a16="http://schemas.microsoft.com/office/drawing/2014/main" id="{5BA05D39-9907-4B5E-88B3-171D7DC91F81}"/>
                  </a:ext>
                </a:extLst>
              </p:cNvPr>
              <p:cNvSpPr/>
              <p:nvPr/>
            </p:nvSpPr>
            <p:spPr>
              <a:xfrm>
                <a:off x="564262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8" name="Rectangle 2067">
                <a:extLst>
                  <a:ext uri="{FF2B5EF4-FFF2-40B4-BE49-F238E27FC236}">
                    <a16:creationId xmlns:a16="http://schemas.microsoft.com/office/drawing/2014/main" id="{B4DF658E-1DCB-45AE-9E0E-37AB8BCAF50F}"/>
                  </a:ext>
                </a:extLst>
              </p:cNvPr>
              <p:cNvSpPr/>
              <p:nvPr/>
            </p:nvSpPr>
            <p:spPr>
              <a:xfrm>
                <a:off x="566120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69" name="Rectangle 2068">
                <a:extLst>
                  <a:ext uri="{FF2B5EF4-FFF2-40B4-BE49-F238E27FC236}">
                    <a16:creationId xmlns:a16="http://schemas.microsoft.com/office/drawing/2014/main" id="{6FC59C87-46FE-49BD-818F-2BDCE8EA3E69}"/>
                  </a:ext>
                </a:extLst>
              </p:cNvPr>
              <p:cNvSpPr/>
              <p:nvPr/>
            </p:nvSpPr>
            <p:spPr>
              <a:xfrm>
                <a:off x="567979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0" name="Rectangle 2069">
                <a:extLst>
                  <a:ext uri="{FF2B5EF4-FFF2-40B4-BE49-F238E27FC236}">
                    <a16:creationId xmlns:a16="http://schemas.microsoft.com/office/drawing/2014/main" id="{0ADC8B46-8A53-40C0-8C18-7D6B600C8B16}"/>
                  </a:ext>
                </a:extLst>
              </p:cNvPr>
              <p:cNvSpPr/>
              <p:nvPr/>
            </p:nvSpPr>
            <p:spPr>
              <a:xfrm>
                <a:off x="569837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1" name="Rectangle 2070">
                <a:extLst>
                  <a:ext uri="{FF2B5EF4-FFF2-40B4-BE49-F238E27FC236}">
                    <a16:creationId xmlns:a16="http://schemas.microsoft.com/office/drawing/2014/main" id="{BDA877C8-E570-4C54-B65E-D7C4D348471D}"/>
                  </a:ext>
                </a:extLst>
              </p:cNvPr>
              <p:cNvSpPr/>
              <p:nvPr/>
            </p:nvSpPr>
            <p:spPr>
              <a:xfrm>
                <a:off x="571695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2" name="Rectangle 2071">
                <a:extLst>
                  <a:ext uri="{FF2B5EF4-FFF2-40B4-BE49-F238E27FC236}">
                    <a16:creationId xmlns:a16="http://schemas.microsoft.com/office/drawing/2014/main" id="{0B8D8EFC-D977-4AA8-B701-8A244D1ECE5F}"/>
                  </a:ext>
                </a:extLst>
              </p:cNvPr>
              <p:cNvSpPr/>
              <p:nvPr/>
            </p:nvSpPr>
            <p:spPr>
              <a:xfrm>
                <a:off x="573553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3" name="Rectangle 2072">
                <a:extLst>
                  <a:ext uri="{FF2B5EF4-FFF2-40B4-BE49-F238E27FC236}">
                    <a16:creationId xmlns:a16="http://schemas.microsoft.com/office/drawing/2014/main" id="{5DAB059D-F66E-4D7C-9339-8B568FDCCF55}"/>
                  </a:ext>
                </a:extLst>
              </p:cNvPr>
              <p:cNvSpPr/>
              <p:nvPr/>
            </p:nvSpPr>
            <p:spPr>
              <a:xfrm>
                <a:off x="575412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4" name="Rectangle 2073">
                <a:extLst>
                  <a:ext uri="{FF2B5EF4-FFF2-40B4-BE49-F238E27FC236}">
                    <a16:creationId xmlns:a16="http://schemas.microsoft.com/office/drawing/2014/main" id="{1E5C473C-8D5D-4090-AAA4-4E14119CCAA8}"/>
                  </a:ext>
                </a:extLst>
              </p:cNvPr>
              <p:cNvSpPr/>
              <p:nvPr/>
            </p:nvSpPr>
            <p:spPr>
              <a:xfrm>
                <a:off x="577270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5" name="Rectangle 2074">
                <a:extLst>
                  <a:ext uri="{FF2B5EF4-FFF2-40B4-BE49-F238E27FC236}">
                    <a16:creationId xmlns:a16="http://schemas.microsoft.com/office/drawing/2014/main" id="{90002C0E-B4BF-49A0-9B73-9AB376FC08D9}"/>
                  </a:ext>
                </a:extLst>
              </p:cNvPr>
              <p:cNvSpPr/>
              <p:nvPr/>
            </p:nvSpPr>
            <p:spPr>
              <a:xfrm>
                <a:off x="579128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6" name="Rectangle 2075">
                <a:extLst>
                  <a:ext uri="{FF2B5EF4-FFF2-40B4-BE49-F238E27FC236}">
                    <a16:creationId xmlns:a16="http://schemas.microsoft.com/office/drawing/2014/main" id="{98046AA7-AA4C-45D5-BCC5-A31E676B46C5}"/>
                  </a:ext>
                </a:extLst>
              </p:cNvPr>
              <p:cNvSpPr/>
              <p:nvPr/>
            </p:nvSpPr>
            <p:spPr>
              <a:xfrm>
                <a:off x="580987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7" name="Rectangle 2076">
                <a:extLst>
                  <a:ext uri="{FF2B5EF4-FFF2-40B4-BE49-F238E27FC236}">
                    <a16:creationId xmlns:a16="http://schemas.microsoft.com/office/drawing/2014/main" id="{06831196-563A-4C24-9C1E-0CBD73C27888}"/>
                  </a:ext>
                </a:extLst>
              </p:cNvPr>
              <p:cNvSpPr/>
              <p:nvPr/>
            </p:nvSpPr>
            <p:spPr>
              <a:xfrm>
                <a:off x="582845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8" name="Rectangle 2077">
                <a:extLst>
                  <a:ext uri="{FF2B5EF4-FFF2-40B4-BE49-F238E27FC236}">
                    <a16:creationId xmlns:a16="http://schemas.microsoft.com/office/drawing/2014/main" id="{FEE4B93F-059B-4DFC-98EC-05EE240AC3E2}"/>
                  </a:ext>
                </a:extLst>
              </p:cNvPr>
              <p:cNvSpPr/>
              <p:nvPr/>
            </p:nvSpPr>
            <p:spPr>
              <a:xfrm>
                <a:off x="584703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79" name="Rectangle 2078">
                <a:extLst>
                  <a:ext uri="{FF2B5EF4-FFF2-40B4-BE49-F238E27FC236}">
                    <a16:creationId xmlns:a16="http://schemas.microsoft.com/office/drawing/2014/main" id="{195470F5-1B62-4973-A20A-EE7B979F1141}"/>
                  </a:ext>
                </a:extLst>
              </p:cNvPr>
              <p:cNvSpPr/>
              <p:nvPr/>
            </p:nvSpPr>
            <p:spPr>
              <a:xfrm>
                <a:off x="586562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0" name="Rectangle 2079">
                <a:extLst>
                  <a:ext uri="{FF2B5EF4-FFF2-40B4-BE49-F238E27FC236}">
                    <a16:creationId xmlns:a16="http://schemas.microsoft.com/office/drawing/2014/main" id="{F9C5CB16-1F9F-48EB-A6B4-151A1BBC8BD6}"/>
                  </a:ext>
                </a:extLst>
              </p:cNvPr>
              <p:cNvSpPr/>
              <p:nvPr/>
            </p:nvSpPr>
            <p:spPr>
              <a:xfrm>
                <a:off x="588420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1" name="Rectangle 2080">
                <a:extLst>
                  <a:ext uri="{FF2B5EF4-FFF2-40B4-BE49-F238E27FC236}">
                    <a16:creationId xmlns:a16="http://schemas.microsoft.com/office/drawing/2014/main" id="{2859BBC0-2B70-44DB-9345-5D2886ED0DD2}"/>
                  </a:ext>
                </a:extLst>
              </p:cNvPr>
              <p:cNvSpPr/>
              <p:nvPr/>
            </p:nvSpPr>
            <p:spPr>
              <a:xfrm>
                <a:off x="590278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2" name="Rectangle 2081">
                <a:extLst>
                  <a:ext uri="{FF2B5EF4-FFF2-40B4-BE49-F238E27FC236}">
                    <a16:creationId xmlns:a16="http://schemas.microsoft.com/office/drawing/2014/main" id="{7A0AFDD4-AB72-42FC-9E8B-E788B29902C1}"/>
                  </a:ext>
                </a:extLst>
              </p:cNvPr>
              <p:cNvSpPr/>
              <p:nvPr/>
            </p:nvSpPr>
            <p:spPr>
              <a:xfrm>
                <a:off x="592136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3" name="Rectangle 2082">
                <a:extLst>
                  <a:ext uri="{FF2B5EF4-FFF2-40B4-BE49-F238E27FC236}">
                    <a16:creationId xmlns:a16="http://schemas.microsoft.com/office/drawing/2014/main" id="{D69BC16D-D477-4041-B61B-17802CC4D83D}"/>
                  </a:ext>
                </a:extLst>
              </p:cNvPr>
              <p:cNvSpPr/>
              <p:nvPr/>
            </p:nvSpPr>
            <p:spPr>
              <a:xfrm>
                <a:off x="593995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4" name="Rectangle 2083">
                <a:extLst>
                  <a:ext uri="{FF2B5EF4-FFF2-40B4-BE49-F238E27FC236}">
                    <a16:creationId xmlns:a16="http://schemas.microsoft.com/office/drawing/2014/main" id="{20363D1B-C965-437E-A70D-667A2F5E1B18}"/>
                  </a:ext>
                </a:extLst>
              </p:cNvPr>
              <p:cNvSpPr/>
              <p:nvPr/>
            </p:nvSpPr>
            <p:spPr>
              <a:xfrm>
                <a:off x="595853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5" name="Rectangle 2084">
                <a:extLst>
                  <a:ext uri="{FF2B5EF4-FFF2-40B4-BE49-F238E27FC236}">
                    <a16:creationId xmlns:a16="http://schemas.microsoft.com/office/drawing/2014/main" id="{91795147-5F8D-4418-ABD9-F9D88DDDB5B2}"/>
                  </a:ext>
                </a:extLst>
              </p:cNvPr>
              <p:cNvSpPr/>
              <p:nvPr/>
            </p:nvSpPr>
            <p:spPr>
              <a:xfrm>
                <a:off x="597711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6" name="Rectangle 2085">
                <a:extLst>
                  <a:ext uri="{FF2B5EF4-FFF2-40B4-BE49-F238E27FC236}">
                    <a16:creationId xmlns:a16="http://schemas.microsoft.com/office/drawing/2014/main" id="{64553E7C-6181-403D-97B9-F868C928542F}"/>
                  </a:ext>
                </a:extLst>
              </p:cNvPr>
              <p:cNvSpPr/>
              <p:nvPr/>
            </p:nvSpPr>
            <p:spPr>
              <a:xfrm>
                <a:off x="599570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7" name="Rectangle 2086">
                <a:extLst>
                  <a:ext uri="{FF2B5EF4-FFF2-40B4-BE49-F238E27FC236}">
                    <a16:creationId xmlns:a16="http://schemas.microsoft.com/office/drawing/2014/main" id="{47A08A9B-FA6D-48FA-B7FB-40B1371A6E3C}"/>
                  </a:ext>
                </a:extLst>
              </p:cNvPr>
              <p:cNvSpPr/>
              <p:nvPr/>
            </p:nvSpPr>
            <p:spPr>
              <a:xfrm>
                <a:off x="601428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8" name="Rectangle 2087">
                <a:extLst>
                  <a:ext uri="{FF2B5EF4-FFF2-40B4-BE49-F238E27FC236}">
                    <a16:creationId xmlns:a16="http://schemas.microsoft.com/office/drawing/2014/main" id="{517DF2FB-5570-47CE-A589-A3F461ED4ABD}"/>
                  </a:ext>
                </a:extLst>
              </p:cNvPr>
              <p:cNvSpPr/>
              <p:nvPr/>
            </p:nvSpPr>
            <p:spPr>
              <a:xfrm>
                <a:off x="603286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89" name="Rectangle 2088">
                <a:extLst>
                  <a:ext uri="{FF2B5EF4-FFF2-40B4-BE49-F238E27FC236}">
                    <a16:creationId xmlns:a16="http://schemas.microsoft.com/office/drawing/2014/main" id="{CFDB6B1D-921F-4C5B-BE0F-171264B3BF41}"/>
                  </a:ext>
                </a:extLst>
              </p:cNvPr>
              <p:cNvSpPr/>
              <p:nvPr/>
            </p:nvSpPr>
            <p:spPr>
              <a:xfrm>
                <a:off x="605145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90" name="Rectangle 2089">
                <a:extLst>
                  <a:ext uri="{FF2B5EF4-FFF2-40B4-BE49-F238E27FC236}">
                    <a16:creationId xmlns:a16="http://schemas.microsoft.com/office/drawing/2014/main" id="{CDACFAF9-ED2E-416F-97FD-994B2BFA8E3F}"/>
                  </a:ext>
                </a:extLst>
              </p:cNvPr>
              <p:cNvSpPr/>
              <p:nvPr/>
            </p:nvSpPr>
            <p:spPr>
              <a:xfrm>
                <a:off x="607003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091" name="Rectangle 2090">
                <a:extLst>
                  <a:ext uri="{FF2B5EF4-FFF2-40B4-BE49-F238E27FC236}">
                    <a16:creationId xmlns:a16="http://schemas.microsoft.com/office/drawing/2014/main" id="{BED19FCD-631F-4B7A-B697-86B0AED25C5F}"/>
                  </a:ext>
                </a:extLst>
              </p:cNvPr>
              <p:cNvSpPr/>
              <p:nvPr/>
            </p:nvSpPr>
            <p:spPr>
              <a:xfrm>
                <a:off x="608861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sp>
        <p:nvSpPr>
          <p:cNvPr id="2122" name="TextBox 2121">
            <a:extLst>
              <a:ext uri="{FF2B5EF4-FFF2-40B4-BE49-F238E27FC236}">
                <a16:creationId xmlns:a16="http://schemas.microsoft.com/office/drawing/2014/main" id="{AD3F1091-68E1-4528-9486-57E0352BDBE9}"/>
              </a:ext>
            </a:extLst>
          </p:cNvPr>
          <p:cNvSpPr txBox="1"/>
          <p:nvPr userDrawn="1"/>
        </p:nvSpPr>
        <p:spPr>
          <a:xfrm>
            <a:off x="679354" y="1246397"/>
            <a:ext cx="1094915" cy="300082"/>
          </a:xfrm>
          <a:prstGeom prst="rect">
            <a:avLst/>
          </a:prstGeom>
          <a:noFill/>
        </p:spPr>
        <p:txBody>
          <a:bodyPr wrap="none" rtlCol="0">
            <a:spAutoFit/>
          </a:bodyPr>
          <a:lstStyle/>
          <a:p>
            <a:r>
              <a:rPr lang="en-US" sz="1350" b="1" dirty="0"/>
              <a:t>Screen Test</a:t>
            </a:r>
          </a:p>
        </p:txBody>
      </p:sp>
    </p:spTree>
    <p:extLst>
      <p:ext uri="{BB962C8B-B14F-4D97-AF65-F5344CB8AC3E}">
        <p14:creationId xmlns:p14="http://schemas.microsoft.com/office/powerpoint/2010/main" val="1660732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Screen Test_Line Width">
    <p:spTree>
      <p:nvGrpSpPr>
        <p:cNvPr id="1" name=""/>
        <p:cNvGrpSpPr/>
        <p:nvPr/>
      </p:nvGrpSpPr>
      <p:grpSpPr>
        <a:xfrm>
          <a:off x="0" y="0"/>
          <a:ext cx="0" cy="0"/>
          <a:chOff x="0" y="0"/>
          <a:chExt cx="0" cy="0"/>
        </a:xfrm>
      </p:grpSpPr>
      <p:sp>
        <p:nvSpPr>
          <p:cNvPr id="1061" name="Rectangle 1060">
            <a:extLst>
              <a:ext uri="{FF2B5EF4-FFF2-40B4-BE49-F238E27FC236}">
                <a16:creationId xmlns:a16="http://schemas.microsoft.com/office/drawing/2014/main" id="{952287F8-F902-48BD-8527-3F5A3A7A661C}"/>
              </a:ext>
            </a:extLst>
          </p:cNvPr>
          <p:cNvSpPr/>
          <p:nvPr userDrawn="1"/>
        </p:nvSpPr>
        <p:spPr>
          <a:xfrm>
            <a:off x="4571557" y="0"/>
            <a:ext cx="457244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062" name=".25 inch Dotted vertical">
            <a:extLst>
              <a:ext uri="{FF2B5EF4-FFF2-40B4-BE49-F238E27FC236}">
                <a16:creationId xmlns:a16="http://schemas.microsoft.com/office/drawing/2014/main" id="{E47F2C67-DFB5-444B-BA55-A5394B300025}"/>
              </a:ext>
            </a:extLst>
          </p:cNvPr>
          <p:cNvGrpSpPr/>
          <p:nvPr userDrawn="1"/>
        </p:nvGrpSpPr>
        <p:grpSpPr>
          <a:xfrm>
            <a:off x="-228600" y="-419100"/>
            <a:ext cx="9601200" cy="7661381"/>
            <a:chOff x="-304800" y="-419100"/>
            <a:chExt cx="12801600" cy="7661381"/>
          </a:xfrm>
        </p:grpSpPr>
        <p:grpSp>
          <p:nvGrpSpPr>
            <p:cNvPr id="1063" name="Group 1062">
              <a:extLst>
                <a:ext uri="{FF2B5EF4-FFF2-40B4-BE49-F238E27FC236}">
                  <a16:creationId xmlns:a16="http://schemas.microsoft.com/office/drawing/2014/main" id="{7CA2F741-DBFD-4BCA-A30E-46EF11C8B435}"/>
                </a:ext>
              </a:extLst>
            </p:cNvPr>
            <p:cNvGrpSpPr/>
            <p:nvPr/>
          </p:nvGrpSpPr>
          <p:grpSpPr>
            <a:xfrm>
              <a:off x="5181600" y="-419100"/>
              <a:ext cx="914400" cy="7661381"/>
              <a:chOff x="5121275" y="-952500"/>
              <a:chExt cx="914400" cy="8928206"/>
            </a:xfrm>
          </p:grpSpPr>
          <p:cxnSp>
            <p:nvCxnSpPr>
              <p:cNvPr id="2201" name="Straight Connector 2200">
                <a:extLst>
                  <a:ext uri="{FF2B5EF4-FFF2-40B4-BE49-F238E27FC236}">
                    <a16:creationId xmlns:a16="http://schemas.microsoft.com/office/drawing/2014/main" id="{47A1D953-272F-493C-B39D-0BE8109CD0BE}"/>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2" name="Straight Connector 2201">
                <a:extLst>
                  <a:ext uri="{FF2B5EF4-FFF2-40B4-BE49-F238E27FC236}">
                    <a16:creationId xmlns:a16="http://schemas.microsoft.com/office/drawing/2014/main" id="{04512564-77A6-48F5-A2D1-B9927B6FD2AB}"/>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3" name="Straight Connector 2202">
                <a:extLst>
                  <a:ext uri="{FF2B5EF4-FFF2-40B4-BE49-F238E27FC236}">
                    <a16:creationId xmlns:a16="http://schemas.microsoft.com/office/drawing/2014/main" id="{17141563-BE66-467A-9241-6149FE03ABEB}"/>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4" name="Straight Connector 2203">
                <a:extLst>
                  <a:ext uri="{FF2B5EF4-FFF2-40B4-BE49-F238E27FC236}">
                    <a16:creationId xmlns:a16="http://schemas.microsoft.com/office/drawing/2014/main" id="{CE4A08A8-9FBE-48F3-A22A-476BD3343496}"/>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5" name="Straight Connector 2204">
                <a:extLst>
                  <a:ext uri="{FF2B5EF4-FFF2-40B4-BE49-F238E27FC236}">
                    <a16:creationId xmlns:a16="http://schemas.microsoft.com/office/drawing/2014/main" id="{D6EB96BE-245D-4494-B2F3-8F80A983AFA3}"/>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3" name="Group 2122">
              <a:extLst>
                <a:ext uri="{FF2B5EF4-FFF2-40B4-BE49-F238E27FC236}">
                  <a16:creationId xmlns:a16="http://schemas.microsoft.com/office/drawing/2014/main" id="{FB4AF1DC-0874-4AF5-B23B-053964963063}"/>
                </a:ext>
              </a:extLst>
            </p:cNvPr>
            <p:cNvGrpSpPr/>
            <p:nvPr/>
          </p:nvGrpSpPr>
          <p:grpSpPr>
            <a:xfrm>
              <a:off x="4267200" y="-419100"/>
              <a:ext cx="914400" cy="7661381"/>
              <a:chOff x="5121275" y="-952500"/>
              <a:chExt cx="914400" cy="8928206"/>
            </a:xfrm>
          </p:grpSpPr>
          <p:cxnSp>
            <p:nvCxnSpPr>
              <p:cNvPr id="2196" name="Straight Connector 2195">
                <a:extLst>
                  <a:ext uri="{FF2B5EF4-FFF2-40B4-BE49-F238E27FC236}">
                    <a16:creationId xmlns:a16="http://schemas.microsoft.com/office/drawing/2014/main" id="{024EFDC5-66A7-4773-8B45-2C30C369AB04}"/>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7" name="Straight Connector 2196">
                <a:extLst>
                  <a:ext uri="{FF2B5EF4-FFF2-40B4-BE49-F238E27FC236}">
                    <a16:creationId xmlns:a16="http://schemas.microsoft.com/office/drawing/2014/main" id="{30841BC1-5B1C-4FA9-BD22-E750F41B43E9}"/>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8" name="Straight Connector 2197">
                <a:extLst>
                  <a:ext uri="{FF2B5EF4-FFF2-40B4-BE49-F238E27FC236}">
                    <a16:creationId xmlns:a16="http://schemas.microsoft.com/office/drawing/2014/main" id="{486DDCD5-0725-46AD-9070-4D0F760390FA}"/>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9" name="Straight Connector 2198">
                <a:extLst>
                  <a:ext uri="{FF2B5EF4-FFF2-40B4-BE49-F238E27FC236}">
                    <a16:creationId xmlns:a16="http://schemas.microsoft.com/office/drawing/2014/main" id="{277B70F8-C98F-4407-9542-A568005C9118}"/>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0" name="Straight Connector 2199">
                <a:extLst>
                  <a:ext uri="{FF2B5EF4-FFF2-40B4-BE49-F238E27FC236}">
                    <a16:creationId xmlns:a16="http://schemas.microsoft.com/office/drawing/2014/main" id="{5FC24BEC-4FC5-42EE-82DC-A6E412D2DCEE}"/>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4" name="Group 2123">
              <a:extLst>
                <a:ext uri="{FF2B5EF4-FFF2-40B4-BE49-F238E27FC236}">
                  <a16:creationId xmlns:a16="http://schemas.microsoft.com/office/drawing/2014/main" id="{2EE40883-BA03-455C-8BB6-A9092AE9B001}"/>
                </a:ext>
              </a:extLst>
            </p:cNvPr>
            <p:cNvGrpSpPr/>
            <p:nvPr/>
          </p:nvGrpSpPr>
          <p:grpSpPr>
            <a:xfrm>
              <a:off x="3352800" y="-419100"/>
              <a:ext cx="914400" cy="7661381"/>
              <a:chOff x="5121275" y="-952500"/>
              <a:chExt cx="914400" cy="8928206"/>
            </a:xfrm>
          </p:grpSpPr>
          <p:cxnSp>
            <p:nvCxnSpPr>
              <p:cNvPr id="2191" name="Straight Connector 2190">
                <a:extLst>
                  <a:ext uri="{FF2B5EF4-FFF2-40B4-BE49-F238E27FC236}">
                    <a16:creationId xmlns:a16="http://schemas.microsoft.com/office/drawing/2014/main" id="{A7CAD0D4-0671-4A06-8BBC-D0AC86C511B6}"/>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2" name="Straight Connector 2191">
                <a:extLst>
                  <a:ext uri="{FF2B5EF4-FFF2-40B4-BE49-F238E27FC236}">
                    <a16:creationId xmlns:a16="http://schemas.microsoft.com/office/drawing/2014/main" id="{C112A7E9-3540-40A5-8830-EEAD7DD47558}"/>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3" name="Straight Connector 2192">
                <a:extLst>
                  <a:ext uri="{FF2B5EF4-FFF2-40B4-BE49-F238E27FC236}">
                    <a16:creationId xmlns:a16="http://schemas.microsoft.com/office/drawing/2014/main" id="{349A9C33-FBF3-40F6-B034-A4182BCC02AB}"/>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4" name="Straight Connector 2193">
                <a:extLst>
                  <a:ext uri="{FF2B5EF4-FFF2-40B4-BE49-F238E27FC236}">
                    <a16:creationId xmlns:a16="http://schemas.microsoft.com/office/drawing/2014/main" id="{C3265CB2-FCA5-4D68-B5F7-770E42EA009E}"/>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5" name="Straight Connector 2194">
                <a:extLst>
                  <a:ext uri="{FF2B5EF4-FFF2-40B4-BE49-F238E27FC236}">
                    <a16:creationId xmlns:a16="http://schemas.microsoft.com/office/drawing/2014/main" id="{BAC59FC0-804B-4072-9315-7C6FEA7DA82C}"/>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5" name="Group 2124">
              <a:extLst>
                <a:ext uri="{FF2B5EF4-FFF2-40B4-BE49-F238E27FC236}">
                  <a16:creationId xmlns:a16="http://schemas.microsoft.com/office/drawing/2014/main" id="{D91E51DB-6A45-4A15-8F78-50DFDB4406CF}"/>
                </a:ext>
              </a:extLst>
            </p:cNvPr>
            <p:cNvGrpSpPr/>
            <p:nvPr/>
          </p:nvGrpSpPr>
          <p:grpSpPr>
            <a:xfrm>
              <a:off x="2438400" y="-419100"/>
              <a:ext cx="914400" cy="7661381"/>
              <a:chOff x="5121275" y="-952500"/>
              <a:chExt cx="914400" cy="8928206"/>
            </a:xfrm>
          </p:grpSpPr>
          <p:cxnSp>
            <p:nvCxnSpPr>
              <p:cNvPr id="2186" name="Straight Connector 2185">
                <a:extLst>
                  <a:ext uri="{FF2B5EF4-FFF2-40B4-BE49-F238E27FC236}">
                    <a16:creationId xmlns:a16="http://schemas.microsoft.com/office/drawing/2014/main" id="{1041BED5-7AD9-48C4-A820-62D03B0C33E2}"/>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7" name="Straight Connector 2186">
                <a:extLst>
                  <a:ext uri="{FF2B5EF4-FFF2-40B4-BE49-F238E27FC236}">
                    <a16:creationId xmlns:a16="http://schemas.microsoft.com/office/drawing/2014/main" id="{D4CE69A4-2ECD-4ABF-9CB4-190E2276B5A0}"/>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8" name="Straight Connector 2187">
                <a:extLst>
                  <a:ext uri="{FF2B5EF4-FFF2-40B4-BE49-F238E27FC236}">
                    <a16:creationId xmlns:a16="http://schemas.microsoft.com/office/drawing/2014/main" id="{11A35F60-FCFE-4B6F-9205-243EFC167008}"/>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9" name="Straight Connector 2188">
                <a:extLst>
                  <a:ext uri="{FF2B5EF4-FFF2-40B4-BE49-F238E27FC236}">
                    <a16:creationId xmlns:a16="http://schemas.microsoft.com/office/drawing/2014/main" id="{E110C79E-243B-4A6F-B42D-671B62BC9311}"/>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0" name="Straight Connector 2189">
                <a:extLst>
                  <a:ext uri="{FF2B5EF4-FFF2-40B4-BE49-F238E27FC236}">
                    <a16:creationId xmlns:a16="http://schemas.microsoft.com/office/drawing/2014/main" id="{565F91F0-733A-4430-BB4D-487D6D6DC757}"/>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6" name="Group 2125">
              <a:extLst>
                <a:ext uri="{FF2B5EF4-FFF2-40B4-BE49-F238E27FC236}">
                  <a16:creationId xmlns:a16="http://schemas.microsoft.com/office/drawing/2014/main" id="{76A2C667-DA0E-44F2-8527-7B2266109A52}"/>
                </a:ext>
              </a:extLst>
            </p:cNvPr>
            <p:cNvGrpSpPr/>
            <p:nvPr/>
          </p:nvGrpSpPr>
          <p:grpSpPr>
            <a:xfrm>
              <a:off x="1524000" y="-419100"/>
              <a:ext cx="914400" cy="7661381"/>
              <a:chOff x="5121275" y="-952500"/>
              <a:chExt cx="914400" cy="8928206"/>
            </a:xfrm>
          </p:grpSpPr>
          <p:cxnSp>
            <p:nvCxnSpPr>
              <p:cNvPr id="2181" name="Straight Connector 2180">
                <a:extLst>
                  <a:ext uri="{FF2B5EF4-FFF2-40B4-BE49-F238E27FC236}">
                    <a16:creationId xmlns:a16="http://schemas.microsoft.com/office/drawing/2014/main" id="{5BDDC6A1-E69F-47BE-A9D5-1832F97D9B48}"/>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2" name="Straight Connector 2181">
                <a:extLst>
                  <a:ext uri="{FF2B5EF4-FFF2-40B4-BE49-F238E27FC236}">
                    <a16:creationId xmlns:a16="http://schemas.microsoft.com/office/drawing/2014/main" id="{3BC39A8F-94B9-4EFD-B300-3EF1B4789F88}"/>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3" name="Straight Connector 2182">
                <a:extLst>
                  <a:ext uri="{FF2B5EF4-FFF2-40B4-BE49-F238E27FC236}">
                    <a16:creationId xmlns:a16="http://schemas.microsoft.com/office/drawing/2014/main" id="{C4E7CB1C-0734-44DA-9932-BEF9B79B940B}"/>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4" name="Straight Connector 2183">
                <a:extLst>
                  <a:ext uri="{FF2B5EF4-FFF2-40B4-BE49-F238E27FC236}">
                    <a16:creationId xmlns:a16="http://schemas.microsoft.com/office/drawing/2014/main" id="{73DE4459-D64E-4439-9D43-5C85C52DD8D4}"/>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5" name="Straight Connector 2184">
                <a:extLst>
                  <a:ext uri="{FF2B5EF4-FFF2-40B4-BE49-F238E27FC236}">
                    <a16:creationId xmlns:a16="http://schemas.microsoft.com/office/drawing/2014/main" id="{4A5DC6CD-92FD-4B6D-9DC9-2B9FCD3AE5C5}"/>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7" name="Group 2126">
              <a:extLst>
                <a:ext uri="{FF2B5EF4-FFF2-40B4-BE49-F238E27FC236}">
                  <a16:creationId xmlns:a16="http://schemas.microsoft.com/office/drawing/2014/main" id="{8DA949B9-DEF1-4047-8696-1A637DF24E01}"/>
                </a:ext>
              </a:extLst>
            </p:cNvPr>
            <p:cNvGrpSpPr/>
            <p:nvPr/>
          </p:nvGrpSpPr>
          <p:grpSpPr>
            <a:xfrm>
              <a:off x="609600" y="-419100"/>
              <a:ext cx="914400" cy="7661381"/>
              <a:chOff x="5121275" y="-952500"/>
              <a:chExt cx="914400" cy="8928206"/>
            </a:xfrm>
          </p:grpSpPr>
          <p:cxnSp>
            <p:nvCxnSpPr>
              <p:cNvPr id="2176" name="Straight Connector 2175">
                <a:extLst>
                  <a:ext uri="{FF2B5EF4-FFF2-40B4-BE49-F238E27FC236}">
                    <a16:creationId xmlns:a16="http://schemas.microsoft.com/office/drawing/2014/main" id="{BC9A0475-4632-421B-947F-F1134D72A446}"/>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7" name="Straight Connector 2176">
                <a:extLst>
                  <a:ext uri="{FF2B5EF4-FFF2-40B4-BE49-F238E27FC236}">
                    <a16:creationId xmlns:a16="http://schemas.microsoft.com/office/drawing/2014/main" id="{8DC8BDAE-5FAF-4844-975E-EEDC7720B35B}"/>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8" name="Straight Connector 2177">
                <a:extLst>
                  <a:ext uri="{FF2B5EF4-FFF2-40B4-BE49-F238E27FC236}">
                    <a16:creationId xmlns:a16="http://schemas.microsoft.com/office/drawing/2014/main" id="{05FC7899-4C70-44DE-BB98-C1C2087CB1BC}"/>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9" name="Straight Connector 2178">
                <a:extLst>
                  <a:ext uri="{FF2B5EF4-FFF2-40B4-BE49-F238E27FC236}">
                    <a16:creationId xmlns:a16="http://schemas.microsoft.com/office/drawing/2014/main" id="{D55B72D3-1FD6-401E-BF19-70CBDFC9AB38}"/>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0" name="Straight Connector 2179">
                <a:extLst>
                  <a:ext uri="{FF2B5EF4-FFF2-40B4-BE49-F238E27FC236}">
                    <a16:creationId xmlns:a16="http://schemas.microsoft.com/office/drawing/2014/main" id="{4F89D31C-F1C4-41E3-ADB5-47CAE155E3A8}"/>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8" name="Group 2127">
              <a:extLst>
                <a:ext uri="{FF2B5EF4-FFF2-40B4-BE49-F238E27FC236}">
                  <a16:creationId xmlns:a16="http://schemas.microsoft.com/office/drawing/2014/main" id="{3EC1C663-C185-48B6-B030-11EE8A425C3D}"/>
                </a:ext>
              </a:extLst>
            </p:cNvPr>
            <p:cNvGrpSpPr/>
            <p:nvPr/>
          </p:nvGrpSpPr>
          <p:grpSpPr>
            <a:xfrm>
              <a:off x="-304800" y="-419100"/>
              <a:ext cx="914400" cy="7661381"/>
              <a:chOff x="5121275" y="-952500"/>
              <a:chExt cx="914400" cy="8928206"/>
            </a:xfrm>
          </p:grpSpPr>
          <p:cxnSp>
            <p:nvCxnSpPr>
              <p:cNvPr id="2171" name="Straight Connector 2170">
                <a:extLst>
                  <a:ext uri="{FF2B5EF4-FFF2-40B4-BE49-F238E27FC236}">
                    <a16:creationId xmlns:a16="http://schemas.microsoft.com/office/drawing/2014/main" id="{F062A73B-BD61-4C95-858C-91E072E12785}"/>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2" name="Straight Connector 2171">
                <a:extLst>
                  <a:ext uri="{FF2B5EF4-FFF2-40B4-BE49-F238E27FC236}">
                    <a16:creationId xmlns:a16="http://schemas.microsoft.com/office/drawing/2014/main" id="{CC7D514C-73D6-479A-96B3-3EC0CE088994}"/>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3" name="Straight Connector 2172">
                <a:extLst>
                  <a:ext uri="{FF2B5EF4-FFF2-40B4-BE49-F238E27FC236}">
                    <a16:creationId xmlns:a16="http://schemas.microsoft.com/office/drawing/2014/main" id="{717072C0-7269-485E-9A6A-620767538473}"/>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4" name="Straight Connector 2173">
                <a:extLst>
                  <a:ext uri="{FF2B5EF4-FFF2-40B4-BE49-F238E27FC236}">
                    <a16:creationId xmlns:a16="http://schemas.microsoft.com/office/drawing/2014/main" id="{C96466DD-D5AD-4FB5-AF8E-D676D321B032}"/>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5" name="Straight Connector 2174">
                <a:extLst>
                  <a:ext uri="{FF2B5EF4-FFF2-40B4-BE49-F238E27FC236}">
                    <a16:creationId xmlns:a16="http://schemas.microsoft.com/office/drawing/2014/main" id="{774C7249-8735-4FD9-A729-ABE02B76F7F0}"/>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9" name="Group 2128">
              <a:extLst>
                <a:ext uri="{FF2B5EF4-FFF2-40B4-BE49-F238E27FC236}">
                  <a16:creationId xmlns:a16="http://schemas.microsoft.com/office/drawing/2014/main" id="{C4489184-ACF9-457F-89A7-DAAD70ED6925}"/>
                </a:ext>
              </a:extLst>
            </p:cNvPr>
            <p:cNvGrpSpPr/>
            <p:nvPr/>
          </p:nvGrpSpPr>
          <p:grpSpPr>
            <a:xfrm>
              <a:off x="11582400" y="-419100"/>
              <a:ext cx="914400" cy="7661381"/>
              <a:chOff x="5121275" y="-952500"/>
              <a:chExt cx="914400" cy="8928206"/>
            </a:xfrm>
          </p:grpSpPr>
          <p:cxnSp>
            <p:nvCxnSpPr>
              <p:cNvPr id="2166" name="Straight Connector 2165">
                <a:extLst>
                  <a:ext uri="{FF2B5EF4-FFF2-40B4-BE49-F238E27FC236}">
                    <a16:creationId xmlns:a16="http://schemas.microsoft.com/office/drawing/2014/main" id="{55E7E2FA-E9BC-416A-B9E5-795B303AF623}"/>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7" name="Straight Connector 2166">
                <a:extLst>
                  <a:ext uri="{FF2B5EF4-FFF2-40B4-BE49-F238E27FC236}">
                    <a16:creationId xmlns:a16="http://schemas.microsoft.com/office/drawing/2014/main" id="{34B13584-2F47-406E-968D-B723E3961703}"/>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8" name="Straight Connector 2167">
                <a:extLst>
                  <a:ext uri="{FF2B5EF4-FFF2-40B4-BE49-F238E27FC236}">
                    <a16:creationId xmlns:a16="http://schemas.microsoft.com/office/drawing/2014/main" id="{53E351BD-CCB1-4775-9CD8-ABAA16A2721B}"/>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9" name="Straight Connector 2168">
                <a:extLst>
                  <a:ext uri="{FF2B5EF4-FFF2-40B4-BE49-F238E27FC236}">
                    <a16:creationId xmlns:a16="http://schemas.microsoft.com/office/drawing/2014/main" id="{CED6E5FE-918E-4EBC-BB31-8B91A0DD1740}"/>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0" name="Straight Connector 2169">
                <a:extLst>
                  <a:ext uri="{FF2B5EF4-FFF2-40B4-BE49-F238E27FC236}">
                    <a16:creationId xmlns:a16="http://schemas.microsoft.com/office/drawing/2014/main" id="{B513A879-87AA-4ACF-99FE-5704A66ADDA7}"/>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0" name="Group 2129">
              <a:extLst>
                <a:ext uri="{FF2B5EF4-FFF2-40B4-BE49-F238E27FC236}">
                  <a16:creationId xmlns:a16="http://schemas.microsoft.com/office/drawing/2014/main" id="{01A45741-0E69-4580-A95C-62203152E7AD}"/>
                </a:ext>
              </a:extLst>
            </p:cNvPr>
            <p:cNvGrpSpPr/>
            <p:nvPr/>
          </p:nvGrpSpPr>
          <p:grpSpPr>
            <a:xfrm>
              <a:off x="10668000" y="-419100"/>
              <a:ext cx="914400" cy="7661381"/>
              <a:chOff x="5121275" y="-952500"/>
              <a:chExt cx="914400" cy="8928206"/>
            </a:xfrm>
          </p:grpSpPr>
          <p:cxnSp>
            <p:nvCxnSpPr>
              <p:cNvPr id="2161" name="Straight Connector 2160">
                <a:extLst>
                  <a:ext uri="{FF2B5EF4-FFF2-40B4-BE49-F238E27FC236}">
                    <a16:creationId xmlns:a16="http://schemas.microsoft.com/office/drawing/2014/main" id="{A9853649-43BA-49F7-B940-C179695C550E}"/>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2" name="Straight Connector 2161">
                <a:extLst>
                  <a:ext uri="{FF2B5EF4-FFF2-40B4-BE49-F238E27FC236}">
                    <a16:creationId xmlns:a16="http://schemas.microsoft.com/office/drawing/2014/main" id="{DE091AD7-E00A-4F71-AFF6-E7EC25643D52}"/>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3" name="Straight Connector 2162">
                <a:extLst>
                  <a:ext uri="{FF2B5EF4-FFF2-40B4-BE49-F238E27FC236}">
                    <a16:creationId xmlns:a16="http://schemas.microsoft.com/office/drawing/2014/main" id="{6F1440CF-F31C-4CF2-9144-26ED00BD7E32}"/>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4" name="Straight Connector 2163">
                <a:extLst>
                  <a:ext uri="{FF2B5EF4-FFF2-40B4-BE49-F238E27FC236}">
                    <a16:creationId xmlns:a16="http://schemas.microsoft.com/office/drawing/2014/main" id="{D9B9CF0C-5CC8-4293-BFB6-DF53EC750ED7}"/>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5" name="Straight Connector 2164">
                <a:extLst>
                  <a:ext uri="{FF2B5EF4-FFF2-40B4-BE49-F238E27FC236}">
                    <a16:creationId xmlns:a16="http://schemas.microsoft.com/office/drawing/2014/main" id="{F657C046-4A88-4A67-87F8-5E55E629B703}"/>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1" name="Group 2130">
              <a:extLst>
                <a:ext uri="{FF2B5EF4-FFF2-40B4-BE49-F238E27FC236}">
                  <a16:creationId xmlns:a16="http://schemas.microsoft.com/office/drawing/2014/main" id="{9EA3CE7C-786A-44D8-AC91-99285645848A}"/>
                </a:ext>
              </a:extLst>
            </p:cNvPr>
            <p:cNvGrpSpPr/>
            <p:nvPr/>
          </p:nvGrpSpPr>
          <p:grpSpPr>
            <a:xfrm>
              <a:off x="9753600" y="-419100"/>
              <a:ext cx="914400" cy="7661381"/>
              <a:chOff x="5121275" y="-952500"/>
              <a:chExt cx="914400" cy="8928206"/>
            </a:xfrm>
          </p:grpSpPr>
          <p:cxnSp>
            <p:nvCxnSpPr>
              <p:cNvPr id="2156" name="Straight Connector 2155">
                <a:extLst>
                  <a:ext uri="{FF2B5EF4-FFF2-40B4-BE49-F238E27FC236}">
                    <a16:creationId xmlns:a16="http://schemas.microsoft.com/office/drawing/2014/main" id="{7BBE1EDE-B798-40EA-937F-A9ADC955DE01}"/>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7" name="Straight Connector 2156">
                <a:extLst>
                  <a:ext uri="{FF2B5EF4-FFF2-40B4-BE49-F238E27FC236}">
                    <a16:creationId xmlns:a16="http://schemas.microsoft.com/office/drawing/2014/main" id="{F118F78C-010E-4FB0-AE22-DD149E6C3488}"/>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8" name="Straight Connector 2157">
                <a:extLst>
                  <a:ext uri="{FF2B5EF4-FFF2-40B4-BE49-F238E27FC236}">
                    <a16:creationId xmlns:a16="http://schemas.microsoft.com/office/drawing/2014/main" id="{F24F1C8E-DADF-49A7-AF02-6AC2AAF52B58}"/>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9" name="Straight Connector 2158">
                <a:extLst>
                  <a:ext uri="{FF2B5EF4-FFF2-40B4-BE49-F238E27FC236}">
                    <a16:creationId xmlns:a16="http://schemas.microsoft.com/office/drawing/2014/main" id="{B5BC1FA0-4B23-44CF-9BCA-DA2F3592CE6E}"/>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0" name="Straight Connector 2159">
                <a:extLst>
                  <a:ext uri="{FF2B5EF4-FFF2-40B4-BE49-F238E27FC236}">
                    <a16:creationId xmlns:a16="http://schemas.microsoft.com/office/drawing/2014/main" id="{28717704-CF1C-4F47-A868-F3CCBDAA44B6}"/>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2" name="Group 2131">
              <a:extLst>
                <a:ext uri="{FF2B5EF4-FFF2-40B4-BE49-F238E27FC236}">
                  <a16:creationId xmlns:a16="http://schemas.microsoft.com/office/drawing/2014/main" id="{47BAF650-25F7-491B-9740-182901866437}"/>
                </a:ext>
              </a:extLst>
            </p:cNvPr>
            <p:cNvGrpSpPr/>
            <p:nvPr/>
          </p:nvGrpSpPr>
          <p:grpSpPr>
            <a:xfrm>
              <a:off x="8839200" y="-419100"/>
              <a:ext cx="914400" cy="7661381"/>
              <a:chOff x="5121275" y="-952500"/>
              <a:chExt cx="914400" cy="8928206"/>
            </a:xfrm>
          </p:grpSpPr>
          <p:cxnSp>
            <p:nvCxnSpPr>
              <p:cNvPr id="2151" name="Straight Connector 2150">
                <a:extLst>
                  <a:ext uri="{FF2B5EF4-FFF2-40B4-BE49-F238E27FC236}">
                    <a16:creationId xmlns:a16="http://schemas.microsoft.com/office/drawing/2014/main" id="{D44A0A09-C588-4700-92E7-51B49C852288}"/>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2" name="Straight Connector 2151">
                <a:extLst>
                  <a:ext uri="{FF2B5EF4-FFF2-40B4-BE49-F238E27FC236}">
                    <a16:creationId xmlns:a16="http://schemas.microsoft.com/office/drawing/2014/main" id="{5E0FB3BF-ABEA-4609-996B-65453F37D235}"/>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3" name="Straight Connector 2152">
                <a:extLst>
                  <a:ext uri="{FF2B5EF4-FFF2-40B4-BE49-F238E27FC236}">
                    <a16:creationId xmlns:a16="http://schemas.microsoft.com/office/drawing/2014/main" id="{A60074C9-6974-4570-BA6D-10F93C3CC75F}"/>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4" name="Straight Connector 2153">
                <a:extLst>
                  <a:ext uri="{FF2B5EF4-FFF2-40B4-BE49-F238E27FC236}">
                    <a16:creationId xmlns:a16="http://schemas.microsoft.com/office/drawing/2014/main" id="{2C930237-0518-4FB2-ACA5-68CA33001EC1}"/>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5" name="Straight Connector 2154">
                <a:extLst>
                  <a:ext uri="{FF2B5EF4-FFF2-40B4-BE49-F238E27FC236}">
                    <a16:creationId xmlns:a16="http://schemas.microsoft.com/office/drawing/2014/main" id="{D9593F24-5CF9-4DA7-8772-B22BCD909293}"/>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3" name="Group 2132">
              <a:extLst>
                <a:ext uri="{FF2B5EF4-FFF2-40B4-BE49-F238E27FC236}">
                  <a16:creationId xmlns:a16="http://schemas.microsoft.com/office/drawing/2014/main" id="{91333AEB-C504-4FE8-930A-CF6BF6164D19}"/>
                </a:ext>
              </a:extLst>
            </p:cNvPr>
            <p:cNvGrpSpPr/>
            <p:nvPr/>
          </p:nvGrpSpPr>
          <p:grpSpPr>
            <a:xfrm>
              <a:off x="7924800" y="-419100"/>
              <a:ext cx="914400" cy="7661381"/>
              <a:chOff x="5121275" y="-952500"/>
              <a:chExt cx="914400" cy="8928206"/>
            </a:xfrm>
          </p:grpSpPr>
          <p:cxnSp>
            <p:nvCxnSpPr>
              <p:cNvPr id="2146" name="Straight Connector 2145">
                <a:extLst>
                  <a:ext uri="{FF2B5EF4-FFF2-40B4-BE49-F238E27FC236}">
                    <a16:creationId xmlns:a16="http://schemas.microsoft.com/office/drawing/2014/main" id="{661D3818-515E-42D3-9B02-87057F089AA5}"/>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7" name="Straight Connector 2146">
                <a:extLst>
                  <a:ext uri="{FF2B5EF4-FFF2-40B4-BE49-F238E27FC236}">
                    <a16:creationId xmlns:a16="http://schemas.microsoft.com/office/drawing/2014/main" id="{EEAB3359-2295-4A10-A6A5-B66902095586}"/>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8" name="Straight Connector 2147">
                <a:extLst>
                  <a:ext uri="{FF2B5EF4-FFF2-40B4-BE49-F238E27FC236}">
                    <a16:creationId xmlns:a16="http://schemas.microsoft.com/office/drawing/2014/main" id="{DBC46946-9136-4604-B6AF-D5D9DE37C927}"/>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9" name="Straight Connector 2148">
                <a:extLst>
                  <a:ext uri="{FF2B5EF4-FFF2-40B4-BE49-F238E27FC236}">
                    <a16:creationId xmlns:a16="http://schemas.microsoft.com/office/drawing/2014/main" id="{78DD5EB9-889A-42C1-A9AB-9959E4032AF0}"/>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0" name="Straight Connector 2149">
                <a:extLst>
                  <a:ext uri="{FF2B5EF4-FFF2-40B4-BE49-F238E27FC236}">
                    <a16:creationId xmlns:a16="http://schemas.microsoft.com/office/drawing/2014/main" id="{F9321251-6395-472E-92DC-6D3797E64880}"/>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4" name="Group 2133">
              <a:extLst>
                <a:ext uri="{FF2B5EF4-FFF2-40B4-BE49-F238E27FC236}">
                  <a16:creationId xmlns:a16="http://schemas.microsoft.com/office/drawing/2014/main" id="{8E5AFBD3-7103-4AC9-886E-B6C61C6B86D0}"/>
                </a:ext>
              </a:extLst>
            </p:cNvPr>
            <p:cNvGrpSpPr/>
            <p:nvPr/>
          </p:nvGrpSpPr>
          <p:grpSpPr>
            <a:xfrm>
              <a:off x="7010400" y="-419100"/>
              <a:ext cx="914400" cy="7661381"/>
              <a:chOff x="5121275" y="-952500"/>
              <a:chExt cx="914400" cy="8928206"/>
            </a:xfrm>
          </p:grpSpPr>
          <p:cxnSp>
            <p:nvCxnSpPr>
              <p:cNvPr id="2141" name="Straight Connector 2140">
                <a:extLst>
                  <a:ext uri="{FF2B5EF4-FFF2-40B4-BE49-F238E27FC236}">
                    <a16:creationId xmlns:a16="http://schemas.microsoft.com/office/drawing/2014/main" id="{1554D9D8-B361-4604-9380-0B51DA0BCC71}"/>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2" name="Straight Connector 2141">
                <a:extLst>
                  <a:ext uri="{FF2B5EF4-FFF2-40B4-BE49-F238E27FC236}">
                    <a16:creationId xmlns:a16="http://schemas.microsoft.com/office/drawing/2014/main" id="{9CA7A1F3-5BFE-486E-9835-02B42CE5566B}"/>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3" name="Straight Connector 2142">
                <a:extLst>
                  <a:ext uri="{FF2B5EF4-FFF2-40B4-BE49-F238E27FC236}">
                    <a16:creationId xmlns:a16="http://schemas.microsoft.com/office/drawing/2014/main" id="{45573AC7-8D7B-44C1-8E06-7F38C935B64E}"/>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4" name="Straight Connector 2143">
                <a:extLst>
                  <a:ext uri="{FF2B5EF4-FFF2-40B4-BE49-F238E27FC236}">
                    <a16:creationId xmlns:a16="http://schemas.microsoft.com/office/drawing/2014/main" id="{4BBBF849-1FB5-4CCA-A68F-7E9671EEAF2B}"/>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5" name="Straight Connector 2144">
                <a:extLst>
                  <a:ext uri="{FF2B5EF4-FFF2-40B4-BE49-F238E27FC236}">
                    <a16:creationId xmlns:a16="http://schemas.microsoft.com/office/drawing/2014/main" id="{2A096FC4-3B75-4175-B10B-20A5BE81DF40}"/>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5" name="Group 2134">
              <a:extLst>
                <a:ext uri="{FF2B5EF4-FFF2-40B4-BE49-F238E27FC236}">
                  <a16:creationId xmlns:a16="http://schemas.microsoft.com/office/drawing/2014/main" id="{6D2D13C0-5AB2-4A95-9D31-B0F370980352}"/>
                </a:ext>
              </a:extLst>
            </p:cNvPr>
            <p:cNvGrpSpPr/>
            <p:nvPr/>
          </p:nvGrpSpPr>
          <p:grpSpPr>
            <a:xfrm>
              <a:off x="6096000" y="-419100"/>
              <a:ext cx="914400" cy="7661381"/>
              <a:chOff x="5121275" y="-952500"/>
              <a:chExt cx="914400" cy="8928206"/>
            </a:xfrm>
          </p:grpSpPr>
          <p:cxnSp>
            <p:nvCxnSpPr>
              <p:cNvPr id="2136" name="Straight Connector 2135">
                <a:extLst>
                  <a:ext uri="{FF2B5EF4-FFF2-40B4-BE49-F238E27FC236}">
                    <a16:creationId xmlns:a16="http://schemas.microsoft.com/office/drawing/2014/main" id="{9A7B221F-27F6-4179-9F58-FFD7A646AE15}"/>
                  </a:ext>
                </a:extLst>
              </p:cNvPr>
              <p:cNvCxnSpPr>
                <a:cxnSpLocks/>
              </p:cNvCxnSpPr>
              <p:nvPr/>
            </p:nvCxnSpPr>
            <p:spPr>
              <a:xfrm>
                <a:off x="58070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7" name="Straight Connector 2136">
                <a:extLst>
                  <a:ext uri="{FF2B5EF4-FFF2-40B4-BE49-F238E27FC236}">
                    <a16:creationId xmlns:a16="http://schemas.microsoft.com/office/drawing/2014/main" id="{75CC48D5-45F7-49AC-BB21-42E7B7E6EE18}"/>
                  </a:ext>
                </a:extLst>
              </p:cNvPr>
              <p:cNvCxnSpPr>
                <a:cxnSpLocks/>
              </p:cNvCxnSpPr>
              <p:nvPr/>
            </p:nvCxnSpPr>
            <p:spPr>
              <a:xfrm>
                <a:off x="55784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8" name="Straight Connector 2137">
                <a:extLst>
                  <a:ext uri="{FF2B5EF4-FFF2-40B4-BE49-F238E27FC236}">
                    <a16:creationId xmlns:a16="http://schemas.microsoft.com/office/drawing/2014/main" id="{7977C5C5-DF81-4F75-928C-644D3E763B79}"/>
                  </a:ext>
                </a:extLst>
              </p:cNvPr>
              <p:cNvCxnSpPr>
                <a:cxnSpLocks/>
              </p:cNvCxnSpPr>
              <p:nvPr/>
            </p:nvCxnSpPr>
            <p:spPr>
              <a:xfrm>
                <a:off x="53498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9" name="Straight Connector 2138">
                <a:extLst>
                  <a:ext uri="{FF2B5EF4-FFF2-40B4-BE49-F238E27FC236}">
                    <a16:creationId xmlns:a16="http://schemas.microsoft.com/office/drawing/2014/main" id="{0C9A0D06-5A60-437E-AEC3-4AEB3A7B3C16}"/>
                  </a:ext>
                </a:extLst>
              </p:cNvPr>
              <p:cNvCxnSpPr>
                <a:cxnSpLocks/>
              </p:cNvCxnSpPr>
              <p:nvPr/>
            </p:nvCxnSpPr>
            <p:spPr>
              <a:xfrm>
                <a:off x="51212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0" name="Straight Connector 2139">
                <a:extLst>
                  <a:ext uri="{FF2B5EF4-FFF2-40B4-BE49-F238E27FC236}">
                    <a16:creationId xmlns:a16="http://schemas.microsoft.com/office/drawing/2014/main" id="{B5E46270-D614-4F3F-ABF0-0F215BA44631}"/>
                  </a:ext>
                </a:extLst>
              </p:cNvPr>
              <p:cNvCxnSpPr>
                <a:cxnSpLocks/>
              </p:cNvCxnSpPr>
              <p:nvPr/>
            </p:nvCxnSpPr>
            <p:spPr>
              <a:xfrm>
                <a:off x="6035675" y="-952500"/>
                <a:ext cx="0" cy="8928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206" name=".25 inch Dotted horizontal">
            <a:extLst>
              <a:ext uri="{FF2B5EF4-FFF2-40B4-BE49-F238E27FC236}">
                <a16:creationId xmlns:a16="http://schemas.microsoft.com/office/drawing/2014/main" id="{6AB7804F-48B1-4B53-981D-0DB3673EFBB3}"/>
              </a:ext>
            </a:extLst>
          </p:cNvPr>
          <p:cNvGrpSpPr/>
          <p:nvPr userDrawn="1"/>
        </p:nvGrpSpPr>
        <p:grpSpPr>
          <a:xfrm>
            <a:off x="-333375" y="-228599"/>
            <a:ext cx="9810750" cy="7315199"/>
            <a:chOff x="-444500" y="-228599"/>
            <a:chExt cx="13081000" cy="7315199"/>
          </a:xfrm>
        </p:grpSpPr>
        <p:grpSp>
          <p:nvGrpSpPr>
            <p:cNvPr id="2207" name="Group 2206">
              <a:extLst>
                <a:ext uri="{FF2B5EF4-FFF2-40B4-BE49-F238E27FC236}">
                  <a16:creationId xmlns:a16="http://schemas.microsoft.com/office/drawing/2014/main" id="{60FAE0BD-9049-43C1-A3D8-3A043847AC0A}"/>
                </a:ext>
              </a:extLst>
            </p:cNvPr>
            <p:cNvGrpSpPr/>
            <p:nvPr/>
          </p:nvGrpSpPr>
          <p:grpSpPr>
            <a:xfrm rot="5400000">
              <a:off x="5638800" y="-825499"/>
              <a:ext cx="914400" cy="13081000"/>
              <a:chOff x="5121275" y="-952500"/>
              <a:chExt cx="914400" cy="8928206"/>
            </a:xfrm>
          </p:grpSpPr>
          <p:cxnSp>
            <p:nvCxnSpPr>
              <p:cNvPr id="2250" name="Straight Connector 2249">
                <a:extLst>
                  <a:ext uri="{FF2B5EF4-FFF2-40B4-BE49-F238E27FC236}">
                    <a16:creationId xmlns:a16="http://schemas.microsoft.com/office/drawing/2014/main" id="{7E433502-1223-433A-9047-DDFF0252EBA7}"/>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51" name="Straight Connector 2250">
                <a:extLst>
                  <a:ext uri="{FF2B5EF4-FFF2-40B4-BE49-F238E27FC236}">
                    <a16:creationId xmlns:a16="http://schemas.microsoft.com/office/drawing/2014/main" id="{625582BA-9F6D-4339-99B3-5B2337A20AFF}"/>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52" name="Straight Connector 2251">
                <a:extLst>
                  <a:ext uri="{FF2B5EF4-FFF2-40B4-BE49-F238E27FC236}">
                    <a16:creationId xmlns:a16="http://schemas.microsoft.com/office/drawing/2014/main" id="{7D8E4A0D-FF94-4F1F-8E24-C84165A8FE43}"/>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53" name="Straight Connector 2252">
                <a:extLst>
                  <a:ext uri="{FF2B5EF4-FFF2-40B4-BE49-F238E27FC236}">
                    <a16:creationId xmlns:a16="http://schemas.microsoft.com/office/drawing/2014/main" id="{9C609723-2615-46CD-8877-2611857B8C15}"/>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54" name="Straight Connector 2253">
                <a:extLst>
                  <a:ext uri="{FF2B5EF4-FFF2-40B4-BE49-F238E27FC236}">
                    <a16:creationId xmlns:a16="http://schemas.microsoft.com/office/drawing/2014/main" id="{D6C8FD36-DCB6-45D3-AFCC-1A83FA1C8AA3}"/>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8" name="Group 2207">
              <a:extLst>
                <a:ext uri="{FF2B5EF4-FFF2-40B4-BE49-F238E27FC236}">
                  <a16:creationId xmlns:a16="http://schemas.microsoft.com/office/drawing/2014/main" id="{C728B3FF-E1C3-43F4-B846-AFDBA0D60413}"/>
                </a:ext>
              </a:extLst>
            </p:cNvPr>
            <p:cNvGrpSpPr/>
            <p:nvPr/>
          </p:nvGrpSpPr>
          <p:grpSpPr>
            <a:xfrm rot="5400000">
              <a:off x="5638800" y="88900"/>
              <a:ext cx="914400" cy="13081000"/>
              <a:chOff x="5121275" y="-952500"/>
              <a:chExt cx="914400" cy="8928206"/>
            </a:xfrm>
          </p:grpSpPr>
          <p:cxnSp>
            <p:nvCxnSpPr>
              <p:cNvPr id="2245" name="Straight Connector 2244">
                <a:extLst>
                  <a:ext uri="{FF2B5EF4-FFF2-40B4-BE49-F238E27FC236}">
                    <a16:creationId xmlns:a16="http://schemas.microsoft.com/office/drawing/2014/main" id="{AF1F7E18-6E38-4E62-AF4F-7478E72E2DC1}"/>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6" name="Straight Connector 2245">
                <a:extLst>
                  <a:ext uri="{FF2B5EF4-FFF2-40B4-BE49-F238E27FC236}">
                    <a16:creationId xmlns:a16="http://schemas.microsoft.com/office/drawing/2014/main" id="{29474A23-BD53-4B0F-8AC7-3A15A0F95908}"/>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7" name="Straight Connector 2246">
                <a:extLst>
                  <a:ext uri="{FF2B5EF4-FFF2-40B4-BE49-F238E27FC236}">
                    <a16:creationId xmlns:a16="http://schemas.microsoft.com/office/drawing/2014/main" id="{11577DFC-EB36-488D-97F5-5D1F2B8F8A3C}"/>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8" name="Straight Connector 2247">
                <a:extLst>
                  <a:ext uri="{FF2B5EF4-FFF2-40B4-BE49-F238E27FC236}">
                    <a16:creationId xmlns:a16="http://schemas.microsoft.com/office/drawing/2014/main" id="{9932060B-4499-4F42-9808-8C2AB101DA7D}"/>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9" name="Straight Connector 2248">
                <a:extLst>
                  <a:ext uri="{FF2B5EF4-FFF2-40B4-BE49-F238E27FC236}">
                    <a16:creationId xmlns:a16="http://schemas.microsoft.com/office/drawing/2014/main" id="{17B32D07-98F8-425E-89E5-095536F43920}"/>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9" name="Group 2208">
              <a:extLst>
                <a:ext uri="{FF2B5EF4-FFF2-40B4-BE49-F238E27FC236}">
                  <a16:creationId xmlns:a16="http://schemas.microsoft.com/office/drawing/2014/main" id="{E383DB39-002A-404F-8A9D-1C1517E15BE6}"/>
                </a:ext>
              </a:extLst>
            </p:cNvPr>
            <p:cNvGrpSpPr/>
            <p:nvPr/>
          </p:nvGrpSpPr>
          <p:grpSpPr>
            <a:xfrm rot="5400000">
              <a:off x="5638800" y="-1739899"/>
              <a:ext cx="914400" cy="13081000"/>
              <a:chOff x="5121275" y="-952500"/>
              <a:chExt cx="914400" cy="8928206"/>
            </a:xfrm>
          </p:grpSpPr>
          <p:cxnSp>
            <p:nvCxnSpPr>
              <p:cNvPr id="2240" name="Straight Connector 2239">
                <a:extLst>
                  <a:ext uri="{FF2B5EF4-FFF2-40B4-BE49-F238E27FC236}">
                    <a16:creationId xmlns:a16="http://schemas.microsoft.com/office/drawing/2014/main" id="{9642EAA9-1269-413D-A31B-2009258E9EF4}"/>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1" name="Straight Connector 2240">
                <a:extLst>
                  <a:ext uri="{FF2B5EF4-FFF2-40B4-BE49-F238E27FC236}">
                    <a16:creationId xmlns:a16="http://schemas.microsoft.com/office/drawing/2014/main" id="{FCCDD882-E42F-422B-A92C-850A61AA42E3}"/>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2" name="Straight Connector 2241">
                <a:extLst>
                  <a:ext uri="{FF2B5EF4-FFF2-40B4-BE49-F238E27FC236}">
                    <a16:creationId xmlns:a16="http://schemas.microsoft.com/office/drawing/2014/main" id="{2C0E63D4-EBC2-47F4-8F2C-1588D102D39C}"/>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3" name="Straight Connector 2242">
                <a:extLst>
                  <a:ext uri="{FF2B5EF4-FFF2-40B4-BE49-F238E27FC236}">
                    <a16:creationId xmlns:a16="http://schemas.microsoft.com/office/drawing/2014/main" id="{1747AE7C-71C7-44E0-9ACF-BC7C86CAFE13}"/>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4" name="Straight Connector 2243">
                <a:extLst>
                  <a:ext uri="{FF2B5EF4-FFF2-40B4-BE49-F238E27FC236}">
                    <a16:creationId xmlns:a16="http://schemas.microsoft.com/office/drawing/2014/main" id="{C033FFCB-34B1-43F9-B55B-4C5C44A1C0B5}"/>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0" name="Group 2209">
              <a:extLst>
                <a:ext uri="{FF2B5EF4-FFF2-40B4-BE49-F238E27FC236}">
                  <a16:creationId xmlns:a16="http://schemas.microsoft.com/office/drawing/2014/main" id="{B8B88469-5757-4EFE-A052-DF769263409D}"/>
                </a:ext>
              </a:extLst>
            </p:cNvPr>
            <p:cNvGrpSpPr/>
            <p:nvPr/>
          </p:nvGrpSpPr>
          <p:grpSpPr>
            <a:xfrm rot="5400000">
              <a:off x="5638800" y="-2654299"/>
              <a:ext cx="914400" cy="13081000"/>
              <a:chOff x="5121275" y="-952500"/>
              <a:chExt cx="914400" cy="8928206"/>
            </a:xfrm>
          </p:grpSpPr>
          <p:cxnSp>
            <p:nvCxnSpPr>
              <p:cNvPr id="2235" name="Straight Connector 2234">
                <a:extLst>
                  <a:ext uri="{FF2B5EF4-FFF2-40B4-BE49-F238E27FC236}">
                    <a16:creationId xmlns:a16="http://schemas.microsoft.com/office/drawing/2014/main" id="{9FDE62C5-76D1-460B-8E74-E4007BCD70DB}"/>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6" name="Straight Connector 2235">
                <a:extLst>
                  <a:ext uri="{FF2B5EF4-FFF2-40B4-BE49-F238E27FC236}">
                    <a16:creationId xmlns:a16="http://schemas.microsoft.com/office/drawing/2014/main" id="{C0D21F57-953E-4417-BF15-006C1E950E6B}"/>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7" name="Straight Connector 2236">
                <a:extLst>
                  <a:ext uri="{FF2B5EF4-FFF2-40B4-BE49-F238E27FC236}">
                    <a16:creationId xmlns:a16="http://schemas.microsoft.com/office/drawing/2014/main" id="{D3B96AF8-43AA-4F22-AED0-49DEB1A5D5E0}"/>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8" name="Straight Connector 2237">
                <a:extLst>
                  <a:ext uri="{FF2B5EF4-FFF2-40B4-BE49-F238E27FC236}">
                    <a16:creationId xmlns:a16="http://schemas.microsoft.com/office/drawing/2014/main" id="{9E50880D-A786-4C35-BD2F-F4AB51B3CF7A}"/>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9" name="Straight Connector 2238">
                <a:extLst>
                  <a:ext uri="{FF2B5EF4-FFF2-40B4-BE49-F238E27FC236}">
                    <a16:creationId xmlns:a16="http://schemas.microsoft.com/office/drawing/2014/main" id="{CC178107-6865-47DC-AFA4-8187D4FCD177}"/>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1" name="Group 2210">
              <a:extLst>
                <a:ext uri="{FF2B5EF4-FFF2-40B4-BE49-F238E27FC236}">
                  <a16:creationId xmlns:a16="http://schemas.microsoft.com/office/drawing/2014/main" id="{D11E5E13-37DD-4E2D-B05A-46094EF69D2B}"/>
                </a:ext>
              </a:extLst>
            </p:cNvPr>
            <p:cNvGrpSpPr/>
            <p:nvPr/>
          </p:nvGrpSpPr>
          <p:grpSpPr>
            <a:xfrm rot="5400000">
              <a:off x="5638800" y="-3568699"/>
              <a:ext cx="914400" cy="13081000"/>
              <a:chOff x="5121275" y="-952500"/>
              <a:chExt cx="914400" cy="8928206"/>
            </a:xfrm>
          </p:grpSpPr>
          <p:cxnSp>
            <p:nvCxnSpPr>
              <p:cNvPr id="2230" name="Straight Connector 2229">
                <a:extLst>
                  <a:ext uri="{FF2B5EF4-FFF2-40B4-BE49-F238E27FC236}">
                    <a16:creationId xmlns:a16="http://schemas.microsoft.com/office/drawing/2014/main" id="{13B51568-7FC0-447E-B112-9305991DF563}"/>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1" name="Straight Connector 2230">
                <a:extLst>
                  <a:ext uri="{FF2B5EF4-FFF2-40B4-BE49-F238E27FC236}">
                    <a16:creationId xmlns:a16="http://schemas.microsoft.com/office/drawing/2014/main" id="{D8C98C6F-E2C2-40D4-B9F5-BD364DFAF8B4}"/>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2" name="Straight Connector 2231">
                <a:extLst>
                  <a:ext uri="{FF2B5EF4-FFF2-40B4-BE49-F238E27FC236}">
                    <a16:creationId xmlns:a16="http://schemas.microsoft.com/office/drawing/2014/main" id="{460B8A4D-05B2-44C5-AB45-02884A212B62}"/>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3" name="Straight Connector 2232">
                <a:extLst>
                  <a:ext uri="{FF2B5EF4-FFF2-40B4-BE49-F238E27FC236}">
                    <a16:creationId xmlns:a16="http://schemas.microsoft.com/office/drawing/2014/main" id="{C2D54934-8570-465A-A3DE-908974776799}"/>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4" name="Straight Connector 2233">
                <a:extLst>
                  <a:ext uri="{FF2B5EF4-FFF2-40B4-BE49-F238E27FC236}">
                    <a16:creationId xmlns:a16="http://schemas.microsoft.com/office/drawing/2014/main" id="{B0A502F8-B7FC-40CD-999E-16FE9932552D}"/>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2" name="Group 2211">
              <a:extLst>
                <a:ext uri="{FF2B5EF4-FFF2-40B4-BE49-F238E27FC236}">
                  <a16:creationId xmlns:a16="http://schemas.microsoft.com/office/drawing/2014/main" id="{80A4BCE2-B65A-4801-BF14-39B41DAA4B3B}"/>
                </a:ext>
              </a:extLst>
            </p:cNvPr>
            <p:cNvGrpSpPr/>
            <p:nvPr/>
          </p:nvGrpSpPr>
          <p:grpSpPr>
            <a:xfrm rot="5400000">
              <a:off x="5638800" y="-4483099"/>
              <a:ext cx="914400" cy="13081000"/>
              <a:chOff x="5121275" y="-952500"/>
              <a:chExt cx="914400" cy="8928206"/>
            </a:xfrm>
          </p:grpSpPr>
          <p:cxnSp>
            <p:nvCxnSpPr>
              <p:cNvPr id="2225" name="Straight Connector 2224">
                <a:extLst>
                  <a:ext uri="{FF2B5EF4-FFF2-40B4-BE49-F238E27FC236}">
                    <a16:creationId xmlns:a16="http://schemas.microsoft.com/office/drawing/2014/main" id="{3262B019-2BDF-44CF-9E17-80047238023C}"/>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6" name="Straight Connector 2225">
                <a:extLst>
                  <a:ext uri="{FF2B5EF4-FFF2-40B4-BE49-F238E27FC236}">
                    <a16:creationId xmlns:a16="http://schemas.microsoft.com/office/drawing/2014/main" id="{110CB04C-F6E6-4A3D-8EFC-7BE32C346014}"/>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7" name="Straight Connector 2226">
                <a:extLst>
                  <a:ext uri="{FF2B5EF4-FFF2-40B4-BE49-F238E27FC236}">
                    <a16:creationId xmlns:a16="http://schemas.microsoft.com/office/drawing/2014/main" id="{33C6DE5B-ED4A-400D-BA22-EA5E2E79C42C}"/>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8" name="Straight Connector 2227">
                <a:extLst>
                  <a:ext uri="{FF2B5EF4-FFF2-40B4-BE49-F238E27FC236}">
                    <a16:creationId xmlns:a16="http://schemas.microsoft.com/office/drawing/2014/main" id="{7FBF6E8B-D383-4989-85CC-1077F9FC0DF5}"/>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9" name="Straight Connector 2228">
                <a:extLst>
                  <a:ext uri="{FF2B5EF4-FFF2-40B4-BE49-F238E27FC236}">
                    <a16:creationId xmlns:a16="http://schemas.microsoft.com/office/drawing/2014/main" id="{76696923-C7B6-403D-A822-B054EE35093A}"/>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3" name="Group 2212">
              <a:extLst>
                <a:ext uri="{FF2B5EF4-FFF2-40B4-BE49-F238E27FC236}">
                  <a16:creationId xmlns:a16="http://schemas.microsoft.com/office/drawing/2014/main" id="{D72B44A4-2C2D-4522-8CBF-11681E606ADE}"/>
                </a:ext>
              </a:extLst>
            </p:cNvPr>
            <p:cNvGrpSpPr/>
            <p:nvPr/>
          </p:nvGrpSpPr>
          <p:grpSpPr>
            <a:xfrm rot="5400000">
              <a:off x="5638800" y="-5397499"/>
              <a:ext cx="914400" cy="13081000"/>
              <a:chOff x="5121275" y="-952500"/>
              <a:chExt cx="914400" cy="8928206"/>
            </a:xfrm>
          </p:grpSpPr>
          <p:cxnSp>
            <p:nvCxnSpPr>
              <p:cNvPr id="2220" name="Straight Connector 2219">
                <a:extLst>
                  <a:ext uri="{FF2B5EF4-FFF2-40B4-BE49-F238E27FC236}">
                    <a16:creationId xmlns:a16="http://schemas.microsoft.com/office/drawing/2014/main" id="{7B9B3698-2FC8-47FD-B9A9-5EDC098A9C8A}"/>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1" name="Straight Connector 2220">
                <a:extLst>
                  <a:ext uri="{FF2B5EF4-FFF2-40B4-BE49-F238E27FC236}">
                    <a16:creationId xmlns:a16="http://schemas.microsoft.com/office/drawing/2014/main" id="{ED1EB0FD-9F96-47EF-9863-FD7852A69533}"/>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2" name="Straight Connector 2221">
                <a:extLst>
                  <a:ext uri="{FF2B5EF4-FFF2-40B4-BE49-F238E27FC236}">
                    <a16:creationId xmlns:a16="http://schemas.microsoft.com/office/drawing/2014/main" id="{F347FF27-7E5C-4117-98DB-EC852FFE792C}"/>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3" name="Straight Connector 2222">
                <a:extLst>
                  <a:ext uri="{FF2B5EF4-FFF2-40B4-BE49-F238E27FC236}">
                    <a16:creationId xmlns:a16="http://schemas.microsoft.com/office/drawing/2014/main" id="{4FD54311-070D-46D3-8721-2BE67E245EAD}"/>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4" name="Straight Connector 2223">
                <a:extLst>
                  <a:ext uri="{FF2B5EF4-FFF2-40B4-BE49-F238E27FC236}">
                    <a16:creationId xmlns:a16="http://schemas.microsoft.com/office/drawing/2014/main" id="{78F10484-C393-4498-B0F6-7D231FE472F1}"/>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4" name="Group 2213">
              <a:extLst>
                <a:ext uri="{FF2B5EF4-FFF2-40B4-BE49-F238E27FC236}">
                  <a16:creationId xmlns:a16="http://schemas.microsoft.com/office/drawing/2014/main" id="{8CE33B12-E850-45AB-AF08-90465C556DF3}"/>
                </a:ext>
              </a:extLst>
            </p:cNvPr>
            <p:cNvGrpSpPr/>
            <p:nvPr/>
          </p:nvGrpSpPr>
          <p:grpSpPr>
            <a:xfrm rot="5400000">
              <a:off x="5638800" y="-6311899"/>
              <a:ext cx="914400" cy="13081000"/>
              <a:chOff x="5121275" y="-952500"/>
              <a:chExt cx="914400" cy="8928206"/>
            </a:xfrm>
          </p:grpSpPr>
          <p:cxnSp>
            <p:nvCxnSpPr>
              <p:cNvPr id="2215" name="Straight Connector 2214">
                <a:extLst>
                  <a:ext uri="{FF2B5EF4-FFF2-40B4-BE49-F238E27FC236}">
                    <a16:creationId xmlns:a16="http://schemas.microsoft.com/office/drawing/2014/main" id="{60B99A7B-C1AD-4323-BE69-A7A2CD6DEBBB}"/>
                  </a:ext>
                </a:extLst>
              </p:cNvPr>
              <p:cNvCxnSpPr>
                <a:cxnSpLocks/>
              </p:cNvCxnSpPr>
              <p:nvPr/>
            </p:nvCxnSpPr>
            <p:spPr>
              <a:xfrm>
                <a:off x="58070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6" name="Straight Connector 2215">
                <a:extLst>
                  <a:ext uri="{FF2B5EF4-FFF2-40B4-BE49-F238E27FC236}">
                    <a16:creationId xmlns:a16="http://schemas.microsoft.com/office/drawing/2014/main" id="{179370F1-8EA2-4F94-B241-2EF8CF16CABC}"/>
                  </a:ext>
                </a:extLst>
              </p:cNvPr>
              <p:cNvCxnSpPr>
                <a:cxnSpLocks/>
              </p:cNvCxnSpPr>
              <p:nvPr/>
            </p:nvCxnSpPr>
            <p:spPr>
              <a:xfrm>
                <a:off x="55784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7" name="Straight Connector 2216">
                <a:extLst>
                  <a:ext uri="{FF2B5EF4-FFF2-40B4-BE49-F238E27FC236}">
                    <a16:creationId xmlns:a16="http://schemas.microsoft.com/office/drawing/2014/main" id="{044DB2E1-7AC1-4BE4-A505-FEAACB2ADA28}"/>
                  </a:ext>
                </a:extLst>
              </p:cNvPr>
              <p:cNvCxnSpPr>
                <a:cxnSpLocks/>
              </p:cNvCxnSpPr>
              <p:nvPr/>
            </p:nvCxnSpPr>
            <p:spPr>
              <a:xfrm>
                <a:off x="53498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8" name="Straight Connector 2217">
                <a:extLst>
                  <a:ext uri="{FF2B5EF4-FFF2-40B4-BE49-F238E27FC236}">
                    <a16:creationId xmlns:a16="http://schemas.microsoft.com/office/drawing/2014/main" id="{DAE26296-8721-4166-821A-9800E17EA3D2}"/>
                  </a:ext>
                </a:extLst>
              </p:cNvPr>
              <p:cNvCxnSpPr>
                <a:cxnSpLocks/>
              </p:cNvCxnSpPr>
              <p:nvPr/>
            </p:nvCxnSpPr>
            <p:spPr>
              <a:xfrm>
                <a:off x="51212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9" name="Straight Connector 2218">
                <a:extLst>
                  <a:ext uri="{FF2B5EF4-FFF2-40B4-BE49-F238E27FC236}">
                    <a16:creationId xmlns:a16="http://schemas.microsoft.com/office/drawing/2014/main" id="{653A7101-CAB9-4EFE-884A-0FA06594C1F8}"/>
                  </a:ext>
                </a:extLst>
              </p:cNvPr>
              <p:cNvCxnSpPr>
                <a:cxnSpLocks/>
              </p:cNvCxnSpPr>
              <p:nvPr/>
            </p:nvCxnSpPr>
            <p:spPr>
              <a:xfrm>
                <a:off x="6035675" y="-952500"/>
                <a:ext cx="0" cy="892820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255" name="1 inch Solid Vertical">
            <a:extLst>
              <a:ext uri="{FF2B5EF4-FFF2-40B4-BE49-F238E27FC236}">
                <a16:creationId xmlns:a16="http://schemas.microsoft.com/office/drawing/2014/main" id="{1C8012B2-EFD6-410E-92F7-78F0CA1AB66E}"/>
              </a:ext>
            </a:extLst>
          </p:cNvPr>
          <p:cNvGrpSpPr/>
          <p:nvPr userDrawn="1"/>
        </p:nvGrpSpPr>
        <p:grpSpPr>
          <a:xfrm>
            <a:off x="457876" y="-952500"/>
            <a:ext cx="8228924" cy="8928206"/>
            <a:chOff x="610502" y="-952500"/>
            <a:chExt cx="10971898" cy="8928206"/>
          </a:xfrm>
        </p:grpSpPr>
        <p:cxnSp>
          <p:nvCxnSpPr>
            <p:cNvPr id="2256" name="Straight Connector 2255">
              <a:extLst>
                <a:ext uri="{FF2B5EF4-FFF2-40B4-BE49-F238E27FC236}">
                  <a16:creationId xmlns:a16="http://schemas.microsoft.com/office/drawing/2014/main" id="{8F10720C-D37D-446F-9F6A-7AA910E0B7FE}"/>
                </a:ext>
              </a:extLst>
            </p:cNvPr>
            <p:cNvCxnSpPr>
              <a:cxnSpLocks/>
            </p:cNvCxnSpPr>
            <p:nvPr/>
          </p:nvCxnSpPr>
          <p:spPr>
            <a:xfrm>
              <a:off x="610502"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7" name="Straight Connector 2256">
              <a:extLst>
                <a:ext uri="{FF2B5EF4-FFF2-40B4-BE49-F238E27FC236}">
                  <a16:creationId xmlns:a16="http://schemas.microsoft.com/office/drawing/2014/main" id="{60074CF6-A967-4EAF-B1D0-767DD264E5DD}"/>
                </a:ext>
              </a:extLst>
            </p:cNvPr>
            <p:cNvCxnSpPr>
              <a:cxnSpLocks/>
            </p:cNvCxnSpPr>
            <p:nvPr/>
          </p:nvCxnSpPr>
          <p:spPr>
            <a:xfrm>
              <a:off x="15240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8" name="Straight Connector 2257">
              <a:extLst>
                <a:ext uri="{FF2B5EF4-FFF2-40B4-BE49-F238E27FC236}">
                  <a16:creationId xmlns:a16="http://schemas.microsoft.com/office/drawing/2014/main" id="{FE03874F-51F7-448B-AC09-3399C1E612B2}"/>
                </a:ext>
              </a:extLst>
            </p:cNvPr>
            <p:cNvCxnSpPr>
              <a:cxnSpLocks/>
            </p:cNvCxnSpPr>
            <p:nvPr/>
          </p:nvCxnSpPr>
          <p:spPr>
            <a:xfrm>
              <a:off x="24384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9" name="Straight Connector 2258">
              <a:extLst>
                <a:ext uri="{FF2B5EF4-FFF2-40B4-BE49-F238E27FC236}">
                  <a16:creationId xmlns:a16="http://schemas.microsoft.com/office/drawing/2014/main" id="{C43C20D5-D6F2-444F-A49E-EA5C08C0783C}"/>
                </a:ext>
              </a:extLst>
            </p:cNvPr>
            <p:cNvCxnSpPr>
              <a:cxnSpLocks/>
            </p:cNvCxnSpPr>
            <p:nvPr/>
          </p:nvCxnSpPr>
          <p:spPr>
            <a:xfrm>
              <a:off x="33528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0" name="Straight Connector 2259">
              <a:extLst>
                <a:ext uri="{FF2B5EF4-FFF2-40B4-BE49-F238E27FC236}">
                  <a16:creationId xmlns:a16="http://schemas.microsoft.com/office/drawing/2014/main" id="{BE49C029-3767-4037-BB13-A68F675A2814}"/>
                </a:ext>
              </a:extLst>
            </p:cNvPr>
            <p:cNvCxnSpPr>
              <a:cxnSpLocks/>
            </p:cNvCxnSpPr>
            <p:nvPr/>
          </p:nvCxnSpPr>
          <p:spPr>
            <a:xfrm>
              <a:off x="42672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1" name="Straight Connector 2260">
              <a:extLst>
                <a:ext uri="{FF2B5EF4-FFF2-40B4-BE49-F238E27FC236}">
                  <a16:creationId xmlns:a16="http://schemas.microsoft.com/office/drawing/2014/main" id="{03F8CBE7-788C-46E5-AF1A-A47E56621EB1}"/>
                </a:ext>
              </a:extLst>
            </p:cNvPr>
            <p:cNvCxnSpPr>
              <a:cxnSpLocks/>
            </p:cNvCxnSpPr>
            <p:nvPr/>
          </p:nvCxnSpPr>
          <p:spPr>
            <a:xfrm>
              <a:off x="51816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2" name="Straight Connector 2261">
              <a:extLst>
                <a:ext uri="{FF2B5EF4-FFF2-40B4-BE49-F238E27FC236}">
                  <a16:creationId xmlns:a16="http://schemas.microsoft.com/office/drawing/2014/main" id="{80C624FD-4CAA-4EB3-8BF3-BC040D394434}"/>
                </a:ext>
              </a:extLst>
            </p:cNvPr>
            <p:cNvCxnSpPr>
              <a:cxnSpLocks/>
            </p:cNvCxnSpPr>
            <p:nvPr/>
          </p:nvCxnSpPr>
          <p:spPr>
            <a:xfrm>
              <a:off x="60960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3" name="Straight Connector 2262">
              <a:extLst>
                <a:ext uri="{FF2B5EF4-FFF2-40B4-BE49-F238E27FC236}">
                  <a16:creationId xmlns:a16="http://schemas.microsoft.com/office/drawing/2014/main" id="{4D71E64C-15DB-49E8-9AE0-9725B4115B36}"/>
                </a:ext>
              </a:extLst>
            </p:cNvPr>
            <p:cNvCxnSpPr>
              <a:cxnSpLocks/>
            </p:cNvCxnSpPr>
            <p:nvPr/>
          </p:nvCxnSpPr>
          <p:spPr>
            <a:xfrm>
              <a:off x="70104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4" name="Straight Connector 2263">
              <a:extLst>
                <a:ext uri="{FF2B5EF4-FFF2-40B4-BE49-F238E27FC236}">
                  <a16:creationId xmlns:a16="http://schemas.microsoft.com/office/drawing/2014/main" id="{28AE3187-6511-4B83-88B5-23977718FB3F}"/>
                </a:ext>
              </a:extLst>
            </p:cNvPr>
            <p:cNvCxnSpPr>
              <a:cxnSpLocks/>
            </p:cNvCxnSpPr>
            <p:nvPr/>
          </p:nvCxnSpPr>
          <p:spPr>
            <a:xfrm>
              <a:off x="79248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5" name="Straight Connector 2264">
              <a:extLst>
                <a:ext uri="{FF2B5EF4-FFF2-40B4-BE49-F238E27FC236}">
                  <a16:creationId xmlns:a16="http://schemas.microsoft.com/office/drawing/2014/main" id="{21B5CCBC-266A-4D38-93F4-EF81C094868A}"/>
                </a:ext>
              </a:extLst>
            </p:cNvPr>
            <p:cNvCxnSpPr>
              <a:cxnSpLocks/>
            </p:cNvCxnSpPr>
            <p:nvPr/>
          </p:nvCxnSpPr>
          <p:spPr>
            <a:xfrm>
              <a:off x="88392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6" name="Straight Connector 2265">
              <a:extLst>
                <a:ext uri="{FF2B5EF4-FFF2-40B4-BE49-F238E27FC236}">
                  <a16:creationId xmlns:a16="http://schemas.microsoft.com/office/drawing/2014/main" id="{D2BF0A70-7963-4B77-91BF-0AA2A00DFFF2}"/>
                </a:ext>
              </a:extLst>
            </p:cNvPr>
            <p:cNvCxnSpPr>
              <a:cxnSpLocks/>
            </p:cNvCxnSpPr>
            <p:nvPr/>
          </p:nvCxnSpPr>
          <p:spPr>
            <a:xfrm>
              <a:off x="97536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7" name="Straight Connector 2266">
              <a:extLst>
                <a:ext uri="{FF2B5EF4-FFF2-40B4-BE49-F238E27FC236}">
                  <a16:creationId xmlns:a16="http://schemas.microsoft.com/office/drawing/2014/main" id="{7A116F1A-15B7-4C1B-981E-C6EB4D73514B}"/>
                </a:ext>
              </a:extLst>
            </p:cNvPr>
            <p:cNvCxnSpPr>
              <a:cxnSpLocks/>
            </p:cNvCxnSpPr>
            <p:nvPr/>
          </p:nvCxnSpPr>
          <p:spPr>
            <a:xfrm>
              <a:off x="106680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8" name="Straight Connector 2267">
              <a:extLst>
                <a:ext uri="{FF2B5EF4-FFF2-40B4-BE49-F238E27FC236}">
                  <a16:creationId xmlns:a16="http://schemas.microsoft.com/office/drawing/2014/main" id="{94D600A8-E040-4663-831A-7F4671839440}"/>
                </a:ext>
              </a:extLst>
            </p:cNvPr>
            <p:cNvCxnSpPr>
              <a:cxnSpLocks/>
            </p:cNvCxnSpPr>
            <p:nvPr/>
          </p:nvCxnSpPr>
          <p:spPr>
            <a:xfrm>
              <a:off x="11582400" y="-952500"/>
              <a:ext cx="0" cy="892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69" name="1 inch Solid Horizontal">
            <a:extLst>
              <a:ext uri="{FF2B5EF4-FFF2-40B4-BE49-F238E27FC236}">
                <a16:creationId xmlns:a16="http://schemas.microsoft.com/office/drawing/2014/main" id="{8742EF34-89DF-436E-995C-D82C3951749F}"/>
              </a:ext>
            </a:extLst>
          </p:cNvPr>
          <p:cNvGrpSpPr/>
          <p:nvPr userDrawn="1"/>
        </p:nvGrpSpPr>
        <p:grpSpPr>
          <a:xfrm>
            <a:off x="-671513" y="685536"/>
            <a:ext cx="10487025" cy="5486665"/>
            <a:chOff x="-895350" y="685535"/>
            <a:chExt cx="13982700" cy="5486665"/>
          </a:xfrm>
        </p:grpSpPr>
        <p:cxnSp>
          <p:nvCxnSpPr>
            <p:cNvPr id="2270" name="Straight Connector 2269">
              <a:extLst>
                <a:ext uri="{FF2B5EF4-FFF2-40B4-BE49-F238E27FC236}">
                  <a16:creationId xmlns:a16="http://schemas.microsoft.com/office/drawing/2014/main" id="{C8903AFC-B938-4779-802C-EAC99B225720}"/>
                </a:ext>
              </a:extLst>
            </p:cNvPr>
            <p:cNvCxnSpPr>
              <a:cxnSpLocks/>
            </p:cNvCxnSpPr>
            <p:nvPr/>
          </p:nvCxnSpPr>
          <p:spPr>
            <a:xfrm rot="5400000">
              <a:off x="6096000" y="-6305815"/>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1" name="Straight Connector 2270">
              <a:extLst>
                <a:ext uri="{FF2B5EF4-FFF2-40B4-BE49-F238E27FC236}">
                  <a16:creationId xmlns:a16="http://schemas.microsoft.com/office/drawing/2014/main" id="{9892BD01-5B96-4454-B622-68A3A0737F80}"/>
                </a:ext>
              </a:extLst>
            </p:cNvPr>
            <p:cNvCxnSpPr>
              <a:cxnSpLocks/>
            </p:cNvCxnSpPr>
            <p:nvPr/>
          </p:nvCxnSpPr>
          <p:spPr>
            <a:xfrm rot="5400000">
              <a:off x="6096000" y="-5391415"/>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2" name="Straight Connector 2271">
              <a:extLst>
                <a:ext uri="{FF2B5EF4-FFF2-40B4-BE49-F238E27FC236}">
                  <a16:creationId xmlns:a16="http://schemas.microsoft.com/office/drawing/2014/main" id="{8D32DDAD-EC19-4ED2-AB03-DD28F6AB5C8A}"/>
                </a:ext>
              </a:extLst>
            </p:cNvPr>
            <p:cNvCxnSpPr>
              <a:cxnSpLocks/>
            </p:cNvCxnSpPr>
            <p:nvPr/>
          </p:nvCxnSpPr>
          <p:spPr>
            <a:xfrm rot="5400000">
              <a:off x="6096000" y="-44767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3" name="Straight Connector 2272">
              <a:extLst>
                <a:ext uri="{FF2B5EF4-FFF2-40B4-BE49-F238E27FC236}">
                  <a16:creationId xmlns:a16="http://schemas.microsoft.com/office/drawing/2014/main" id="{40FB4DC6-D116-420B-8D2E-D41B1F1F3E28}"/>
                </a:ext>
              </a:extLst>
            </p:cNvPr>
            <p:cNvCxnSpPr>
              <a:cxnSpLocks/>
            </p:cNvCxnSpPr>
            <p:nvPr/>
          </p:nvCxnSpPr>
          <p:spPr>
            <a:xfrm rot="5400000">
              <a:off x="6096000" y="-35623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4" name="Straight Connector 2273">
              <a:extLst>
                <a:ext uri="{FF2B5EF4-FFF2-40B4-BE49-F238E27FC236}">
                  <a16:creationId xmlns:a16="http://schemas.microsoft.com/office/drawing/2014/main" id="{1DEAB5F8-845F-45A9-A642-39179FDB6CB1}"/>
                </a:ext>
              </a:extLst>
            </p:cNvPr>
            <p:cNvCxnSpPr>
              <a:cxnSpLocks/>
            </p:cNvCxnSpPr>
            <p:nvPr/>
          </p:nvCxnSpPr>
          <p:spPr>
            <a:xfrm rot="5400000">
              <a:off x="6096000" y="-26479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5" name="Straight Connector 2274">
              <a:extLst>
                <a:ext uri="{FF2B5EF4-FFF2-40B4-BE49-F238E27FC236}">
                  <a16:creationId xmlns:a16="http://schemas.microsoft.com/office/drawing/2014/main" id="{1A9A9ACF-FFBC-4B53-9999-55F1E5948FA1}"/>
                </a:ext>
              </a:extLst>
            </p:cNvPr>
            <p:cNvCxnSpPr>
              <a:cxnSpLocks/>
            </p:cNvCxnSpPr>
            <p:nvPr/>
          </p:nvCxnSpPr>
          <p:spPr>
            <a:xfrm rot="5400000">
              <a:off x="6096000" y="-17335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6" name="Straight Connector 2275">
              <a:extLst>
                <a:ext uri="{FF2B5EF4-FFF2-40B4-BE49-F238E27FC236}">
                  <a16:creationId xmlns:a16="http://schemas.microsoft.com/office/drawing/2014/main" id="{D80A7949-3AE6-47FE-9D4A-7557BCFB481E}"/>
                </a:ext>
              </a:extLst>
            </p:cNvPr>
            <p:cNvCxnSpPr>
              <a:cxnSpLocks/>
            </p:cNvCxnSpPr>
            <p:nvPr/>
          </p:nvCxnSpPr>
          <p:spPr>
            <a:xfrm rot="5400000">
              <a:off x="6096000" y="-819150"/>
              <a:ext cx="0" cy="1398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7" name="Group 2276">
            <a:extLst>
              <a:ext uri="{FF2B5EF4-FFF2-40B4-BE49-F238E27FC236}">
                <a16:creationId xmlns:a16="http://schemas.microsoft.com/office/drawing/2014/main" id="{FC03085C-5E4E-4191-AA3D-20F6B09B767B}"/>
              </a:ext>
            </a:extLst>
          </p:cNvPr>
          <p:cNvGrpSpPr/>
          <p:nvPr userDrawn="1"/>
        </p:nvGrpSpPr>
        <p:grpSpPr>
          <a:xfrm>
            <a:off x="-601898" y="-733426"/>
            <a:ext cx="10356868" cy="8319123"/>
            <a:chOff x="-802531" y="-733426"/>
            <a:chExt cx="13809157" cy="8319123"/>
          </a:xfrm>
        </p:grpSpPr>
        <p:grpSp>
          <p:nvGrpSpPr>
            <p:cNvPr id="2278" name="Group 2277">
              <a:extLst>
                <a:ext uri="{FF2B5EF4-FFF2-40B4-BE49-F238E27FC236}">
                  <a16:creationId xmlns:a16="http://schemas.microsoft.com/office/drawing/2014/main" id="{A2D7BF72-C536-49E2-B20C-4EE544B130EA}"/>
                </a:ext>
              </a:extLst>
            </p:cNvPr>
            <p:cNvGrpSpPr/>
            <p:nvPr/>
          </p:nvGrpSpPr>
          <p:grpSpPr>
            <a:xfrm>
              <a:off x="-301477" y="-733426"/>
              <a:ext cx="12799361" cy="961485"/>
              <a:chOff x="-301477" y="-733426"/>
              <a:chExt cx="12799361" cy="961485"/>
            </a:xfrm>
          </p:grpSpPr>
          <p:grpSp>
            <p:nvGrpSpPr>
              <p:cNvPr id="2462" name="Group 2461">
                <a:extLst>
                  <a:ext uri="{FF2B5EF4-FFF2-40B4-BE49-F238E27FC236}">
                    <a16:creationId xmlns:a16="http://schemas.microsoft.com/office/drawing/2014/main" id="{7E1AF2E6-121A-43F9-AC0E-B008185EA4FD}"/>
                  </a:ext>
                </a:extLst>
              </p:cNvPr>
              <p:cNvGrpSpPr/>
              <p:nvPr/>
            </p:nvGrpSpPr>
            <p:grpSpPr>
              <a:xfrm>
                <a:off x="610502" y="-733426"/>
                <a:ext cx="913046" cy="961485"/>
                <a:chOff x="610502" y="-1073150"/>
                <a:chExt cx="913046" cy="1301210"/>
              </a:xfrm>
            </p:grpSpPr>
            <p:cxnSp>
              <p:nvCxnSpPr>
                <p:cNvPr id="2541" name="Straight Connector 2540">
                  <a:extLst>
                    <a:ext uri="{FF2B5EF4-FFF2-40B4-BE49-F238E27FC236}">
                      <a16:creationId xmlns:a16="http://schemas.microsoft.com/office/drawing/2014/main" id="{70EED6FF-5178-4FBE-847F-834575515EB9}"/>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2" name="Straight Connector 2541">
                  <a:extLst>
                    <a:ext uri="{FF2B5EF4-FFF2-40B4-BE49-F238E27FC236}">
                      <a16:creationId xmlns:a16="http://schemas.microsoft.com/office/drawing/2014/main" id="{FC64245A-5013-487B-96AA-7331B0D91F65}"/>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3" name="Straight Connector 2542">
                  <a:extLst>
                    <a:ext uri="{FF2B5EF4-FFF2-40B4-BE49-F238E27FC236}">
                      <a16:creationId xmlns:a16="http://schemas.microsoft.com/office/drawing/2014/main" id="{34E4569A-BE83-40C5-8D63-5B4603A19349}"/>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4" name="Straight Connector 2543">
                  <a:extLst>
                    <a:ext uri="{FF2B5EF4-FFF2-40B4-BE49-F238E27FC236}">
                      <a16:creationId xmlns:a16="http://schemas.microsoft.com/office/drawing/2014/main" id="{4DAEC35A-516A-40A8-A752-694F56941C59}"/>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5" name="Straight Connector 2544">
                  <a:extLst>
                    <a:ext uri="{FF2B5EF4-FFF2-40B4-BE49-F238E27FC236}">
                      <a16:creationId xmlns:a16="http://schemas.microsoft.com/office/drawing/2014/main" id="{B6305AD5-77C6-4FE6-95E0-2DC08412F076}"/>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3" name="Group 2462">
                <a:extLst>
                  <a:ext uri="{FF2B5EF4-FFF2-40B4-BE49-F238E27FC236}">
                    <a16:creationId xmlns:a16="http://schemas.microsoft.com/office/drawing/2014/main" id="{DFFCC1C7-34C9-4C80-9398-9A1ED5F6325F}"/>
                  </a:ext>
                </a:extLst>
              </p:cNvPr>
              <p:cNvGrpSpPr/>
              <p:nvPr/>
            </p:nvGrpSpPr>
            <p:grpSpPr>
              <a:xfrm>
                <a:off x="-301477" y="-733426"/>
                <a:ext cx="913046" cy="961485"/>
                <a:chOff x="610502" y="-1073150"/>
                <a:chExt cx="913046" cy="1301210"/>
              </a:xfrm>
            </p:grpSpPr>
            <p:cxnSp>
              <p:nvCxnSpPr>
                <p:cNvPr id="2536" name="Straight Connector 2535">
                  <a:extLst>
                    <a:ext uri="{FF2B5EF4-FFF2-40B4-BE49-F238E27FC236}">
                      <a16:creationId xmlns:a16="http://schemas.microsoft.com/office/drawing/2014/main" id="{B7FC230E-2219-4C56-8AA1-3849621AF0BC}"/>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7" name="Straight Connector 2536">
                  <a:extLst>
                    <a:ext uri="{FF2B5EF4-FFF2-40B4-BE49-F238E27FC236}">
                      <a16:creationId xmlns:a16="http://schemas.microsoft.com/office/drawing/2014/main" id="{D1C8D25D-2A0A-4A1D-A6CB-DEDBE44AE921}"/>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8" name="Straight Connector 2537">
                  <a:extLst>
                    <a:ext uri="{FF2B5EF4-FFF2-40B4-BE49-F238E27FC236}">
                      <a16:creationId xmlns:a16="http://schemas.microsoft.com/office/drawing/2014/main" id="{CD0261A5-EF4F-42EC-8CAE-E9F5F0C7D4B5}"/>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9" name="Straight Connector 2538">
                  <a:extLst>
                    <a:ext uri="{FF2B5EF4-FFF2-40B4-BE49-F238E27FC236}">
                      <a16:creationId xmlns:a16="http://schemas.microsoft.com/office/drawing/2014/main" id="{D6F511C1-1D68-4AFA-97CD-ECAE3FA8DDFC}"/>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0" name="Straight Connector 2539">
                  <a:extLst>
                    <a:ext uri="{FF2B5EF4-FFF2-40B4-BE49-F238E27FC236}">
                      <a16:creationId xmlns:a16="http://schemas.microsoft.com/office/drawing/2014/main" id="{3F73F186-43A4-4288-B651-810DEFDDF9FF}"/>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4" name="Group 2463">
                <a:extLst>
                  <a:ext uri="{FF2B5EF4-FFF2-40B4-BE49-F238E27FC236}">
                    <a16:creationId xmlns:a16="http://schemas.microsoft.com/office/drawing/2014/main" id="{EB204552-DE0A-427D-9CEA-8DFD33560F58}"/>
                  </a:ext>
                </a:extLst>
              </p:cNvPr>
              <p:cNvGrpSpPr/>
              <p:nvPr/>
            </p:nvGrpSpPr>
            <p:grpSpPr>
              <a:xfrm>
                <a:off x="1525030" y="-733426"/>
                <a:ext cx="913046" cy="961485"/>
                <a:chOff x="610502" y="-1073150"/>
                <a:chExt cx="913046" cy="1301210"/>
              </a:xfrm>
            </p:grpSpPr>
            <p:cxnSp>
              <p:nvCxnSpPr>
                <p:cNvPr id="2531" name="Straight Connector 2530">
                  <a:extLst>
                    <a:ext uri="{FF2B5EF4-FFF2-40B4-BE49-F238E27FC236}">
                      <a16:creationId xmlns:a16="http://schemas.microsoft.com/office/drawing/2014/main" id="{8E71243C-715B-42F5-BD15-18FB66A6A441}"/>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2" name="Straight Connector 2531">
                  <a:extLst>
                    <a:ext uri="{FF2B5EF4-FFF2-40B4-BE49-F238E27FC236}">
                      <a16:creationId xmlns:a16="http://schemas.microsoft.com/office/drawing/2014/main" id="{2E2824AB-CA4B-48F1-8804-A18965B3FFAA}"/>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3" name="Straight Connector 2532">
                  <a:extLst>
                    <a:ext uri="{FF2B5EF4-FFF2-40B4-BE49-F238E27FC236}">
                      <a16:creationId xmlns:a16="http://schemas.microsoft.com/office/drawing/2014/main" id="{F5131960-57EF-435D-A822-38448E8B03CF}"/>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4" name="Straight Connector 2533">
                  <a:extLst>
                    <a:ext uri="{FF2B5EF4-FFF2-40B4-BE49-F238E27FC236}">
                      <a16:creationId xmlns:a16="http://schemas.microsoft.com/office/drawing/2014/main" id="{0195C672-4E2F-47AE-8BD3-6FCDB26F246B}"/>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5" name="Straight Connector 2534">
                  <a:extLst>
                    <a:ext uri="{FF2B5EF4-FFF2-40B4-BE49-F238E27FC236}">
                      <a16:creationId xmlns:a16="http://schemas.microsoft.com/office/drawing/2014/main" id="{F523A5B3-B493-4F91-A798-C96309CC00DD}"/>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5" name="Group 2464">
                <a:extLst>
                  <a:ext uri="{FF2B5EF4-FFF2-40B4-BE49-F238E27FC236}">
                    <a16:creationId xmlns:a16="http://schemas.microsoft.com/office/drawing/2014/main" id="{ED437518-1303-4C3D-A50D-AB68058A776D}"/>
                  </a:ext>
                </a:extLst>
              </p:cNvPr>
              <p:cNvGrpSpPr/>
              <p:nvPr/>
            </p:nvGrpSpPr>
            <p:grpSpPr>
              <a:xfrm>
                <a:off x="2439558" y="-733426"/>
                <a:ext cx="913046" cy="961485"/>
                <a:chOff x="610502" y="-1073150"/>
                <a:chExt cx="913046" cy="1301210"/>
              </a:xfrm>
            </p:grpSpPr>
            <p:cxnSp>
              <p:nvCxnSpPr>
                <p:cNvPr id="2526" name="Straight Connector 2525">
                  <a:extLst>
                    <a:ext uri="{FF2B5EF4-FFF2-40B4-BE49-F238E27FC236}">
                      <a16:creationId xmlns:a16="http://schemas.microsoft.com/office/drawing/2014/main" id="{6BBDC095-92BE-4BF6-A9D5-44391A18785C}"/>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7" name="Straight Connector 2526">
                  <a:extLst>
                    <a:ext uri="{FF2B5EF4-FFF2-40B4-BE49-F238E27FC236}">
                      <a16:creationId xmlns:a16="http://schemas.microsoft.com/office/drawing/2014/main" id="{3C242660-809A-4934-B48C-AB6F380F5EDF}"/>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8" name="Straight Connector 2527">
                  <a:extLst>
                    <a:ext uri="{FF2B5EF4-FFF2-40B4-BE49-F238E27FC236}">
                      <a16:creationId xmlns:a16="http://schemas.microsoft.com/office/drawing/2014/main" id="{14332EC3-5632-4C0E-869D-AFA99903BDD5}"/>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9" name="Straight Connector 2528">
                  <a:extLst>
                    <a:ext uri="{FF2B5EF4-FFF2-40B4-BE49-F238E27FC236}">
                      <a16:creationId xmlns:a16="http://schemas.microsoft.com/office/drawing/2014/main" id="{428AABAB-65F4-465D-841E-E0099E10511E}"/>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0" name="Straight Connector 2529">
                  <a:extLst>
                    <a:ext uri="{FF2B5EF4-FFF2-40B4-BE49-F238E27FC236}">
                      <a16:creationId xmlns:a16="http://schemas.microsoft.com/office/drawing/2014/main" id="{33496EE4-3130-4F9B-A29F-AA0D8124255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6" name="Group 2465">
                <a:extLst>
                  <a:ext uri="{FF2B5EF4-FFF2-40B4-BE49-F238E27FC236}">
                    <a16:creationId xmlns:a16="http://schemas.microsoft.com/office/drawing/2014/main" id="{D5363115-E637-4AAD-9937-49EF269554E7}"/>
                  </a:ext>
                </a:extLst>
              </p:cNvPr>
              <p:cNvGrpSpPr/>
              <p:nvPr/>
            </p:nvGrpSpPr>
            <p:grpSpPr>
              <a:xfrm>
                <a:off x="3354086" y="-733426"/>
                <a:ext cx="913046" cy="961485"/>
                <a:chOff x="610502" y="-1073150"/>
                <a:chExt cx="913046" cy="1301210"/>
              </a:xfrm>
            </p:grpSpPr>
            <p:cxnSp>
              <p:nvCxnSpPr>
                <p:cNvPr id="2521" name="Straight Connector 2520">
                  <a:extLst>
                    <a:ext uri="{FF2B5EF4-FFF2-40B4-BE49-F238E27FC236}">
                      <a16:creationId xmlns:a16="http://schemas.microsoft.com/office/drawing/2014/main" id="{03EF0427-8F9E-4A17-8344-B30FC09B01D2}"/>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2" name="Straight Connector 2521">
                  <a:extLst>
                    <a:ext uri="{FF2B5EF4-FFF2-40B4-BE49-F238E27FC236}">
                      <a16:creationId xmlns:a16="http://schemas.microsoft.com/office/drawing/2014/main" id="{39FDDE46-A95C-40B4-AA2D-473F8836D35B}"/>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3" name="Straight Connector 2522">
                  <a:extLst>
                    <a:ext uri="{FF2B5EF4-FFF2-40B4-BE49-F238E27FC236}">
                      <a16:creationId xmlns:a16="http://schemas.microsoft.com/office/drawing/2014/main" id="{3D4B6364-2CF5-4024-ACE4-69C822448925}"/>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4" name="Straight Connector 2523">
                  <a:extLst>
                    <a:ext uri="{FF2B5EF4-FFF2-40B4-BE49-F238E27FC236}">
                      <a16:creationId xmlns:a16="http://schemas.microsoft.com/office/drawing/2014/main" id="{877AF109-8ECE-4DB0-A7E4-432ECBCB4360}"/>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5" name="Straight Connector 2524">
                  <a:extLst>
                    <a:ext uri="{FF2B5EF4-FFF2-40B4-BE49-F238E27FC236}">
                      <a16:creationId xmlns:a16="http://schemas.microsoft.com/office/drawing/2014/main" id="{735C968E-EA1B-441A-8981-9208407E37C2}"/>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7" name="Group 2466">
                <a:extLst>
                  <a:ext uri="{FF2B5EF4-FFF2-40B4-BE49-F238E27FC236}">
                    <a16:creationId xmlns:a16="http://schemas.microsoft.com/office/drawing/2014/main" id="{63FE9DE1-E913-429A-9CB6-30045BC191BA}"/>
                  </a:ext>
                </a:extLst>
              </p:cNvPr>
              <p:cNvGrpSpPr/>
              <p:nvPr/>
            </p:nvGrpSpPr>
            <p:grpSpPr>
              <a:xfrm>
                <a:off x="4268614" y="-733426"/>
                <a:ext cx="913046" cy="961485"/>
                <a:chOff x="610502" y="-1073150"/>
                <a:chExt cx="913046" cy="1301210"/>
              </a:xfrm>
            </p:grpSpPr>
            <p:cxnSp>
              <p:nvCxnSpPr>
                <p:cNvPr id="2516" name="Straight Connector 2515">
                  <a:extLst>
                    <a:ext uri="{FF2B5EF4-FFF2-40B4-BE49-F238E27FC236}">
                      <a16:creationId xmlns:a16="http://schemas.microsoft.com/office/drawing/2014/main" id="{F7E194D7-97A6-4DDB-B091-A49AA5154E57}"/>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7" name="Straight Connector 2516">
                  <a:extLst>
                    <a:ext uri="{FF2B5EF4-FFF2-40B4-BE49-F238E27FC236}">
                      <a16:creationId xmlns:a16="http://schemas.microsoft.com/office/drawing/2014/main" id="{B7F6C9AA-2789-44FA-8128-0FF4523DA3C3}"/>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8" name="Straight Connector 2517">
                  <a:extLst>
                    <a:ext uri="{FF2B5EF4-FFF2-40B4-BE49-F238E27FC236}">
                      <a16:creationId xmlns:a16="http://schemas.microsoft.com/office/drawing/2014/main" id="{AEED61AD-8177-4C73-9AF5-1C32F389176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9" name="Straight Connector 2518">
                  <a:extLst>
                    <a:ext uri="{FF2B5EF4-FFF2-40B4-BE49-F238E27FC236}">
                      <a16:creationId xmlns:a16="http://schemas.microsoft.com/office/drawing/2014/main" id="{DE9F54B6-52DD-4F0D-AC8E-F2CE1987552B}"/>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0" name="Straight Connector 2519">
                  <a:extLst>
                    <a:ext uri="{FF2B5EF4-FFF2-40B4-BE49-F238E27FC236}">
                      <a16:creationId xmlns:a16="http://schemas.microsoft.com/office/drawing/2014/main" id="{4E3FE6DE-8DA2-4C6D-8A5D-947B09AD98DD}"/>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8" name="Group 2467">
                <a:extLst>
                  <a:ext uri="{FF2B5EF4-FFF2-40B4-BE49-F238E27FC236}">
                    <a16:creationId xmlns:a16="http://schemas.microsoft.com/office/drawing/2014/main" id="{90EB9DFA-2663-47FD-ABB3-D63616BCB36D}"/>
                  </a:ext>
                </a:extLst>
              </p:cNvPr>
              <p:cNvGrpSpPr/>
              <p:nvPr/>
            </p:nvGrpSpPr>
            <p:grpSpPr>
              <a:xfrm>
                <a:off x="5183142" y="-733426"/>
                <a:ext cx="913046" cy="961485"/>
                <a:chOff x="610502" y="-1073150"/>
                <a:chExt cx="913046" cy="1301210"/>
              </a:xfrm>
            </p:grpSpPr>
            <p:cxnSp>
              <p:nvCxnSpPr>
                <p:cNvPr id="2511" name="Straight Connector 2510">
                  <a:extLst>
                    <a:ext uri="{FF2B5EF4-FFF2-40B4-BE49-F238E27FC236}">
                      <a16:creationId xmlns:a16="http://schemas.microsoft.com/office/drawing/2014/main" id="{9DF0F99B-5867-4A11-AA19-9CCDBD35AC6B}"/>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2" name="Straight Connector 2511">
                  <a:extLst>
                    <a:ext uri="{FF2B5EF4-FFF2-40B4-BE49-F238E27FC236}">
                      <a16:creationId xmlns:a16="http://schemas.microsoft.com/office/drawing/2014/main" id="{7806EC72-55D1-436A-935D-BA8F3C20AFCD}"/>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3" name="Straight Connector 2512">
                  <a:extLst>
                    <a:ext uri="{FF2B5EF4-FFF2-40B4-BE49-F238E27FC236}">
                      <a16:creationId xmlns:a16="http://schemas.microsoft.com/office/drawing/2014/main" id="{7153C0B5-53B9-4B20-88F5-3EAFBBC4E9C0}"/>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4" name="Straight Connector 2513">
                  <a:extLst>
                    <a:ext uri="{FF2B5EF4-FFF2-40B4-BE49-F238E27FC236}">
                      <a16:creationId xmlns:a16="http://schemas.microsoft.com/office/drawing/2014/main" id="{33408FC4-BA4F-4354-87EB-7A75EF07CCCC}"/>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5" name="Straight Connector 2514">
                  <a:extLst>
                    <a:ext uri="{FF2B5EF4-FFF2-40B4-BE49-F238E27FC236}">
                      <a16:creationId xmlns:a16="http://schemas.microsoft.com/office/drawing/2014/main" id="{3994CA54-8D28-4389-A0C2-A83E129B2253}"/>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9" name="Group 2468">
                <a:extLst>
                  <a:ext uri="{FF2B5EF4-FFF2-40B4-BE49-F238E27FC236}">
                    <a16:creationId xmlns:a16="http://schemas.microsoft.com/office/drawing/2014/main" id="{57BBE841-5665-4444-B21C-A60B83E90D39}"/>
                  </a:ext>
                </a:extLst>
              </p:cNvPr>
              <p:cNvGrpSpPr/>
              <p:nvPr/>
            </p:nvGrpSpPr>
            <p:grpSpPr>
              <a:xfrm>
                <a:off x="6097670" y="-733426"/>
                <a:ext cx="913046" cy="961485"/>
                <a:chOff x="610502" y="-1073150"/>
                <a:chExt cx="913046" cy="1301210"/>
              </a:xfrm>
            </p:grpSpPr>
            <p:cxnSp>
              <p:nvCxnSpPr>
                <p:cNvPr id="2506" name="Straight Connector 2505">
                  <a:extLst>
                    <a:ext uri="{FF2B5EF4-FFF2-40B4-BE49-F238E27FC236}">
                      <a16:creationId xmlns:a16="http://schemas.microsoft.com/office/drawing/2014/main" id="{7A77A062-23CD-45E1-892B-428E05E76197}"/>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7" name="Straight Connector 2506">
                  <a:extLst>
                    <a:ext uri="{FF2B5EF4-FFF2-40B4-BE49-F238E27FC236}">
                      <a16:creationId xmlns:a16="http://schemas.microsoft.com/office/drawing/2014/main" id="{1B08612A-E7AE-4B12-BE3A-76E5D3F159A3}"/>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8" name="Straight Connector 2507">
                  <a:extLst>
                    <a:ext uri="{FF2B5EF4-FFF2-40B4-BE49-F238E27FC236}">
                      <a16:creationId xmlns:a16="http://schemas.microsoft.com/office/drawing/2014/main" id="{1CFC366E-039D-43B6-A626-77433ABC9386}"/>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9" name="Straight Connector 2508">
                  <a:extLst>
                    <a:ext uri="{FF2B5EF4-FFF2-40B4-BE49-F238E27FC236}">
                      <a16:creationId xmlns:a16="http://schemas.microsoft.com/office/drawing/2014/main" id="{A06FEF55-89CD-411E-8ABB-3571AD630962}"/>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0" name="Straight Connector 2509">
                  <a:extLst>
                    <a:ext uri="{FF2B5EF4-FFF2-40B4-BE49-F238E27FC236}">
                      <a16:creationId xmlns:a16="http://schemas.microsoft.com/office/drawing/2014/main" id="{4A732AF8-76F6-46ED-99A3-D60803F7891C}"/>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0" name="Group 2469">
                <a:extLst>
                  <a:ext uri="{FF2B5EF4-FFF2-40B4-BE49-F238E27FC236}">
                    <a16:creationId xmlns:a16="http://schemas.microsoft.com/office/drawing/2014/main" id="{F8DD8E1D-B4B9-41B8-8EE7-49ECD9C572E4}"/>
                  </a:ext>
                </a:extLst>
              </p:cNvPr>
              <p:cNvGrpSpPr/>
              <p:nvPr/>
            </p:nvGrpSpPr>
            <p:grpSpPr>
              <a:xfrm>
                <a:off x="7012198" y="-733426"/>
                <a:ext cx="913046" cy="961485"/>
                <a:chOff x="610502" y="-1073150"/>
                <a:chExt cx="913046" cy="1301210"/>
              </a:xfrm>
            </p:grpSpPr>
            <p:cxnSp>
              <p:nvCxnSpPr>
                <p:cNvPr id="2501" name="Straight Connector 2500">
                  <a:extLst>
                    <a:ext uri="{FF2B5EF4-FFF2-40B4-BE49-F238E27FC236}">
                      <a16:creationId xmlns:a16="http://schemas.microsoft.com/office/drawing/2014/main" id="{B9FE9932-B5A8-4E5A-B724-4B760F532808}"/>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2" name="Straight Connector 2501">
                  <a:extLst>
                    <a:ext uri="{FF2B5EF4-FFF2-40B4-BE49-F238E27FC236}">
                      <a16:creationId xmlns:a16="http://schemas.microsoft.com/office/drawing/2014/main" id="{B587E205-9486-41F4-A3B0-0B96BE0D852D}"/>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3" name="Straight Connector 2502">
                  <a:extLst>
                    <a:ext uri="{FF2B5EF4-FFF2-40B4-BE49-F238E27FC236}">
                      <a16:creationId xmlns:a16="http://schemas.microsoft.com/office/drawing/2014/main" id="{BFD108D9-20F5-460A-9752-6010DC9416CC}"/>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4" name="Straight Connector 2503">
                  <a:extLst>
                    <a:ext uri="{FF2B5EF4-FFF2-40B4-BE49-F238E27FC236}">
                      <a16:creationId xmlns:a16="http://schemas.microsoft.com/office/drawing/2014/main" id="{12F5993D-42D9-489B-9E8B-0C602DCFBE12}"/>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5" name="Straight Connector 2504">
                  <a:extLst>
                    <a:ext uri="{FF2B5EF4-FFF2-40B4-BE49-F238E27FC236}">
                      <a16:creationId xmlns:a16="http://schemas.microsoft.com/office/drawing/2014/main" id="{5D370DD6-4C09-4C79-9411-40E8481BB0A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1" name="Group 2470">
                <a:extLst>
                  <a:ext uri="{FF2B5EF4-FFF2-40B4-BE49-F238E27FC236}">
                    <a16:creationId xmlns:a16="http://schemas.microsoft.com/office/drawing/2014/main" id="{648A6CC4-6A83-468E-815C-67D2AED102E6}"/>
                  </a:ext>
                </a:extLst>
              </p:cNvPr>
              <p:cNvGrpSpPr/>
              <p:nvPr/>
            </p:nvGrpSpPr>
            <p:grpSpPr>
              <a:xfrm>
                <a:off x="7926726" y="-733426"/>
                <a:ext cx="913046" cy="961485"/>
                <a:chOff x="610502" y="-1073150"/>
                <a:chExt cx="913046" cy="1301210"/>
              </a:xfrm>
            </p:grpSpPr>
            <p:cxnSp>
              <p:nvCxnSpPr>
                <p:cNvPr id="2496" name="Straight Connector 2495">
                  <a:extLst>
                    <a:ext uri="{FF2B5EF4-FFF2-40B4-BE49-F238E27FC236}">
                      <a16:creationId xmlns:a16="http://schemas.microsoft.com/office/drawing/2014/main" id="{7D43AFCF-A39C-487C-BEE4-1AEDF93AD681}"/>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7" name="Straight Connector 2496">
                  <a:extLst>
                    <a:ext uri="{FF2B5EF4-FFF2-40B4-BE49-F238E27FC236}">
                      <a16:creationId xmlns:a16="http://schemas.microsoft.com/office/drawing/2014/main" id="{0D068753-DC6B-48A9-B86E-9DFFC3D37A56}"/>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8" name="Straight Connector 2497">
                  <a:extLst>
                    <a:ext uri="{FF2B5EF4-FFF2-40B4-BE49-F238E27FC236}">
                      <a16:creationId xmlns:a16="http://schemas.microsoft.com/office/drawing/2014/main" id="{527669C1-2F35-4420-AA51-980126572E5A}"/>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9" name="Straight Connector 2498">
                  <a:extLst>
                    <a:ext uri="{FF2B5EF4-FFF2-40B4-BE49-F238E27FC236}">
                      <a16:creationId xmlns:a16="http://schemas.microsoft.com/office/drawing/2014/main" id="{BBAF34B9-4CAC-4F8E-ADB7-E1CB9C0B7200}"/>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0" name="Straight Connector 2499">
                  <a:extLst>
                    <a:ext uri="{FF2B5EF4-FFF2-40B4-BE49-F238E27FC236}">
                      <a16:creationId xmlns:a16="http://schemas.microsoft.com/office/drawing/2014/main" id="{86D083E9-0FD4-4C7A-A778-59DEE9C50D46}"/>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2" name="Group 2471">
                <a:extLst>
                  <a:ext uri="{FF2B5EF4-FFF2-40B4-BE49-F238E27FC236}">
                    <a16:creationId xmlns:a16="http://schemas.microsoft.com/office/drawing/2014/main" id="{BB256FE8-261D-46F4-BFA9-27FCBE5CBD29}"/>
                  </a:ext>
                </a:extLst>
              </p:cNvPr>
              <p:cNvGrpSpPr/>
              <p:nvPr/>
            </p:nvGrpSpPr>
            <p:grpSpPr>
              <a:xfrm>
                <a:off x="8841254" y="-733426"/>
                <a:ext cx="913046" cy="961485"/>
                <a:chOff x="610502" y="-1073150"/>
                <a:chExt cx="913046" cy="1301210"/>
              </a:xfrm>
            </p:grpSpPr>
            <p:cxnSp>
              <p:nvCxnSpPr>
                <p:cNvPr id="2491" name="Straight Connector 2490">
                  <a:extLst>
                    <a:ext uri="{FF2B5EF4-FFF2-40B4-BE49-F238E27FC236}">
                      <a16:creationId xmlns:a16="http://schemas.microsoft.com/office/drawing/2014/main" id="{56DFE6D9-1E21-490B-92AB-3C5C2414B465}"/>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2" name="Straight Connector 2491">
                  <a:extLst>
                    <a:ext uri="{FF2B5EF4-FFF2-40B4-BE49-F238E27FC236}">
                      <a16:creationId xmlns:a16="http://schemas.microsoft.com/office/drawing/2014/main" id="{E4D71FC4-7E74-4B60-B8B4-3DAD0FB54D92}"/>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3" name="Straight Connector 2492">
                  <a:extLst>
                    <a:ext uri="{FF2B5EF4-FFF2-40B4-BE49-F238E27FC236}">
                      <a16:creationId xmlns:a16="http://schemas.microsoft.com/office/drawing/2014/main" id="{01E83511-0BB5-4896-978B-4897BE3E8E80}"/>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4" name="Straight Connector 2493">
                  <a:extLst>
                    <a:ext uri="{FF2B5EF4-FFF2-40B4-BE49-F238E27FC236}">
                      <a16:creationId xmlns:a16="http://schemas.microsoft.com/office/drawing/2014/main" id="{9AFDE219-BAF1-40D1-89E8-225C26BE0533}"/>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5" name="Straight Connector 2494">
                  <a:extLst>
                    <a:ext uri="{FF2B5EF4-FFF2-40B4-BE49-F238E27FC236}">
                      <a16:creationId xmlns:a16="http://schemas.microsoft.com/office/drawing/2014/main" id="{1F8F8F6F-305A-4A34-A54B-651411B75ACF}"/>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3" name="Group 2472">
                <a:extLst>
                  <a:ext uri="{FF2B5EF4-FFF2-40B4-BE49-F238E27FC236}">
                    <a16:creationId xmlns:a16="http://schemas.microsoft.com/office/drawing/2014/main" id="{FDB32E34-3F97-41AE-87C8-A92710F16380}"/>
                  </a:ext>
                </a:extLst>
              </p:cNvPr>
              <p:cNvGrpSpPr/>
              <p:nvPr/>
            </p:nvGrpSpPr>
            <p:grpSpPr>
              <a:xfrm>
                <a:off x="9755782" y="-733426"/>
                <a:ext cx="913046" cy="961485"/>
                <a:chOff x="610502" y="-1073150"/>
                <a:chExt cx="913046" cy="1301210"/>
              </a:xfrm>
            </p:grpSpPr>
            <p:cxnSp>
              <p:nvCxnSpPr>
                <p:cNvPr id="2486" name="Straight Connector 2485">
                  <a:extLst>
                    <a:ext uri="{FF2B5EF4-FFF2-40B4-BE49-F238E27FC236}">
                      <a16:creationId xmlns:a16="http://schemas.microsoft.com/office/drawing/2014/main" id="{01FE2A67-C5BD-4395-8F39-F162C1B8ABBB}"/>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7" name="Straight Connector 2486">
                  <a:extLst>
                    <a:ext uri="{FF2B5EF4-FFF2-40B4-BE49-F238E27FC236}">
                      <a16:creationId xmlns:a16="http://schemas.microsoft.com/office/drawing/2014/main" id="{5F8DE2FD-6EDA-4E98-AC0B-C340C1029C1B}"/>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8" name="Straight Connector 2487">
                  <a:extLst>
                    <a:ext uri="{FF2B5EF4-FFF2-40B4-BE49-F238E27FC236}">
                      <a16:creationId xmlns:a16="http://schemas.microsoft.com/office/drawing/2014/main" id="{46B5FAD5-D633-44E3-83E4-603079E3F9C3}"/>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9" name="Straight Connector 2488">
                  <a:extLst>
                    <a:ext uri="{FF2B5EF4-FFF2-40B4-BE49-F238E27FC236}">
                      <a16:creationId xmlns:a16="http://schemas.microsoft.com/office/drawing/2014/main" id="{79CB6691-BBDE-4EBE-A6ED-CA25ED3C10BA}"/>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0" name="Straight Connector 2489">
                  <a:extLst>
                    <a:ext uri="{FF2B5EF4-FFF2-40B4-BE49-F238E27FC236}">
                      <a16:creationId xmlns:a16="http://schemas.microsoft.com/office/drawing/2014/main" id="{E6D2C1A5-2233-4AB1-B91C-CC31B1974680}"/>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4" name="Group 2473">
                <a:extLst>
                  <a:ext uri="{FF2B5EF4-FFF2-40B4-BE49-F238E27FC236}">
                    <a16:creationId xmlns:a16="http://schemas.microsoft.com/office/drawing/2014/main" id="{CDB4F95E-6CB5-4ECE-A48F-A7A7844F2AAA}"/>
                  </a:ext>
                </a:extLst>
              </p:cNvPr>
              <p:cNvGrpSpPr/>
              <p:nvPr/>
            </p:nvGrpSpPr>
            <p:grpSpPr>
              <a:xfrm>
                <a:off x="10670310" y="-733426"/>
                <a:ext cx="913046" cy="961485"/>
                <a:chOff x="610502" y="-1073150"/>
                <a:chExt cx="913046" cy="1301210"/>
              </a:xfrm>
            </p:grpSpPr>
            <p:cxnSp>
              <p:nvCxnSpPr>
                <p:cNvPr id="2481" name="Straight Connector 2480">
                  <a:extLst>
                    <a:ext uri="{FF2B5EF4-FFF2-40B4-BE49-F238E27FC236}">
                      <a16:creationId xmlns:a16="http://schemas.microsoft.com/office/drawing/2014/main" id="{A57626CD-F4AA-4129-B40B-B9421AB232D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2" name="Straight Connector 2481">
                  <a:extLst>
                    <a:ext uri="{FF2B5EF4-FFF2-40B4-BE49-F238E27FC236}">
                      <a16:creationId xmlns:a16="http://schemas.microsoft.com/office/drawing/2014/main" id="{26C9F736-9834-480A-921B-3CE9E229CDA7}"/>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3" name="Straight Connector 2482">
                  <a:extLst>
                    <a:ext uri="{FF2B5EF4-FFF2-40B4-BE49-F238E27FC236}">
                      <a16:creationId xmlns:a16="http://schemas.microsoft.com/office/drawing/2014/main" id="{8A12CB78-46B4-476D-BF99-62CBCA5B8847}"/>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4" name="Straight Connector 2483">
                  <a:extLst>
                    <a:ext uri="{FF2B5EF4-FFF2-40B4-BE49-F238E27FC236}">
                      <a16:creationId xmlns:a16="http://schemas.microsoft.com/office/drawing/2014/main" id="{059D817A-6BB7-4181-A0F6-4C7A5ED7533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5" name="Straight Connector 2484">
                  <a:extLst>
                    <a:ext uri="{FF2B5EF4-FFF2-40B4-BE49-F238E27FC236}">
                      <a16:creationId xmlns:a16="http://schemas.microsoft.com/office/drawing/2014/main" id="{71381550-21E6-4A06-B8E7-92360734926A}"/>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5" name="Group 2474">
                <a:extLst>
                  <a:ext uri="{FF2B5EF4-FFF2-40B4-BE49-F238E27FC236}">
                    <a16:creationId xmlns:a16="http://schemas.microsoft.com/office/drawing/2014/main" id="{9D893400-7E44-46CF-891A-18326EE69727}"/>
                  </a:ext>
                </a:extLst>
              </p:cNvPr>
              <p:cNvGrpSpPr/>
              <p:nvPr/>
            </p:nvGrpSpPr>
            <p:grpSpPr>
              <a:xfrm>
                <a:off x="11584838" y="-733426"/>
                <a:ext cx="913046" cy="961485"/>
                <a:chOff x="610502" y="-1073150"/>
                <a:chExt cx="913046" cy="1301210"/>
              </a:xfrm>
            </p:grpSpPr>
            <p:cxnSp>
              <p:nvCxnSpPr>
                <p:cNvPr id="2476" name="Straight Connector 2475">
                  <a:extLst>
                    <a:ext uri="{FF2B5EF4-FFF2-40B4-BE49-F238E27FC236}">
                      <a16:creationId xmlns:a16="http://schemas.microsoft.com/office/drawing/2014/main" id="{2917EFB1-E99D-480B-AE45-D7724C0AE572}"/>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7" name="Straight Connector 2476">
                  <a:extLst>
                    <a:ext uri="{FF2B5EF4-FFF2-40B4-BE49-F238E27FC236}">
                      <a16:creationId xmlns:a16="http://schemas.microsoft.com/office/drawing/2014/main" id="{05929DBE-AC56-4610-969D-B9DE9F411AB9}"/>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8" name="Straight Connector 2477">
                  <a:extLst>
                    <a:ext uri="{FF2B5EF4-FFF2-40B4-BE49-F238E27FC236}">
                      <a16:creationId xmlns:a16="http://schemas.microsoft.com/office/drawing/2014/main" id="{7E459C29-5340-4817-A32B-19BEE9859620}"/>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9" name="Straight Connector 2478">
                  <a:extLst>
                    <a:ext uri="{FF2B5EF4-FFF2-40B4-BE49-F238E27FC236}">
                      <a16:creationId xmlns:a16="http://schemas.microsoft.com/office/drawing/2014/main" id="{036958E2-CFBB-47E6-8CF8-5AAE23DBEA5D}"/>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0" name="Straight Connector 2479">
                  <a:extLst>
                    <a:ext uri="{FF2B5EF4-FFF2-40B4-BE49-F238E27FC236}">
                      <a16:creationId xmlns:a16="http://schemas.microsoft.com/office/drawing/2014/main" id="{2D612331-CD39-437B-BC9A-DD0FA438262B}"/>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79" name="Group 2278">
              <a:extLst>
                <a:ext uri="{FF2B5EF4-FFF2-40B4-BE49-F238E27FC236}">
                  <a16:creationId xmlns:a16="http://schemas.microsoft.com/office/drawing/2014/main" id="{799AEFA6-C6B3-4DD9-814D-8F518E81145D}"/>
                </a:ext>
              </a:extLst>
            </p:cNvPr>
            <p:cNvGrpSpPr/>
            <p:nvPr/>
          </p:nvGrpSpPr>
          <p:grpSpPr>
            <a:xfrm>
              <a:off x="-301477" y="6624212"/>
              <a:ext cx="12799361" cy="961485"/>
              <a:chOff x="-301477" y="-733426"/>
              <a:chExt cx="12799361" cy="961485"/>
            </a:xfrm>
          </p:grpSpPr>
          <p:grpSp>
            <p:nvGrpSpPr>
              <p:cNvPr id="2378" name="Group 2377">
                <a:extLst>
                  <a:ext uri="{FF2B5EF4-FFF2-40B4-BE49-F238E27FC236}">
                    <a16:creationId xmlns:a16="http://schemas.microsoft.com/office/drawing/2014/main" id="{8C6439E6-1566-47C7-B44A-FF9450D49E59}"/>
                  </a:ext>
                </a:extLst>
              </p:cNvPr>
              <p:cNvGrpSpPr/>
              <p:nvPr/>
            </p:nvGrpSpPr>
            <p:grpSpPr>
              <a:xfrm>
                <a:off x="610502" y="-733426"/>
                <a:ext cx="913046" cy="961485"/>
                <a:chOff x="610502" y="-1073150"/>
                <a:chExt cx="913046" cy="1301210"/>
              </a:xfrm>
            </p:grpSpPr>
            <p:cxnSp>
              <p:nvCxnSpPr>
                <p:cNvPr id="2457" name="Straight Connector 2456">
                  <a:extLst>
                    <a:ext uri="{FF2B5EF4-FFF2-40B4-BE49-F238E27FC236}">
                      <a16:creationId xmlns:a16="http://schemas.microsoft.com/office/drawing/2014/main" id="{1EDAF894-EF94-4411-8681-83A9A1DBAAE4}"/>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8" name="Straight Connector 2457">
                  <a:extLst>
                    <a:ext uri="{FF2B5EF4-FFF2-40B4-BE49-F238E27FC236}">
                      <a16:creationId xmlns:a16="http://schemas.microsoft.com/office/drawing/2014/main" id="{35AB4264-705F-43C9-A75C-4F1CD8FA7D1A}"/>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9" name="Straight Connector 2458">
                  <a:extLst>
                    <a:ext uri="{FF2B5EF4-FFF2-40B4-BE49-F238E27FC236}">
                      <a16:creationId xmlns:a16="http://schemas.microsoft.com/office/drawing/2014/main" id="{73F5FEB8-9E82-4235-BED9-3609F3E6626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0" name="Straight Connector 2459">
                  <a:extLst>
                    <a:ext uri="{FF2B5EF4-FFF2-40B4-BE49-F238E27FC236}">
                      <a16:creationId xmlns:a16="http://schemas.microsoft.com/office/drawing/2014/main" id="{3A9820FC-A1E2-4AFF-AD74-A0043ECD0187}"/>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1" name="Straight Connector 2460">
                  <a:extLst>
                    <a:ext uri="{FF2B5EF4-FFF2-40B4-BE49-F238E27FC236}">
                      <a16:creationId xmlns:a16="http://schemas.microsoft.com/office/drawing/2014/main" id="{2AE3B7D8-7A43-4526-94FD-8CD238771B11}"/>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9" name="Group 2378">
                <a:extLst>
                  <a:ext uri="{FF2B5EF4-FFF2-40B4-BE49-F238E27FC236}">
                    <a16:creationId xmlns:a16="http://schemas.microsoft.com/office/drawing/2014/main" id="{E7F3C40A-8092-42FC-A431-E656AAC48C33}"/>
                  </a:ext>
                </a:extLst>
              </p:cNvPr>
              <p:cNvGrpSpPr/>
              <p:nvPr/>
            </p:nvGrpSpPr>
            <p:grpSpPr>
              <a:xfrm>
                <a:off x="-301477" y="-733426"/>
                <a:ext cx="913046" cy="961485"/>
                <a:chOff x="610502" y="-1073150"/>
                <a:chExt cx="913046" cy="1301210"/>
              </a:xfrm>
            </p:grpSpPr>
            <p:cxnSp>
              <p:nvCxnSpPr>
                <p:cNvPr id="2452" name="Straight Connector 2451">
                  <a:extLst>
                    <a:ext uri="{FF2B5EF4-FFF2-40B4-BE49-F238E27FC236}">
                      <a16:creationId xmlns:a16="http://schemas.microsoft.com/office/drawing/2014/main" id="{EED50DCC-107F-41AC-8238-AA8BA7F1CDBD}"/>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3" name="Straight Connector 2452">
                  <a:extLst>
                    <a:ext uri="{FF2B5EF4-FFF2-40B4-BE49-F238E27FC236}">
                      <a16:creationId xmlns:a16="http://schemas.microsoft.com/office/drawing/2014/main" id="{26759822-05AB-4F84-B23C-E0CBDB9DD407}"/>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4" name="Straight Connector 2453">
                  <a:extLst>
                    <a:ext uri="{FF2B5EF4-FFF2-40B4-BE49-F238E27FC236}">
                      <a16:creationId xmlns:a16="http://schemas.microsoft.com/office/drawing/2014/main" id="{4BAB9696-10FA-4655-9C0D-F3C2DE32B0E0}"/>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5" name="Straight Connector 2454">
                  <a:extLst>
                    <a:ext uri="{FF2B5EF4-FFF2-40B4-BE49-F238E27FC236}">
                      <a16:creationId xmlns:a16="http://schemas.microsoft.com/office/drawing/2014/main" id="{8FAFDFF7-8CA2-4655-B388-2F319D850C80}"/>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6" name="Straight Connector 2455">
                  <a:extLst>
                    <a:ext uri="{FF2B5EF4-FFF2-40B4-BE49-F238E27FC236}">
                      <a16:creationId xmlns:a16="http://schemas.microsoft.com/office/drawing/2014/main" id="{E92B376A-29D1-4740-A8FE-4CA588F97391}"/>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0" name="Group 2379">
                <a:extLst>
                  <a:ext uri="{FF2B5EF4-FFF2-40B4-BE49-F238E27FC236}">
                    <a16:creationId xmlns:a16="http://schemas.microsoft.com/office/drawing/2014/main" id="{B1D6CB77-F17F-48CE-8DDC-2E45B2561369}"/>
                  </a:ext>
                </a:extLst>
              </p:cNvPr>
              <p:cNvGrpSpPr/>
              <p:nvPr/>
            </p:nvGrpSpPr>
            <p:grpSpPr>
              <a:xfrm>
                <a:off x="1525030" y="-733426"/>
                <a:ext cx="913046" cy="961485"/>
                <a:chOff x="610502" y="-1073150"/>
                <a:chExt cx="913046" cy="1301210"/>
              </a:xfrm>
            </p:grpSpPr>
            <p:cxnSp>
              <p:nvCxnSpPr>
                <p:cNvPr id="2447" name="Straight Connector 2446">
                  <a:extLst>
                    <a:ext uri="{FF2B5EF4-FFF2-40B4-BE49-F238E27FC236}">
                      <a16:creationId xmlns:a16="http://schemas.microsoft.com/office/drawing/2014/main" id="{8DC78960-AAE5-4967-B261-C16FB764808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8" name="Straight Connector 2447">
                  <a:extLst>
                    <a:ext uri="{FF2B5EF4-FFF2-40B4-BE49-F238E27FC236}">
                      <a16:creationId xmlns:a16="http://schemas.microsoft.com/office/drawing/2014/main" id="{99400D8F-D33B-415A-95AB-DE35CE586D42}"/>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9" name="Straight Connector 2448">
                  <a:extLst>
                    <a:ext uri="{FF2B5EF4-FFF2-40B4-BE49-F238E27FC236}">
                      <a16:creationId xmlns:a16="http://schemas.microsoft.com/office/drawing/2014/main" id="{0FD096B5-E9DF-498A-B0F9-8DBAF666E6C4}"/>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0" name="Straight Connector 2449">
                  <a:extLst>
                    <a:ext uri="{FF2B5EF4-FFF2-40B4-BE49-F238E27FC236}">
                      <a16:creationId xmlns:a16="http://schemas.microsoft.com/office/drawing/2014/main" id="{EFFD98B9-CDE1-49AE-8444-50D47A3E8FCE}"/>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1" name="Straight Connector 2450">
                  <a:extLst>
                    <a:ext uri="{FF2B5EF4-FFF2-40B4-BE49-F238E27FC236}">
                      <a16:creationId xmlns:a16="http://schemas.microsoft.com/office/drawing/2014/main" id="{FDD19DF8-B592-4580-8FA4-320C9A958B83}"/>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1" name="Group 2380">
                <a:extLst>
                  <a:ext uri="{FF2B5EF4-FFF2-40B4-BE49-F238E27FC236}">
                    <a16:creationId xmlns:a16="http://schemas.microsoft.com/office/drawing/2014/main" id="{5550E833-4338-4A9D-AE85-5C99BDAE7797}"/>
                  </a:ext>
                </a:extLst>
              </p:cNvPr>
              <p:cNvGrpSpPr/>
              <p:nvPr/>
            </p:nvGrpSpPr>
            <p:grpSpPr>
              <a:xfrm>
                <a:off x="2439558" y="-733426"/>
                <a:ext cx="913046" cy="961485"/>
                <a:chOff x="610502" y="-1073150"/>
                <a:chExt cx="913046" cy="1301210"/>
              </a:xfrm>
            </p:grpSpPr>
            <p:cxnSp>
              <p:nvCxnSpPr>
                <p:cNvPr id="2442" name="Straight Connector 2441">
                  <a:extLst>
                    <a:ext uri="{FF2B5EF4-FFF2-40B4-BE49-F238E27FC236}">
                      <a16:creationId xmlns:a16="http://schemas.microsoft.com/office/drawing/2014/main" id="{ABB4F89A-54E3-4DAE-B2C7-C1BA4841ED53}"/>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3" name="Straight Connector 2442">
                  <a:extLst>
                    <a:ext uri="{FF2B5EF4-FFF2-40B4-BE49-F238E27FC236}">
                      <a16:creationId xmlns:a16="http://schemas.microsoft.com/office/drawing/2014/main" id="{92821C71-9C41-4688-B78D-635D3C92D1E2}"/>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4" name="Straight Connector 2443">
                  <a:extLst>
                    <a:ext uri="{FF2B5EF4-FFF2-40B4-BE49-F238E27FC236}">
                      <a16:creationId xmlns:a16="http://schemas.microsoft.com/office/drawing/2014/main" id="{529F6EFF-2569-4119-A220-2B11F7767CD4}"/>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5" name="Straight Connector 2444">
                  <a:extLst>
                    <a:ext uri="{FF2B5EF4-FFF2-40B4-BE49-F238E27FC236}">
                      <a16:creationId xmlns:a16="http://schemas.microsoft.com/office/drawing/2014/main" id="{549E398C-FEE6-47AA-A94B-BB0163905683}"/>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6" name="Straight Connector 2445">
                  <a:extLst>
                    <a:ext uri="{FF2B5EF4-FFF2-40B4-BE49-F238E27FC236}">
                      <a16:creationId xmlns:a16="http://schemas.microsoft.com/office/drawing/2014/main" id="{C30FD094-B641-4A43-BB66-4DCCB8F97E79}"/>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2" name="Group 2381">
                <a:extLst>
                  <a:ext uri="{FF2B5EF4-FFF2-40B4-BE49-F238E27FC236}">
                    <a16:creationId xmlns:a16="http://schemas.microsoft.com/office/drawing/2014/main" id="{25C8177C-41D0-4887-BC08-A1C27D4EAF02}"/>
                  </a:ext>
                </a:extLst>
              </p:cNvPr>
              <p:cNvGrpSpPr/>
              <p:nvPr/>
            </p:nvGrpSpPr>
            <p:grpSpPr>
              <a:xfrm>
                <a:off x="3354086" y="-733426"/>
                <a:ext cx="913046" cy="961485"/>
                <a:chOff x="610502" y="-1073150"/>
                <a:chExt cx="913046" cy="1301210"/>
              </a:xfrm>
            </p:grpSpPr>
            <p:cxnSp>
              <p:nvCxnSpPr>
                <p:cNvPr id="2437" name="Straight Connector 2436">
                  <a:extLst>
                    <a:ext uri="{FF2B5EF4-FFF2-40B4-BE49-F238E27FC236}">
                      <a16:creationId xmlns:a16="http://schemas.microsoft.com/office/drawing/2014/main" id="{D63EF0FC-6DC4-4F34-8C1A-8CCC44DC508F}"/>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8" name="Straight Connector 2437">
                  <a:extLst>
                    <a:ext uri="{FF2B5EF4-FFF2-40B4-BE49-F238E27FC236}">
                      <a16:creationId xmlns:a16="http://schemas.microsoft.com/office/drawing/2014/main" id="{129F5629-C912-4604-BFDD-86E0B24FB4FC}"/>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9" name="Straight Connector 2438">
                  <a:extLst>
                    <a:ext uri="{FF2B5EF4-FFF2-40B4-BE49-F238E27FC236}">
                      <a16:creationId xmlns:a16="http://schemas.microsoft.com/office/drawing/2014/main" id="{0DB6CB8C-8D9B-49FB-9309-1C7CC4CD91DF}"/>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0" name="Straight Connector 2439">
                  <a:extLst>
                    <a:ext uri="{FF2B5EF4-FFF2-40B4-BE49-F238E27FC236}">
                      <a16:creationId xmlns:a16="http://schemas.microsoft.com/office/drawing/2014/main" id="{3551C736-753C-4F17-AA7E-2FC2F3494679}"/>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1" name="Straight Connector 2440">
                  <a:extLst>
                    <a:ext uri="{FF2B5EF4-FFF2-40B4-BE49-F238E27FC236}">
                      <a16:creationId xmlns:a16="http://schemas.microsoft.com/office/drawing/2014/main" id="{AB33B13A-A769-4F2F-9C50-502C3CDB750F}"/>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3" name="Group 2382">
                <a:extLst>
                  <a:ext uri="{FF2B5EF4-FFF2-40B4-BE49-F238E27FC236}">
                    <a16:creationId xmlns:a16="http://schemas.microsoft.com/office/drawing/2014/main" id="{1C074743-7541-4002-81B5-E64DC8B4BB26}"/>
                  </a:ext>
                </a:extLst>
              </p:cNvPr>
              <p:cNvGrpSpPr/>
              <p:nvPr/>
            </p:nvGrpSpPr>
            <p:grpSpPr>
              <a:xfrm>
                <a:off x="4268614" y="-733426"/>
                <a:ext cx="913046" cy="961485"/>
                <a:chOff x="610502" y="-1073150"/>
                <a:chExt cx="913046" cy="1301210"/>
              </a:xfrm>
            </p:grpSpPr>
            <p:cxnSp>
              <p:nvCxnSpPr>
                <p:cNvPr id="2432" name="Straight Connector 2431">
                  <a:extLst>
                    <a:ext uri="{FF2B5EF4-FFF2-40B4-BE49-F238E27FC236}">
                      <a16:creationId xmlns:a16="http://schemas.microsoft.com/office/drawing/2014/main" id="{5D527FA3-2B6E-4EAC-9FBC-341C94AC6668}"/>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3" name="Straight Connector 2432">
                  <a:extLst>
                    <a:ext uri="{FF2B5EF4-FFF2-40B4-BE49-F238E27FC236}">
                      <a16:creationId xmlns:a16="http://schemas.microsoft.com/office/drawing/2014/main" id="{12D820C6-508A-4EDF-A248-63ED02899AB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4" name="Straight Connector 2433">
                  <a:extLst>
                    <a:ext uri="{FF2B5EF4-FFF2-40B4-BE49-F238E27FC236}">
                      <a16:creationId xmlns:a16="http://schemas.microsoft.com/office/drawing/2014/main" id="{26423285-7F0B-48A8-9D71-9E244AB820E9}"/>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5" name="Straight Connector 2434">
                  <a:extLst>
                    <a:ext uri="{FF2B5EF4-FFF2-40B4-BE49-F238E27FC236}">
                      <a16:creationId xmlns:a16="http://schemas.microsoft.com/office/drawing/2014/main" id="{F6E9513A-F46D-47A9-9736-3D7B1FC056F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6" name="Straight Connector 2435">
                  <a:extLst>
                    <a:ext uri="{FF2B5EF4-FFF2-40B4-BE49-F238E27FC236}">
                      <a16:creationId xmlns:a16="http://schemas.microsoft.com/office/drawing/2014/main" id="{4F337C1F-40D5-4B64-AA73-1BEF6A5D9C88}"/>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4" name="Group 2383">
                <a:extLst>
                  <a:ext uri="{FF2B5EF4-FFF2-40B4-BE49-F238E27FC236}">
                    <a16:creationId xmlns:a16="http://schemas.microsoft.com/office/drawing/2014/main" id="{E472003A-F8EA-4826-AA5C-573158572FEB}"/>
                  </a:ext>
                </a:extLst>
              </p:cNvPr>
              <p:cNvGrpSpPr/>
              <p:nvPr/>
            </p:nvGrpSpPr>
            <p:grpSpPr>
              <a:xfrm>
                <a:off x="5183142" y="-733426"/>
                <a:ext cx="913046" cy="961485"/>
                <a:chOff x="610502" y="-1073150"/>
                <a:chExt cx="913046" cy="1301210"/>
              </a:xfrm>
            </p:grpSpPr>
            <p:cxnSp>
              <p:nvCxnSpPr>
                <p:cNvPr id="2427" name="Straight Connector 2426">
                  <a:extLst>
                    <a:ext uri="{FF2B5EF4-FFF2-40B4-BE49-F238E27FC236}">
                      <a16:creationId xmlns:a16="http://schemas.microsoft.com/office/drawing/2014/main" id="{372B6647-E4C3-439B-98A7-85E69A67D79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8" name="Straight Connector 2427">
                  <a:extLst>
                    <a:ext uri="{FF2B5EF4-FFF2-40B4-BE49-F238E27FC236}">
                      <a16:creationId xmlns:a16="http://schemas.microsoft.com/office/drawing/2014/main" id="{A36D8060-875B-4A3F-95EC-0F2AE6F24B2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9" name="Straight Connector 2428">
                  <a:extLst>
                    <a:ext uri="{FF2B5EF4-FFF2-40B4-BE49-F238E27FC236}">
                      <a16:creationId xmlns:a16="http://schemas.microsoft.com/office/drawing/2014/main" id="{FAD7BCE3-6142-4D0C-BF6D-A7AD1CC1FAC8}"/>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0" name="Straight Connector 2429">
                  <a:extLst>
                    <a:ext uri="{FF2B5EF4-FFF2-40B4-BE49-F238E27FC236}">
                      <a16:creationId xmlns:a16="http://schemas.microsoft.com/office/drawing/2014/main" id="{71D17D54-0AFC-41CE-8A98-8BAA8C335420}"/>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1" name="Straight Connector 2430">
                  <a:extLst>
                    <a:ext uri="{FF2B5EF4-FFF2-40B4-BE49-F238E27FC236}">
                      <a16:creationId xmlns:a16="http://schemas.microsoft.com/office/drawing/2014/main" id="{309328FC-3D94-4F92-8A21-DDABEEF5A23F}"/>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5" name="Group 2384">
                <a:extLst>
                  <a:ext uri="{FF2B5EF4-FFF2-40B4-BE49-F238E27FC236}">
                    <a16:creationId xmlns:a16="http://schemas.microsoft.com/office/drawing/2014/main" id="{CE6942B1-FC3E-4C9B-9F57-760C93086004}"/>
                  </a:ext>
                </a:extLst>
              </p:cNvPr>
              <p:cNvGrpSpPr/>
              <p:nvPr/>
            </p:nvGrpSpPr>
            <p:grpSpPr>
              <a:xfrm>
                <a:off x="6097670" y="-733426"/>
                <a:ext cx="913046" cy="961485"/>
                <a:chOff x="610502" y="-1073150"/>
                <a:chExt cx="913046" cy="1301210"/>
              </a:xfrm>
            </p:grpSpPr>
            <p:cxnSp>
              <p:nvCxnSpPr>
                <p:cNvPr id="2422" name="Straight Connector 2421">
                  <a:extLst>
                    <a:ext uri="{FF2B5EF4-FFF2-40B4-BE49-F238E27FC236}">
                      <a16:creationId xmlns:a16="http://schemas.microsoft.com/office/drawing/2014/main" id="{80F9A571-C73D-4EC0-B445-C9652E009FAD}"/>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3" name="Straight Connector 2422">
                  <a:extLst>
                    <a:ext uri="{FF2B5EF4-FFF2-40B4-BE49-F238E27FC236}">
                      <a16:creationId xmlns:a16="http://schemas.microsoft.com/office/drawing/2014/main" id="{F1BEA760-510B-44B0-9539-D36B8763C3AD}"/>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4" name="Straight Connector 2423">
                  <a:extLst>
                    <a:ext uri="{FF2B5EF4-FFF2-40B4-BE49-F238E27FC236}">
                      <a16:creationId xmlns:a16="http://schemas.microsoft.com/office/drawing/2014/main" id="{5C86F18F-B06C-40AA-B97F-806CB03F937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5" name="Straight Connector 2424">
                  <a:extLst>
                    <a:ext uri="{FF2B5EF4-FFF2-40B4-BE49-F238E27FC236}">
                      <a16:creationId xmlns:a16="http://schemas.microsoft.com/office/drawing/2014/main" id="{061EA5B9-3605-4188-B98F-8BF7CEE906E8}"/>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6" name="Straight Connector 2425">
                  <a:extLst>
                    <a:ext uri="{FF2B5EF4-FFF2-40B4-BE49-F238E27FC236}">
                      <a16:creationId xmlns:a16="http://schemas.microsoft.com/office/drawing/2014/main" id="{23973BC3-2609-443E-B566-65400B4B7A62}"/>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6" name="Group 2385">
                <a:extLst>
                  <a:ext uri="{FF2B5EF4-FFF2-40B4-BE49-F238E27FC236}">
                    <a16:creationId xmlns:a16="http://schemas.microsoft.com/office/drawing/2014/main" id="{2D8FBD53-E693-4DB1-AF98-CD7CAD69C01E}"/>
                  </a:ext>
                </a:extLst>
              </p:cNvPr>
              <p:cNvGrpSpPr/>
              <p:nvPr/>
            </p:nvGrpSpPr>
            <p:grpSpPr>
              <a:xfrm>
                <a:off x="7012198" y="-733426"/>
                <a:ext cx="913046" cy="961485"/>
                <a:chOff x="610502" y="-1073150"/>
                <a:chExt cx="913046" cy="1301210"/>
              </a:xfrm>
            </p:grpSpPr>
            <p:cxnSp>
              <p:nvCxnSpPr>
                <p:cNvPr id="2417" name="Straight Connector 2416">
                  <a:extLst>
                    <a:ext uri="{FF2B5EF4-FFF2-40B4-BE49-F238E27FC236}">
                      <a16:creationId xmlns:a16="http://schemas.microsoft.com/office/drawing/2014/main" id="{4716D149-23EB-4CC7-B2DF-6BB416B1313A}"/>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8" name="Straight Connector 2417">
                  <a:extLst>
                    <a:ext uri="{FF2B5EF4-FFF2-40B4-BE49-F238E27FC236}">
                      <a16:creationId xmlns:a16="http://schemas.microsoft.com/office/drawing/2014/main" id="{D794BDE8-8012-44FD-A3E2-446F4E4CF99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9" name="Straight Connector 2418">
                  <a:extLst>
                    <a:ext uri="{FF2B5EF4-FFF2-40B4-BE49-F238E27FC236}">
                      <a16:creationId xmlns:a16="http://schemas.microsoft.com/office/drawing/2014/main" id="{A359DCEC-17D9-45B0-B1F9-D83562641EE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0" name="Straight Connector 2419">
                  <a:extLst>
                    <a:ext uri="{FF2B5EF4-FFF2-40B4-BE49-F238E27FC236}">
                      <a16:creationId xmlns:a16="http://schemas.microsoft.com/office/drawing/2014/main" id="{0905B268-CDBD-4781-8960-EF27C14105AD}"/>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1" name="Straight Connector 2420">
                  <a:extLst>
                    <a:ext uri="{FF2B5EF4-FFF2-40B4-BE49-F238E27FC236}">
                      <a16:creationId xmlns:a16="http://schemas.microsoft.com/office/drawing/2014/main" id="{0558FDEE-5F2E-40CC-A39D-F8BFB5BC212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7" name="Group 2386">
                <a:extLst>
                  <a:ext uri="{FF2B5EF4-FFF2-40B4-BE49-F238E27FC236}">
                    <a16:creationId xmlns:a16="http://schemas.microsoft.com/office/drawing/2014/main" id="{D0C6837D-11AF-4117-9A9F-BA78984BCAC7}"/>
                  </a:ext>
                </a:extLst>
              </p:cNvPr>
              <p:cNvGrpSpPr/>
              <p:nvPr/>
            </p:nvGrpSpPr>
            <p:grpSpPr>
              <a:xfrm>
                <a:off x="7926726" y="-733426"/>
                <a:ext cx="913046" cy="961485"/>
                <a:chOff x="610502" y="-1073150"/>
                <a:chExt cx="913046" cy="1301210"/>
              </a:xfrm>
            </p:grpSpPr>
            <p:cxnSp>
              <p:nvCxnSpPr>
                <p:cNvPr id="2412" name="Straight Connector 2411">
                  <a:extLst>
                    <a:ext uri="{FF2B5EF4-FFF2-40B4-BE49-F238E27FC236}">
                      <a16:creationId xmlns:a16="http://schemas.microsoft.com/office/drawing/2014/main" id="{79B01D2A-2073-4A81-B6E8-CED213B98029}"/>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3" name="Straight Connector 2412">
                  <a:extLst>
                    <a:ext uri="{FF2B5EF4-FFF2-40B4-BE49-F238E27FC236}">
                      <a16:creationId xmlns:a16="http://schemas.microsoft.com/office/drawing/2014/main" id="{C5E466F0-67E9-41A9-81CF-9C442F71E37E}"/>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4" name="Straight Connector 2413">
                  <a:extLst>
                    <a:ext uri="{FF2B5EF4-FFF2-40B4-BE49-F238E27FC236}">
                      <a16:creationId xmlns:a16="http://schemas.microsoft.com/office/drawing/2014/main" id="{44270CA4-EE69-413E-BAC7-AAC29E54A8F4}"/>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5" name="Straight Connector 2414">
                  <a:extLst>
                    <a:ext uri="{FF2B5EF4-FFF2-40B4-BE49-F238E27FC236}">
                      <a16:creationId xmlns:a16="http://schemas.microsoft.com/office/drawing/2014/main" id="{94626D6C-F6FA-4BB0-83A2-3BB5D4E4BF8D}"/>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6" name="Straight Connector 2415">
                  <a:extLst>
                    <a:ext uri="{FF2B5EF4-FFF2-40B4-BE49-F238E27FC236}">
                      <a16:creationId xmlns:a16="http://schemas.microsoft.com/office/drawing/2014/main" id="{6D650373-395B-4041-ACF3-EC6D741B8C97}"/>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8" name="Group 2387">
                <a:extLst>
                  <a:ext uri="{FF2B5EF4-FFF2-40B4-BE49-F238E27FC236}">
                    <a16:creationId xmlns:a16="http://schemas.microsoft.com/office/drawing/2014/main" id="{F26B86BC-B6F4-491D-B36C-5DF31961D7D7}"/>
                  </a:ext>
                </a:extLst>
              </p:cNvPr>
              <p:cNvGrpSpPr/>
              <p:nvPr/>
            </p:nvGrpSpPr>
            <p:grpSpPr>
              <a:xfrm>
                <a:off x="8841254" y="-733426"/>
                <a:ext cx="913046" cy="961485"/>
                <a:chOff x="610502" y="-1073150"/>
                <a:chExt cx="913046" cy="1301210"/>
              </a:xfrm>
            </p:grpSpPr>
            <p:cxnSp>
              <p:nvCxnSpPr>
                <p:cNvPr id="2407" name="Straight Connector 2406">
                  <a:extLst>
                    <a:ext uri="{FF2B5EF4-FFF2-40B4-BE49-F238E27FC236}">
                      <a16:creationId xmlns:a16="http://schemas.microsoft.com/office/drawing/2014/main" id="{D2C253E6-2ADD-4871-B350-2C024691CE49}"/>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8" name="Straight Connector 2407">
                  <a:extLst>
                    <a:ext uri="{FF2B5EF4-FFF2-40B4-BE49-F238E27FC236}">
                      <a16:creationId xmlns:a16="http://schemas.microsoft.com/office/drawing/2014/main" id="{759F9D32-4D5C-4DE1-8E29-4F663FCB9FD3}"/>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9" name="Straight Connector 2408">
                  <a:extLst>
                    <a:ext uri="{FF2B5EF4-FFF2-40B4-BE49-F238E27FC236}">
                      <a16:creationId xmlns:a16="http://schemas.microsoft.com/office/drawing/2014/main" id="{84434034-8B9C-4593-9190-6FB5EB336B2E}"/>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0" name="Straight Connector 2409">
                  <a:extLst>
                    <a:ext uri="{FF2B5EF4-FFF2-40B4-BE49-F238E27FC236}">
                      <a16:creationId xmlns:a16="http://schemas.microsoft.com/office/drawing/2014/main" id="{29D5098A-7835-4B3D-B26A-0B55A3E473F4}"/>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1" name="Straight Connector 2410">
                  <a:extLst>
                    <a:ext uri="{FF2B5EF4-FFF2-40B4-BE49-F238E27FC236}">
                      <a16:creationId xmlns:a16="http://schemas.microsoft.com/office/drawing/2014/main" id="{45437766-2E6D-4EA5-86E4-E4936AF8E1AC}"/>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9" name="Group 2388">
                <a:extLst>
                  <a:ext uri="{FF2B5EF4-FFF2-40B4-BE49-F238E27FC236}">
                    <a16:creationId xmlns:a16="http://schemas.microsoft.com/office/drawing/2014/main" id="{A1F501A2-ECCC-45AC-99F1-7E8259E01F19}"/>
                  </a:ext>
                </a:extLst>
              </p:cNvPr>
              <p:cNvGrpSpPr/>
              <p:nvPr/>
            </p:nvGrpSpPr>
            <p:grpSpPr>
              <a:xfrm>
                <a:off x="9755782" y="-733426"/>
                <a:ext cx="913046" cy="961485"/>
                <a:chOff x="610502" y="-1073150"/>
                <a:chExt cx="913046" cy="1301210"/>
              </a:xfrm>
            </p:grpSpPr>
            <p:cxnSp>
              <p:nvCxnSpPr>
                <p:cNvPr id="2402" name="Straight Connector 2401">
                  <a:extLst>
                    <a:ext uri="{FF2B5EF4-FFF2-40B4-BE49-F238E27FC236}">
                      <a16:creationId xmlns:a16="http://schemas.microsoft.com/office/drawing/2014/main" id="{D3BCDE89-1768-4BAF-A698-B1BFF4C9A27A}"/>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3" name="Straight Connector 2402">
                  <a:extLst>
                    <a:ext uri="{FF2B5EF4-FFF2-40B4-BE49-F238E27FC236}">
                      <a16:creationId xmlns:a16="http://schemas.microsoft.com/office/drawing/2014/main" id="{9FA97F05-2409-4626-A6C0-65B0D43C599B}"/>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4" name="Straight Connector 2403">
                  <a:extLst>
                    <a:ext uri="{FF2B5EF4-FFF2-40B4-BE49-F238E27FC236}">
                      <a16:creationId xmlns:a16="http://schemas.microsoft.com/office/drawing/2014/main" id="{1D8B085E-9532-47F6-9404-461C556C258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5" name="Straight Connector 2404">
                  <a:extLst>
                    <a:ext uri="{FF2B5EF4-FFF2-40B4-BE49-F238E27FC236}">
                      <a16:creationId xmlns:a16="http://schemas.microsoft.com/office/drawing/2014/main" id="{36F10260-34BF-4E60-A7FA-F0080319DB23}"/>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6" name="Straight Connector 2405">
                  <a:extLst>
                    <a:ext uri="{FF2B5EF4-FFF2-40B4-BE49-F238E27FC236}">
                      <a16:creationId xmlns:a16="http://schemas.microsoft.com/office/drawing/2014/main" id="{350E7E74-80CE-43F2-918E-90421C8F0D32}"/>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0" name="Group 2389">
                <a:extLst>
                  <a:ext uri="{FF2B5EF4-FFF2-40B4-BE49-F238E27FC236}">
                    <a16:creationId xmlns:a16="http://schemas.microsoft.com/office/drawing/2014/main" id="{B67DBECC-4E5B-4842-B13A-0C2FB4F0B5B3}"/>
                  </a:ext>
                </a:extLst>
              </p:cNvPr>
              <p:cNvGrpSpPr/>
              <p:nvPr/>
            </p:nvGrpSpPr>
            <p:grpSpPr>
              <a:xfrm>
                <a:off x="10670310" y="-733426"/>
                <a:ext cx="913046" cy="961485"/>
                <a:chOff x="610502" y="-1073150"/>
                <a:chExt cx="913046" cy="1301210"/>
              </a:xfrm>
            </p:grpSpPr>
            <p:cxnSp>
              <p:nvCxnSpPr>
                <p:cNvPr id="2397" name="Straight Connector 2396">
                  <a:extLst>
                    <a:ext uri="{FF2B5EF4-FFF2-40B4-BE49-F238E27FC236}">
                      <a16:creationId xmlns:a16="http://schemas.microsoft.com/office/drawing/2014/main" id="{02740E22-AF25-47E7-BEE4-A32FE09C9521}"/>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8" name="Straight Connector 2397">
                  <a:extLst>
                    <a:ext uri="{FF2B5EF4-FFF2-40B4-BE49-F238E27FC236}">
                      <a16:creationId xmlns:a16="http://schemas.microsoft.com/office/drawing/2014/main" id="{94CD6DA0-0DC7-4759-AC20-1EBFF2C6C9A9}"/>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9" name="Straight Connector 2398">
                  <a:extLst>
                    <a:ext uri="{FF2B5EF4-FFF2-40B4-BE49-F238E27FC236}">
                      <a16:creationId xmlns:a16="http://schemas.microsoft.com/office/drawing/2014/main" id="{01835A36-E114-4139-A2CE-971C149BA655}"/>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0" name="Straight Connector 2399">
                  <a:extLst>
                    <a:ext uri="{FF2B5EF4-FFF2-40B4-BE49-F238E27FC236}">
                      <a16:creationId xmlns:a16="http://schemas.microsoft.com/office/drawing/2014/main" id="{D53C5A14-8216-4D69-8312-020B02069C39}"/>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1" name="Straight Connector 2400">
                  <a:extLst>
                    <a:ext uri="{FF2B5EF4-FFF2-40B4-BE49-F238E27FC236}">
                      <a16:creationId xmlns:a16="http://schemas.microsoft.com/office/drawing/2014/main" id="{7D6D6E9B-CCCD-4ECE-A1C4-C06555401D63}"/>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1" name="Group 2390">
                <a:extLst>
                  <a:ext uri="{FF2B5EF4-FFF2-40B4-BE49-F238E27FC236}">
                    <a16:creationId xmlns:a16="http://schemas.microsoft.com/office/drawing/2014/main" id="{3F8B4AC1-0097-47A8-A043-81375C1E2994}"/>
                  </a:ext>
                </a:extLst>
              </p:cNvPr>
              <p:cNvGrpSpPr/>
              <p:nvPr/>
            </p:nvGrpSpPr>
            <p:grpSpPr>
              <a:xfrm>
                <a:off x="11584838" y="-733426"/>
                <a:ext cx="913046" cy="961485"/>
                <a:chOff x="610502" y="-1073150"/>
                <a:chExt cx="913046" cy="1301210"/>
              </a:xfrm>
            </p:grpSpPr>
            <p:cxnSp>
              <p:nvCxnSpPr>
                <p:cNvPr id="2392" name="Straight Connector 2391">
                  <a:extLst>
                    <a:ext uri="{FF2B5EF4-FFF2-40B4-BE49-F238E27FC236}">
                      <a16:creationId xmlns:a16="http://schemas.microsoft.com/office/drawing/2014/main" id="{ED69AE38-75E7-468A-9934-C712B5472EAB}"/>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3" name="Straight Connector 2392">
                  <a:extLst>
                    <a:ext uri="{FF2B5EF4-FFF2-40B4-BE49-F238E27FC236}">
                      <a16:creationId xmlns:a16="http://schemas.microsoft.com/office/drawing/2014/main" id="{91707F19-391A-44E9-8ABC-1AEFF836CFC7}"/>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4" name="Straight Connector 2393">
                  <a:extLst>
                    <a:ext uri="{FF2B5EF4-FFF2-40B4-BE49-F238E27FC236}">
                      <a16:creationId xmlns:a16="http://schemas.microsoft.com/office/drawing/2014/main" id="{F138E5A8-17C9-4478-A15E-6A3C96A8EAE4}"/>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5" name="Straight Connector 2394">
                  <a:extLst>
                    <a:ext uri="{FF2B5EF4-FFF2-40B4-BE49-F238E27FC236}">
                      <a16:creationId xmlns:a16="http://schemas.microsoft.com/office/drawing/2014/main" id="{A473DCC8-CBAC-4CA7-B077-28B31D40DC6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6" name="Straight Connector 2395">
                  <a:extLst>
                    <a:ext uri="{FF2B5EF4-FFF2-40B4-BE49-F238E27FC236}">
                      <a16:creationId xmlns:a16="http://schemas.microsoft.com/office/drawing/2014/main" id="{025BAE7E-7BB6-49DE-96A4-E3FFC263886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80" name="Group 2279">
              <a:extLst>
                <a:ext uri="{FF2B5EF4-FFF2-40B4-BE49-F238E27FC236}">
                  <a16:creationId xmlns:a16="http://schemas.microsoft.com/office/drawing/2014/main" id="{62E3032E-25D2-418F-9F2F-871C8BFF91BD}"/>
                </a:ext>
              </a:extLst>
            </p:cNvPr>
            <p:cNvGrpSpPr/>
            <p:nvPr/>
          </p:nvGrpSpPr>
          <p:grpSpPr>
            <a:xfrm>
              <a:off x="-802531" y="-229646"/>
              <a:ext cx="961487" cy="7314744"/>
              <a:chOff x="-1274920" y="-229646"/>
              <a:chExt cx="961487" cy="7314744"/>
            </a:xfrm>
          </p:grpSpPr>
          <p:grpSp>
            <p:nvGrpSpPr>
              <p:cNvPr id="2330" name="Group 2329">
                <a:extLst>
                  <a:ext uri="{FF2B5EF4-FFF2-40B4-BE49-F238E27FC236}">
                    <a16:creationId xmlns:a16="http://schemas.microsoft.com/office/drawing/2014/main" id="{BC850715-EDE1-481B-BC9E-3F1946A4A1DF}"/>
                  </a:ext>
                </a:extLst>
              </p:cNvPr>
              <p:cNvGrpSpPr/>
              <p:nvPr/>
            </p:nvGrpSpPr>
            <p:grpSpPr>
              <a:xfrm rot="5400000">
                <a:off x="-1250700" y="-253866"/>
                <a:ext cx="913046" cy="961485"/>
                <a:chOff x="610502" y="-1073150"/>
                <a:chExt cx="913046" cy="1301210"/>
              </a:xfrm>
            </p:grpSpPr>
            <p:cxnSp>
              <p:nvCxnSpPr>
                <p:cNvPr id="2373" name="Straight Connector 2372">
                  <a:extLst>
                    <a:ext uri="{FF2B5EF4-FFF2-40B4-BE49-F238E27FC236}">
                      <a16:creationId xmlns:a16="http://schemas.microsoft.com/office/drawing/2014/main" id="{41E55AAD-712F-4030-8108-07D21A01C10F}"/>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4" name="Straight Connector 2373">
                  <a:extLst>
                    <a:ext uri="{FF2B5EF4-FFF2-40B4-BE49-F238E27FC236}">
                      <a16:creationId xmlns:a16="http://schemas.microsoft.com/office/drawing/2014/main" id="{F31D57B5-00D1-48F1-9ACD-A58B13990CDC}"/>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5" name="Straight Connector 2374">
                  <a:extLst>
                    <a:ext uri="{FF2B5EF4-FFF2-40B4-BE49-F238E27FC236}">
                      <a16:creationId xmlns:a16="http://schemas.microsoft.com/office/drawing/2014/main" id="{0C1CB0C5-081E-4C87-A46D-F332E97B00CD}"/>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6" name="Straight Connector 2375">
                  <a:extLst>
                    <a:ext uri="{FF2B5EF4-FFF2-40B4-BE49-F238E27FC236}">
                      <a16:creationId xmlns:a16="http://schemas.microsoft.com/office/drawing/2014/main" id="{ACDE3CB7-4943-4F03-8C38-A140E78D0EF0}"/>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7" name="Straight Connector 2376">
                  <a:extLst>
                    <a:ext uri="{FF2B5EF4-FFF2-40B4-BE49-F238E27FC236}">
                      <a16:creationId xmlns:a16="http://schemas.microsoft.com/office/drawing/2014/main" id="{00DEFF8C-510B-4C5F-892F-C0C3EBD96586}"/>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1" name="Group 2330">
                <a:extLst>
                  <a:ext uri="{FF2B5EF4-FFF2-40B4-BE49-F238E27FC236}">
                    <a16:creationId xmlns:a16="http://schemas.microsoft.com/office/drawing/2014/main" id="{E7D1C126-3B3F-47D9-A4A3-4EDF0210CBD2}"/>
                  </a:ext>
                </a:extLst>
              </p:cNvPr>
              <p:cNvGrpSpPr/>
              <p:nvPr/>
            </p:nvGrpSpPr>
            <p:grpSpPr>
              <a:xfrm rot="5400000">
                <a:off x="-1250699" y="660663"/>
                <a:ext cx="913046" cy="961485"/>
                <a:chOff x="610502" y="-1073150"/>
                <a:chExt cx="913046" cy="1301210"/>
              </a:xfrm>
            </p:grpSpPr>
            <p:cxnSp>
              <p:nvCxnSpPr>
                <p:cNvPr id="2368" name="Straight Connector 2367">
                  <a:extLst>
                    <a:ext uri="{FF2B5EF4-FFF2-40B4-BE49-F238E27FC236}">
                      <a16:creationId xmlns:a16="http://schemas.microsoft.com/office/drawing/2014/main" id="{EF2AD665-16A0-4AC9-8E6D-825E463CA4E3}"/>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9" name="Straight Connector 2368">
                  <a:extLst>
                    <a:ext uri="{FF2B5EF4-FFF2-40B4-BE49-F238E27FC236}">
                      <a16:creationId xmlns:a16="http://schemas.microsoft.com/office/drawing/2014/main" id="{D0C02B46-DF10-47EC-A45B-EC823DBBAE1F}"/>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0" name="Straight Connector 2369">
                  <a:extLst>
                    <a:ext uri="{FF2B5EF4-FFF2-40B4-BE49-F238E27FC236}">
                      <a16:creationId xmlns:a16="http://schemas.microsoft.com/office/drawing/2014/main" id="{ADDB8E4E-EB7A-40A5-A2F3-3FD51C26A19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1" name="Straight Connector 2370">
                  <a:extLst>
                    <a:ext uri="{FF2B5EF4-FFF2-40B4-BE49-F238E27FC236}">
                      <a16:creationId xmlns:a16="http://schemas.microsoft.com/office/drawing/2014/main" id="{C55C168A-DC78-490E-96D9-2C2FEC53A8CF}"/>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2" name="Straight Connector 2371">
                  <a:extLst>
                    <a:ext uri="{FF2B5EF4-FFF2-40B4-BE49-F238E27FC236}">
                      <a16:creationId xmlns:a16="http://schemas.microsoft.com/office/drawing/2014/main" id="{D3EF3DED-9553-4B1E-B788-B4B2419452C5}"/>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2" name="Group 2331">
                <a:extLst>
                  <a:ext uri="{FF2B5EF4-FFF2-40B4-BE49-F238E27FC236}">
                    <a16:creationId xmlns:a16="http://schemas.microsoft.com/office/drawing/2014/main" id="{B6E2570A-EE3D-461E-BDED-2ED576247D98}"/>
                  </a:ext>
                </a:extLst>
              </p:cNvPr>
              <p:cNvGrpSpPr/>
              <p:nvPr/>
            </p:nvGrpSpPr>
            <p:grpSpPr>
              <a:xfrm rot="5400000">
                <a:off x="-1250699" y="1575192"/>
                <a:ext cx="913046" cy="961485"/>
                <a:chOff x="610502" y="-1073150"/>
                <a:chExt cx="913046" cy="1301210"/>
              </a:xfrm>
            </p:grpSpPr>
            <p:cxnSp>
              <p:nvCxnSpPr>
                <p:cNvPr id="2363" name="Straight Connector 2362">
                  <a:extLst>
                    <a:ext uri="{FF2B5EF4-FFF2-40B4-BE49-F238E27FC236}">
                      <a16:creationId xmlns:a16="http://schemas.microsoft.com/office/drawing/2014/main" id="{7A6022A7-6E25-4FA9-93ED-E7C033FED545}"/>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4" name="Straight Connector 2363">
                  <a:extLst>
                    <a:ext uri="{FF2B5EF4-FFF2-40B4-BE49-F238E27FC236}">
                      <a16:creationId xmlns:a16="http://schemas.microsoft.com/office/drawing/2014/main" id="{9373A8F3-5A5A-465F-9C35-FF135AC0A7A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5" name="Straight Connector 2364">
                  <a:extLst>
                    <a:ext uri="{FF2B5EF4-FFF2-40B4-BE49-F238E27FC236}">
                      <a16:creationId xmlns:a16="http://schemas.microsoft.com/office/drawing/2014/main" id="{A1D4F251-8640-467B-B2B9-E5120C19EC89}"/>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6" name="Straight Connector 2365">
                  <a:extLst>
                    <a:ext uri="{FF2B5EF4-FFF2-40B4-BE49-F238E27FC236}">
                      <a16:creationId xmlns:a16="http://schemas.microsoft.com/office/drawing/2014/main" id="{6C85975A-1E8A-4522-AC24-1F830493CBF4}"/>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7" name="Straight Connector 2366">
                  <a:extLst>
                    <a:ext uri="{FF2B5EF4-FFF2-40B4-BE49-F238E27FC236}">
                      <a16:creationId xmlns:a16="http://schemas.microsoft.com/office/drawing/2014/main" id="{3248A20F-48C1-4341-98C4-658A69EBDC86}"/>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3" name="Group 2332">
                <a:extLst>
                  <a:ext uri="{FF2B5EF4-FFF2-40B4-BE49-F238E27FC236}">
                    <a16:creationId xmlns:a16="http://schemas.microsoft.com/office/drawing/2014/main" id="{98606B73-415C-4712-B556-59183E7AE772}"/>
                  </a:ext>
                </a:extLst>
              </p:cNvPr>
              <p:cNvGrpSpPr/>
              <p:nvPr/>
            </p:nvGrpSpPr>
            <p:grpSpPr>
              <a:xfrm rot="5400000">
                <a:off x="-1250699" y="2489720"/>
                <a:ext cx="913046" cy="961485"/>
                <a:chOff x="610502" y="-1073150"/>
                <a:chExt cx="913046" cy="1301210"/>
              </a:xfrm>
            </p:grpSpPr>
            <p:cxnSp>
              <p:nvCxnSpPr>
                <p:cNvPr id="2358" name="Straight Connector 2357">
                  <a:extLst>
                    <a:ext uri="{FF2B5EF4-FFF2-40B4-BE49-F238E27FC236}">
                      <a16:creationId xmlns:a16="http://schemas.microsoft.com/office/drawing/2014/main" id="{1138FC4B-A941-43D9-9504-52DE4DC3CD4C}"/>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9" name="Straight Connector 2358">
                  <a:extLst>
                    <a:ext uri="{FF2B5EF4-FFF2-40B4-BE49-F238E27FC236}">
                      <a16:creationId xmlns:a16="http://schemas.microsoft.com/office/drawing/2014/main" id="{04B2CFFA-8AB1-4E51-A1F4-E90219DBEAED}"/>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0" name="Straight Connector 2359">
                  <a:extLst>
                    <a:ext uri="{FF2B5EF4-FFF2-40B4-BE49-F238E27FC236}">
                      <a16:creationId xmlns:a16="http://schemas.microsoft.com/office/drawing/2014/main" id="{50933EAB-0132-474D-BBD7-01B195EA7988}"/>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1" name="Straight Connector 2360">
                  <a:extLst>
                    <a:ext uri="{FF2B5EF4-FFF2-40B4-BE49-F238E27FC236}">
                      <a16:creationId xmlns:a16="http://schemas.microsoft.com/office/drawing/2014/main" id="{40DE947A-FF7B-4BB4-ABD3-AA62257D0185}"/>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2" name="Straight Connector 2361">
                  <a:extLst>
                    <a:ext uri="{FF2B5EF4-FFF2-40B4-BE49-F238E27FC236}">
                      <a16:creationId xmlns:a16="http://schemas.microsoft.com/office/drawing/2014/main" id="{08434F18-4887-47DF-BB73-DBFA81B3ED27}"/>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4" name="Group 2333">
                <a:extLst>
                  <a:ext uri="{FF2B5EF4-FFF2-40B4-BE49-F238E27FC236}">
                    <a16:creationId xmlns:a16="http://schemas.microsoft.com/office/drawing/2014/main" id="{49AF36FB-41BE-466A-8EA9-B63E04739532}"/>
                  </a:ext>
                </a:extLst>
              </p:cNvPr>
              <p:cNvGrpSpPr/>
              <p:nvPr/>
            </p:nvGrpSpPr>
            <p:grpSpPr>
              <a:xfrm rot="5400000">
                <a:off x="-1250699" y="3404248"/>
                <a:ext cx="913046" cy="961485"/>
                <a:chOff x="610502" y="-1073150"/>
                <a:chExt cx="913046" cy="1301210"/>
              </a:xfrm>
            </p:grpSpPr>
            <p:cxnSp>
              <p:nvCxnSpPr>
                <p:cNvPr id="2353" name="Straight Connector 2352">
                  <a:extLst>
                    <a:ext uri="{FF2B5EF4-FFF2-40B4-BE49-F238E27FC236}">
                      <a16:creationId xmlns:a16="http://schemas.microsoft.com/office/drawing/2014/main" id="{E46C8AEC-29F5-4695-9AA9-3DE0B23F345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4" name="Straight Connector 2353">
                  <a:extLst>
                    <a:ext uri="{FF2B5EF4-FFF2-40B4-BE49-F238E27FC236}">
                      <a16:creationId xmlns:a16="http://schemas.microsoft.com/office/drawing/2014/main" id="{FFFA7788-A6D4-4999-B6F0-3F8E1CE03B86}"/>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5" name="Straight Connector 2354">
                  <a:extLst>
                    <a:ext uri="{FF2B5EF4-FFF2-40B4-BE49-F238E27FC236}">
                      <a16:creationId xmlns:a16="http://schemas.microsoft.com/office/drawing/2014/main" id="{2C9E8393-76B9-4A29-BDD9-A961BBBFE6BE}"/>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6" name="Straight Connector 2355">
                  <a:extLst>
                    <a:ext uri="{FF2B5EF4-FFF2-40B4-BE49-F238E27FC236}">
                      <a16:creationId xmlns:a16="http://schemas.microsoft.com/office/drawing/2014/main" id="{5CA82DB9-066B-4AD3-AA45-635CA3FFD1A0}"/>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7" name="Straight Connector 2356">
                  <a:extLst>
                    <a:ext uri="{FF2B5EF4-FFF2-40B4-BE49-F238E27FC236}">
                      <a16:creationId xmlns:a16="http://schemas.microsoft.com/office/drawing/2014/main" id="{119A16D8-5431-4D25-B7D3-7816D6D77E0D}"/>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5" name="Group 2334">
                <a:extLst>
                  <a:ext uri="{FF2B5EF4-FFF2-40B4-BE49-F238E27FC236}">
                    <a16:creationId xmlns:a16="http://schemas.microsoft.com/office/drawing/2014/main" id="{223C2C43-01D4-4D5B-A6C6-7B836837F4B0}"/>
                  </a:ext>
                </a:extLst>
              </p:cNvPr>
              <p:cNvGrpSpPr/>
              <p:nvPr/>
            </p:nvGrpSpPr>
            <p:grpSpPr>
              <a:xfrm rot="5400000">
                <a:off x="-1250699" y="4318776"/>
                <a:ext cx="913046" cy="961485"/>
                <a:chOff x="610502" y="-1073150"/>
                <a:chExt cx="913046" cy="1301210"/>
              </a:xfrm>
            </p:grpSpPr>
            <p:cxnSp>
              <p:nvCxnSpPr>
                <p:cNvPr id="2348" name="Straight Connector 2347">
                  <a:extLst>
                    <a:ext uri="{FF2B5EF4-FFF2-40B4-BE49-F238E27FC236}">
                      <a16:creationId xmlns:a16="http://schemas.microsoft.com/office/drawing/2014/main" id="{A62DD234-3703-4016-964A-07C93EE62479}"/>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9" name="Straight Connector 2348">
                  <a:extLst>
                    <a:ext uri="{FF2B5EF4-FFF2-40B4-BE49-F238E27FC236}">
                      <a16:creationId xmlns:a16="http://schemas.microsoft.com/office/drawing/2014/main" id="{0DA50ED1-7A05-46C7-8BCF-CED842E4CB9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0" name="Straight Connector 2349">
                  <a:extLst>
                    <a:ext uri="{FF2B5EF4-FFF2-40B4-BE49-F238E27FC236}">
                      <a16:creationId xmlns:a16="http://schemas.microsoft.com/office/drawing/2014/main" id="{81531E9E-8309-4FE5-B200-3FC1EC21FF60}"/>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1" name="Straight Connector 2350">
                  <a:extLst>
                    <a:ext uri="{FF2B5EF4-FFF2-40B4-BE49-F238E27FC236}">
                      <a16:creationId xmlns:a16="http://schemas.microsoft.com/office/drawing/2014/main" id="{367C31CC-1A6D-4FAC-AEFB-60B05771A914}"/>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2" name="Straight Connector 2351">
                  <a:extLst>
                    <a:ext uri="{FF2B5EF4-FFF2-40B4-BE49-F238E27FC236}">
                      <a16:creationId xmlns:a16="http://schemas.microsoft.com/office/drawing/2014/main" id="{7C46728A-2F6F-4B48-9150-FF647E16FBB8}"/>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6" name="Group 2335">
                <a:extLst>
                  <a:ext uri="{FF2B5EF4-FFF2-40B4-BE49-F238E27FC236}">
                    <a16:creationId xmlns:a16="http://schemas.microsoft.com/office/drawing/2014/main" id="{7139D411-9987-4A65-A25B-3DBF1D53CC2F}"/>
                  </a:ext>
                </a:extLst>
              </p:cNvPr>
              <p:cNvGrpSpPr/>
              <p:nvPr/>
            </p:nvGrpSpPr>
            <p:grpSpPr>
              <a:xfrm rot="5400000">
                <a:off x="-1250698" y="5233304"/>
                <a:ext cx="913046" cy="961485"/>
                <a:chOff x="610502" y="-1073150"/>
                <a:chExt cx="913046" cy="1301210"/>
              </a:xfrm>
            </p:grpSpPr>
            <p:cxnSp>
              <p:nvCxnSpPr>
                <p:cNvPr id="2343" name="Straight Connector 2342">
                  <a:extLst>
                    <a:ext uri="{FF2B5EF4-FFF2-40B4-BE49-F238E27FC236}">
                      <a16:creationId xmlns:a16="http://schemas.microsoft.com/office/drawing/2014/main" id="{5DEFA235-4F63-4608-82D5-25996E73B608}"/>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4" name="Straight Connector 2343">
                  <a:extLst>
                    <a:ext uri="{FF2B5EF4-FFF2-40B4-BE49-F238E27FC236}">
                      <a16:creationId xmlns:a16="http://schemas.microsoft.com/office/drawing/2014/main" id="{CCCC03BF-6CB8-42C3-B31B-6581E4027D3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5" name="Straight Connector 2344">
                  <a:extLst>
                    <a:ext uri="{FF2B5EF4-FFF2-40B4-BE49-F238E27FC236}">
                      <a16:creationId xmlns:a16="http://schemas.microsoft.com/office/drawing/2014/main" id="{76D0E456-F8F4-4CA4-9092-86D5D86ABC87}"/>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6" name="Straight Connector 2345">
                  <a:extLst>
                    <a:ext uri="{FF2B5EF4-FFF2-40B4-BE49-F238E27FC236}">
                      <a16:creationId xmlns:a16="http://schemas.microsoft.com/office/drawing/2014/main" id="{C31EA8C5-2A85-4FFF-825A-C8D4BCF99C59}"/>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7" name="Straight Connector 2346">
                  <a:extLst>
                    <a:ext uri="{FF2B5EF4-FFF2-40B4-BE49-F238E27FC236}">
                      <a16:creationId xmlns:a16="http://schemas.microsoft.com/office/drawing/2014/main" id="{171E2282-FB14-4E3D-B611-798FCA79B072}"/>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7" name="Group 2336">
                <a:extLst>
                  <a:ext uri="{FF2B5EF4-FFF2-40B4-BE49-F238E27FC236}">
                    <a16:creationId xmlns:a16="http://schemas.microsoft.com/office/drawing/2014/main" id="{F1A43CBA-0CD7-4A63-AC4F-E8185899D866}"/>
                  </a:ext>
                </a:extLst>
              </p:cNvPr>
              <p:cNvGrpSpPr/>
              <p:nvPr/>
            </p:nvGrpSpPr>
            <p:grpSpPr>
              <a:xfrm rot="5400000">
                <a:off x="-1250698" y="6147832"/>
                <a:ext cx="913046" cy="961485"/>
                <a:chOff x="610502" y="-1073150"/>
                <a:chExt cx="913046" cy="1301210"/>
              </a:xfrm>
            </p:grpSpPr>
            <p:cxnSp>
              <p:nvCxnSpPr>
                <p:cNvPr id="2338" name="Straight Connector 2337">
                  <a:extLst>
                    <a:ext uri="{FF2B5EF4-FFF2-40B4-BE49-F238E27FC236}">
                      <a16:creationId xmlns:a16="http://schemas.microsoft.com/office/drawing/2014/main" id="{5615425B-32A8-487F-A465-DF3D9F7FA292}"/>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9" name="Straight Connector 2338">
                  <a:extLst>
                    <a:ext uri="{FF2B5EF4-FFF2-40B4-BE49-F238E27FC236}">
                      <a16:creationId xmlns:a16="http://schemas.microsoft.com/office/drawing/2014/main" id="{F34FD84F-CC4B-4816-92D5-7D58DC3DE5EB}"/>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0" name="Straight Connector 2339">
                  <a:extLst>
                    <a:ext uri="{FF2B5EF4-FFF2-40B4-BE49-F238E27FC236}">
                      <a16:creationId xmlns:a16="http://schemas.microsoft.com/office/drawing/2014/main" id="{9C4AA6A7-6762-4177-8DF8-F23DC4435548}"/>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1" name="Straight Connector 2340">
                  <a:extLst>
                    <a:ext uri="{FF2B5EF4-FFF2-40B4-BE49-F238E27FC236}">
                      <a16:creationId xmlns:a16="http://schemas.microsoft.com/office/drawing/2014/main" id="{B9A2888E-E9C3-48CC-8803-828E26826C44}"/>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2" name="Straight Connector 2341">
                  <a:extLst>
                    <a:ext uri="{FF2B5EF4-FFF2-40B4-BE49-F238E27FC236}">
                      <a16:creationId xmlns:a16="http://schemas.microsoft.com/office/drawing/2014/main" id="{AC790A59-E407-4A4D-B8FB-1CCE4DAA050E}"/>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81" name="Group 2280">
              <a:extLst>
                <a:ext uri="{FF2B5EF4-FFF2-40B4-BE49-F238E27FC236}">
                  <a16:creationId xmlns:a16="http://schemas.microsoft.com/office/drawing/2014/main" id="{FFDB6E80-FB1C-46FC-B8B8-F073F9639AC8}"/>
                </a:ext>
              </a:extLst>
            </p:cNvPr>
            <p:cNvGrpSpPr/>
            <p:nvPr/>
          </p:nvGrpSpPr>
          <p:grpSpPr>
            <a:xfrm>
              <a:off x="12045139" y="-229646"/>
              <a:ext cx="961487" cy="7314744"/>
              <a:chOff x="-1274920" y="-229646"/>
              <a:chExt cx="961487" cy="7314744"/>
            </a:xfrm>
          </p:grpSpPr>
          <p:grpSp>
            <p:nvGrpSpPr>
              <p:cNvPr id="2282" name="Group 2281">
                <a:extLst>
                  <a:ext uri="{FF2B5EF4-FFF2-40B4-BE49-F238E27FC236}">
                    <a16:creationId xmlns:a16="http://schemas.microsoft.com/office/drawing/2014/main" id="{A3A44609-32F5-429E-B406-492883393384}"/>
                  </a:ext>
                </a:extLst>
              </p:cNvPr>
              <p:cNvGrpSpPr/>
              <p:nvPr/>
            </p:nvGrpSpPr>
            <p:grpSpPr>
              <a:xfrm rot="5400000">
                <a:off x="-1250700" y="-253866"/>
                <a:ext cx="913046" cy="961485"/>
                <a:chOff x="610502" y="-1073150"/>
                <a:chExt cx="913046" cy="1301210"/>
              </a:xfrm>
            </p:grpSpPr>
            <p:cxnSp>
              <p:nvCxnSpPr>
                <p:cNvPr id="2325" name="Straight Connector 2324">
                  <a:extLst>
                    <a:ext uri="{FF2B5EF4-FFF2-40B4-BE49-F238E27FC236}">
                      <a16:creationId xmlns:a16="http://schemas.microsoft.com/office/drawing/2014/main" id="{948A7CA1-AB1D-4986-B8AE-E273475A7762}"/>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6" name="Straight Connector 2325">
                  <a:extLst>
                    <a:ext uri="{FF2B5EF4-FFF2-40B4-BE49-F238E27FC236}">
                      <a16:creationId xmlns:a16="http://schemas.microsoft.com/office/drawing/2014/main" id="{B75D0149-B89C-4996-B798-ACF431104B4E}"/>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7" name="Straight Connector 2326">
                  <a:extLst>
                    <a:ext uri="{FF2B5EF4-FFF2-40B4-BE49-F238E27FC236}">
                      <a16:creationId xmlns:a16="http://schemas.microsoft.com/office/drawing/2014/main" id="{1EF8CE32-87C4-4262-8C7A-EE8C524FFBC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8" name="Straight Connector 2327">
                  <a:extLst>
                    <a:ext uri="{FF2B5EF4-FFF2-40B4-BE49-F238E27FC236}">
                      <a16:creationId xmlns:a16="http://schemas.microsoft.com/office/drawing/2014/main" id="{B3A119D6-8719-4FE8-9D5F-E0A4C7EBC37D}"/>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9" name="Straight Connector 2328">
                  <a:extLst>
                    <a:ext uri="{FF2B5EF4-FFF2-40B4-BE49-F238E27FC236}">
                      <a16:creationId xmlns:a16="http://schemas.microsoft.com/office/drawing/2014/main" id="{692A7071-C6D8-4DCA-BDFD-A14D06647627}"/>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3" name="Group 2282">
                <a:extLst>
                  <a:ext uri="{FF2B5EF4-FFF2-40B4-BE49-F238E27FC236}">
                    <a16:creationId xmlns:a16="http://schemas.microsoft.com/office/drawing/2014/main" id="{86BD46DD-B686-4ADB-B31F-8F5AD8D0A4CA}"/>
                  </a:ext>
                </a:extLst>
              </p:cNvPr>
              <p:cNvGrpSpPr/>
              <p:nvPr/>
            </p:nvGrpSpPr>
            <p:grpSpPr>
              <a:xfrm rot="5400000">
                <a:off x="-1250699" y="660663"/>
                <a:ext cx="913046" cy="961485"/>
                <a:chOff x="610502" y="-1073150"/>
                <a:chExt cx="913046" cy="1301210"/>
              </a:xfrm>
            </p:grpSpPr>
            <p:cxnSp>
              <p:nvCxnSpPr>
                <p:cNvPr id="2320" name="Straight Connector 2319">
                  <a:extLst>
                    <a:ext uri="{FF2B5EF4-FFF2-40B4-BE49-F238E27FC236}">
                      <a16:creationId xmlns:a16="http://schemas.microsoft.com/office/drawing/2014/main" id="{047EE6AC-BFC7-4627-AA74-19432164EF81}"/>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1" name="Straight Connector 2320">
                  <a:extLst>
                    <a:ext uri="{FF2B5EF4-FFF2-40B4-BE49-F238E27FC236}">
                      <a16:creationId xmlns:a16="http://schemas.microsoft.com/office/drawing/2014/main" id="{99B1E62C-B82B-4184-B6B8-7BDE72CE06FA}"/>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2" name="Straight Connector 2321">
                  <a:extLst>
                    <a:ext uri="{FF2B5EF4-FFF2-40B4-BE49-F238E27FC236}">
                      <a16:creationId xmlns:a16="http://schemas.microsoft.com/office/drawing/2014/main" id="{7623A96C-466B-43E8-B0D5-76A10886622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3" name="Straight Connector 2322">
                  <a:extLst>
                    <a:ext uri="{FF2B5EF4-FFF2-40B4-BE49-F238E27FC236}">
                      <a16:creationId xmlns:a16="http://schemas.microsoft.com/office/drawing/2014/main" id="{DB73F05A-29D9-4B71-AB0C-E0ECE08F288F}"/>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4" name="Straight Connector 2323">
                  <a:extLst>
                    <a:ext uri="{FF2B5EF4-FFF2-40B4-BE49-F238E27FC236}">
                      <a16:creationId xmlns:a16="http://schemas.microsoft.com/office/drawing/2014/main" id="{5799953E-D275-4CE1-B7BF-9903B1ABEA17}"/>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4" name="Group 2283">
                <a:extLst>
                  <a:ext uri="{FF2B5EF4-FFF2-40B4-BE49-F238E27FC236}">
                    <a16:creationId xmlns:a16="http://schemas.microsoft.com/office/drawing/2014/main" id="{DE557389-60E5-42A7-BEAE-D75E2E0A774F}"/>
                  </a:ext>
                </a:extLst>
              </p:cNvPr>
              <p:cNvGrpSpPr/>
              <p:nvPr/>
            </p:nvGrpSpPr>
            <p:grpSpPr>
              <a:xfrm rot="5400000">
                <a:off x="-1250699" y="1575192"/>
                <a:ext cx="913046" cy="961485"/>
                <a:chOff x="610502" y="-1073150"/>
                <a:chExt cx="913046" cy="1301210"/>
              </a:xfrm>
            </p:grpSpPr>
            <p:cxnSp>
              <p:nvCxnSpPr>
                <p:cNvPr id="2315" name="Straight Connector 2314">
                  <a:extLst>
                    <a:ext uri="{FF2B5EF4-FFF2-40B4-BE49-F238E27FC236}">
                      <a16:creationId xmlns:a16="http://schemas.microsoft.com/office/drawing/2014/main" id="{FCCDA2F6-678C-4F5C-8763-9BF3E6A061F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6" name="Straight Connector 2315">
                  <a:extLst>
                    <a:ext uri="{FF2B5EF4-FFF2-40B4-BE49-F238E27FC236}">
                      <a16:creationId xmlns:a16="http://schemas.microsoft.com/office/drawing/2014/main" id="{845859BF-0829-4536-BD55-359F6E9F4166}"/>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7" name="Straight Connector 2316">
                  <a:extLst>
                    <a:ext uri="{FF2B5EF4-FFF2-40B4-BE49-F238E27FC236}">
                      <a16:creationId xmlns:a16="http://schemas.microsoft.com/office/drawing/2014/main" id="{B253C2C0-D010-474E-879F-F4B43CDB0CA0}"/>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8" name="Straight Connector 2317">
                  <a:extLst>
                    <a:ext uri="{FF2B5EF4-FFF2-40B4-BE49-F238E27FC236}">
                      <a16:creationId xmlns:a16="http://schemas.microsoft.com/office/drawing/2014/main" id="{F9112054-F8D6-4BC6-A041-AF7419202424}"/>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9" name="Straight Connector 2318">
                  <a:extLst>
                    <a:ext uri="{FF2B5EF4-FFF2-40B4-BE49-F238E27FC236}">
                      <a16:creationId xmlns:a16="http://schemas.microsoft.com/office/drawing/2014/main" id="{AAE2A39A-2A6E-4FF8-820D-9C7A108248D4}"/>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5" name="Group 2284">
                <a:extLst>
                  <a:ext uri="{FF2B5EF4-FFF2-40B4-BE49-F238E27FC236}">
                    <a16:creationId xmlns:a16="http://schemas.microsoft.com/office/drawing/2014/main" id="{C6044F94-1E19-4657-8F71-341C7A95C043}"/>
                  </a:ext>
                </a:extLst>
              </p:cNvPr>
              <p:cNvGrpSpPr/>
              <p:nvPr/>
            </p:nvGrpSpPr>
            <p:grpSpPr>
              <a:xfrm rot="5400000">
                <a:off x="-1250699" y="2489720"/>
                <a:ext cx="913046" cy="961485"/>
                <a:chOff x="610502" y="-1073150"/>
                <a:chExt cx="913046" cy="1301210"/>
              </a:xfrm>
            </p:grpSpPr>
            <p:cxnSp>
              <p:nvCxnSpPr>
                <p:cNvPr id="2310" name="Straight Connector 2309">
                  <a:extLst>
                    <a:ext uri="{FF2B5EF4-FFF2-40B4-BE49-F238E27FC236}">
                      <a16:creationId xmlns:a16="http://schemas.microsoft.com/office/drawing/2014/main" id="{E4D7E49D-0BF2-4479-BE7E-510ED13EFBE0}"/>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1" name="Straight Connector 2310">
                  <a:extLst>
                    <a:ext uri="{FF2B5EF4-FFF2-40B4-BE49-F238E27FC236}">
                      <a16:creationId xmlns:a16="http://schemas.microsoft.com/office/drawing/2014/main" id="{954F38C1-9542-404F-9C50-84C33A57A373}"/>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2" name="Straight Connector 2311">
                  <a:extLst>
                    <a:ext uri="{FF2B5EF4-FFF2-40B4-BE49-F238E27FC236}">
                      <a16:creationId xmlns:a16="http://schemas.microsoft.com/office/drawing/2014/main" id="{6D8F2C8B-C84A-4FD6-B1C0-2F12071C97D2}"/>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3" name="Straight Connector 2312">
                  <a:extLst>
                    <a:ext uri="{FF2B5EF4-FFF2-40B4-BE49-F238E27FC236}">
                      <a16:creationId xmlns:a16="http://schemas.microsoft.com/office/drawing/2014/main" id="{A1C93FA8-A350-4611-A9F2-88DCB331329B}"/>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4" name="Straight Connector 2313">
                  <a:extLst>
                    <a:ext uri="{FF2B5EF4-FFF2-40B4-BE49-F238E27FC236}">
                      <a16:creationId xmlns:a16="http://schemas.microsoft.com/office/drawing/2014/main" id="{E159E9F3-32BF-4A1C-805E-45296032FF0F}"/>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6" name="Group 2285">
                <a:extLst>
                  <a:ext uri="{FF2B5EF4-FFF2-40B4-BE49-F238E27FC236}">
                    <a16:creationId xmlns:a16="http://schemas.microsoft.com/office/drawing/2014/main" id="{CD069F83-E90E-4CAC-B9CC-203973E876B1}"/>
                  </a:ext>
                </a:extLst>
              </p:cNvPr>
              <p:cNvGrpSpPr/>
              <p:nvPr/>
            </p:nvGrpSpPr>
            <p:grpSpPr>
              <a:xfrm rot="5400000">
                <a:off x="-1250699" y="3404248"/>
                <a:ext cx="913046" cy="961485"/>
                <a:chOff x="610502" y="-1073150"/>
                <a:chExt cx="913046" cy="1301210"/>
              </a:xfrm>
            </p:grpSpPr>
            <p:cxnSp>
              <p:nvCxnSpPr>
                <p:cNvPr id="2305" name="Straight Connector 2304">
                  <a:extLst>
                    <a:ext uri="{FF2B5EF4-FFF2-40B4-BE49-F238E27FC236}">
                      <a16:creationId xmlns:a16="http://schemas.microsoft.com/office/drawing/2014/main" id="{720D9B47-D03E-4123-9E97-0E472E27C384}"/>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6" name="Straight Connector 2305">
                  <a:extLst>
                    <a:ext uri="{FF2B5EF4-FFF2-40B4-BE49-F238E27FC236}">
                      <a16:creationId xmlns:a16="http://schemas.microsoft.com/office/drawing/2014/main" id="{E4E29B3B-DE2F-49DB-B34F-B8B0B35DBC0E}"/>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7" name="Straight Connector 2306">
                  <a:extLst>
                    <a:ext uri="{FF2B5EF4-FFF2-40B4-BE49-F238E27FC236}">
                      <a16:creationId xmlns:a16="http://schemas.microsoft.com/office/drawing/2014/main" id="{6D431E55-216F-4D40-80EA-3BD2EFFC1F94}"/>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8" name="Straight Connector 2307">
                  <a:extLst>
                    <a:ext uri="{FF2B5EF4-FFF2-40B4-BE49-F238E27FC236}">
                      <a16:creationId xmlns:a16="http://schemas.microsoft.com/office/drawing/2014/main" id="{8A639322-44C4-471C-BD0B-413A140716C2}"/>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9" name="Straight Connector 2308">
                  <a:extLst>
                    <a:ext uri="{FF2B5EF4-FFF2-40B4-BE49-F238E27FC236}">
                      <a16:creationId xmlns:a16="http://schemas.microsoft.com/office/drawing/2014/main" id="{2DF18636-AFBD-4DBA-8264-8BB1148F8C34}"/>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7" name="Group 2286">
                <a:extLst>
                  <a:ext uri="{FF2B5EF4-FFF2-40B4-BE49-F238E27FC236}">
                    <a16:creationId xmlns:a16="http://schemas.microsoft.com/office/drawing/2014/main" id="{93E2BADD-93CF-483D-A15B-F9E42E68BDAB}"/>
                  </a:ext>
                </a:extLst>
              </p:cNvPr>
              <p:cNvGrpSpPr/>
              <p:nvPr/>
            </p:nvGrpSpPr>
            <p:grpSpPr>
              <a:xfrm rot="5400000">
                <a:off x="-1250699" y="4318776"/>
                <a:ext cx="913046" cy="961485"/>
                <a:chOff x="610502" y="-1073150"/>
                <a:chExt cx="913046" cy="1301210"/>
              </a:xfrm>
            </p:grpSpPr>
            <p:cxnSp>
              <p:nvCxnSpPr>
                <p:cNvPr id="2300" name="Straight Connector 2299">
                  <a:extLst>
                    <a:ext uri="{FF2B5EF4-FFF2-40B4-BE49-F238E27FC236}">
                      <a16:creationId xmlns:a16="http://schemas.microsoft.com/office/drawing/2014/main" id="{BA7CD9F9-990B-4AD6-9F26-5615A326615A}"/>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1" name="Straight Connector 2300">
                  <a:extLst>
                    <a:ext uri="{FF2B5EF4-FFF2-40B4-BE49-F238E27FC236}">
                      <a16:creationId xmlns:a16="http://schemas.microsoft.com/office/drawing/2014/main" id="{FCAEC189-34CD-4151-88DA-93D964647A18}"/>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2" name="Straight Connector 2301">
                  <a:extLst>
                    <a:ext uri="{FF2B5EF4-FFF2-40B4-BE49-F238E27FC236}">
                      <a16:creationId xmlns:a16="http://schemas.microsoft.com/office/drawing/2014/main" id="{9B22F3E5-6233-451A-A6AC-24B94BFBA2C1}"/>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3" name="Straight Connector 2302">
                  <a:extLst>
                    <a:ext uri="{FF2B5EF4-FFF2-40B4-BE49-F238E27FC236}">
                      <a16:creationId xmlns:a16="http://schemas.microsoft.com/office/drawing/2014/main" id="{10B61052-5058-4837-9EF1-86E9D607F159}"/>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4" name="Straight Connector 2303">
                  <a:extLst>
                    <a:ext uri="{FF2B5EF4-FFF2-40B4-BE49-F238E27FC236}">
                      <a16:creationId xmlns:a16="http://schemas.microsoft.com/office/drawing/2014/main" id="{1A99ED4B-21FF-4C4A-8B27-C1A58B6503E0}"/>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8" name="Group 2287">
                <a:extLst>
                  <a:ext uri="{FF2B5EF4-FFF2-40B4-BE49-F238E27FC236}">
                    <a16:creationId xmlns:a16="http://schemas.microsoft.com/office/drawing/2014/main" id="{EDAF7F83-8898-4B15-A177-CEA493E4AEE1}"/>
                  </a:ext>
                </a:extLst>
              </p:cNvPr>
              <p:cNvGrpSpPr/>
              <p:nvPr/>
            </p:nvGrpSpPr>
            <p:grpSpPr>
              <a:xfrm rot="5400000">
                <a:off x="-1250698" y="5233304"/>
                <a:ext cx="913046" cy="961485"/>
                <a:chOff x="610502" y="-1073150"/>
                <a:chExt cx="913046" cy="1301210"/>
              </a:xfrm>
            </p:grpSpPr>
            <p:cxnSp>
              <p:nvCxnSpPr>
                <p:cNvPr id="2295" name="Straight Connector 2294">
                  <a:extLst>
                    <a:ext uri="{FF2B5EF4-FFF2-40B4-BE49-F238E27FC236}">
                      <a16:creationId xmlns:a16="http://schemas.microsoft.com/office/drawing/2014/main" id="{13A0F9D0-4F29-4E73-A81C-1592DD46FC36}"/>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6" name="Straight Connector 2295">
                  <a:extLst>
                    <a:ext uri="{FF2B5EF4-FFF2-40B4-BE49-F238E27FC236}">
                      <a16:creationId xmlns:a16="http://schemas.microsoft.com/office/drawing/2014/main" id="{3BC1E4F9-3422-48C4-A34A-F56B4AB5147F}"/>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7" name="Straight Connector 2296">
                  <a:extLst>
                    <a:ext uri="{FF2B5EF4-FFF2-40B4-BE49-F238E27FC236}">
                      <a16:creationId xmlns:a16="http://schemas.microsoft.com/office/drawing/2014/main" id="{35A85578-E7B6-4806-9EF3-2CE24A78B2DC}"/>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8" name="Straight Connector 2297">
                  <a:extLst>
                    <a:ext uri="{FF2B5EF4-FFF2-40B4-BE49-F238E27FC236}">
                      <a16:creationId xmlns:a16="http://schemas.microsoft.com/office/drawing/2014/main" id="{19439E62-CAEE-4A14-88D0-89DB756BA2C2}"/>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9" name="Straight Connector 2298">
                  <a:extLst>
                    <a:ext uri="{FF2B5EF4-FFF2-40B4-BE49-F238E27FC236}">
                      <a16:creationId xmlns:a16="http://schemas.microsoft.com/office/drawing/2014/main" id="{B1646BFF-950A-4DF3-9A1B-AE8CCFB79AEF}"/>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9" name="Group 2288">
                <a:extLst>
                  <a:ext uri="{FF2B5EF4-FFF2-40B4-BE49-F238E27FC236}">
                    <a16:creationId xmlns:a16="http://schemas.microsoft.com/office/drawing/2014/main" id="{6460482E-366B-4C1F-A486-C26A8560784E}"/>
                  </a:ext>
                </a:extLst>
              </p:cNvPr>
              <p:cNvGrpSpPr/>
              <p:nvPr/>
            </p:nvGrpSpPr>
            <p:grpSpPr>
              <a:xfrm rot="5400000">
                <a:off x="-1250698" y="6147832"/>
                <a:ext cx="913046" cy="961485"/>
                <a:chOff x="610502" y="-1073150"/>
                <a:chExt cx="913046" cy="1301210"/>
              </a:xfrm>
            </p:grpSpPr>
            <p:cxnSp>
              <p:nvCxnSpPr>
                <p:cNvPr id="2290" name="Straight Connector 2289">
                  <a:extLst>
                    <a:ext uri="{FF2B5EF4-FFF2-40B4-BE49-F238E27FC236}">
                      <a16:creationId xmlns:a16="http://schemas.microsoft.com/office/drawing/2014/main" id="{8D96E0AD-3ADA-4210-BECB-91054E8DAD6A}"/>
                    </a:ext>
                  </a:extLst>
                </p:cNvPr>
                <p:cNvCxnSpPr>
                  <a:cxnSpLocks/>
                </p:cNvCxnSpPr>
                <p:nvPr/>
              </p:nvCxnSpPr>
              <p:spPr>
                <a:xfrm>
                  <a:off x="610502"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1" name="Straight Connector 2290">
                  <a:extLst>
                    <a:ext uri="{FF2B5EF4-FFF2-40B4-BE49-F238E27FC236}">
                      <a16:creationId xmlns:a16="http://schemas.microsoft.com/office/drawing/2014/main" id="{EF705520-D435-4C8F-86A8-620A31B2637C}"/>
                    </a:ext>
                  </a:extLst>
                </p:cNvPr>
                <p:cNvCxnSpPr>
                  <a:cxnSpLocks/>
                </p:cNvCxnSpPr>
                <p:nvPr/>
              </p:nvCxnSpPr>
              <p:spPr>
                <a:xfrm>
                  <a:off x="838764"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2" name="Straight Connector 2291">
                  <a:extLst>
                    <a:ext uri="{FF2B5EF4-FFF2-40B4-BE49-F238E27FC236}">
                      <a16:creationId xmlns:a16="http://schemas.microsoft.com/office/drawing/2014/main" id="{88F54BF2-0EC1-4B54-89B1-D9BF5B01AE17}"/>
                    </a:ext>
                  </a:extLst>
                </p:cNvPr>
                <p:cNvCxnSpPr>
                  <a:cxnSpLocks/>
                </p:cNvCxnSpPr>
                <p:nvPr/>
              </p:nvCxnSpPr>
              <p:spPr>
                <a:xfrm>
                  <a:off x="1067026"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3" name="Straight Connector 2292">
                  <a:extLst>
                    <a:ext uri="{FF2B5EF4-FFF2-40B4-BE49-F238E27FC236}">
                      <a16:creationId xmlns:a16="http://schemas.microsoft.com/office/drawing/2014/main" id="{8A3966C5-129F-4A73-AD26-34EF4C58D241}"/>
                    </a:ext>
                  </a:extLst>
                </p:cNvPr>
                <p:cNvCxnSpPr>
                  <a:cxnSpLocks/>
                </p:cNvCxnSpPr>
                <p:nvPr/>
              </p:nvCxnSpPr>
              <p:spPr>
                <a:xfrm>
                  <a:off x="1295288" y="-107315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4" name="Straight Connector 2293">
                  <a:extLst>
                    <a:ext uri="{FF2B5EF4-FFF2-40B4-BE49-F238E27FC236}">
                      <a16:creationId xmlns:a16="http://schemas.microsoft.com/office/drawing/2014/main" id="{EF3DD591-E114-4AA4-BD39-D0361FF8D1B1}"/>
                    </a:ext>
                  </a:extLst>
                </p:cNvPr>
                <p:cNvCxnSpPr>
                  <a:cxnSpLocks/>
                </p:cNvCxnSpPr>
                <p:nvPr/>
              </p:nvCxnSpPr>
              <p:spPr>
                <a:xfrm>
                  <a:off x="1523548" y="-952500"/>
                  <a:ext cx="0" cy="1180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546" name="TextBox 2545">
            <a:extLst>
              <a:ext uri="{FF2B5EF4-FFF2-40B4-BE49-F238E27FC236}">
                <a16:creationId xmlns:a16="http://schemas.microsoft.com/office/drawing/2014/main" id="{4CCABF40-00D8-4C83-952D-9A5A684C0846}"/>
              </a:ext>
            </a:extLst>
          </p:cNvPr>
          <p:cNvSpPr txBox="1"/>
          <p:nvPr userDrawn="1"/>
        </p:nvSpPr>
        <p:spPr>
          <a:xfrm>
            <a:off x="3718353" y="264865"/>
            <a:ext cx="173183" cy="161583"/>
          </a:xfrm>
          <a:prstGeom prst="rect">
            <a:avLst/>
          </a:prstGeom>
          <a:noFill/>
        </p:spPr>
        <p:txBody>
          <a:bodyPr wrap="square" lIns="0" tIns="0" rIns="0" bIns="0" rtlCol="0" anchor="ctr" anchorCtr="0">
            <a:spAutoFit/>
          </a:bodyPr>
          <a:lstStyle/>
          <a:p>
            <a:pPr algn="ctr"/>
            <a:r>
              <a:rPr lang="en-US" sz="1050" b="1" dirty="0"/>
              <a:t>1</a:t>
            </a:r>
          </a:p>
        </p:txBody>
      </p:sp>
      <p:sp>
        <p:nvSpPr>
          <p:cNvPr id="2547" name="TextBox 2546">
            <a:extLst>
              <a:ext uri="{FF2B5EF4-FFF2-40B4-BE49-F238E27FC236}">
                <a16:creationId xmlns:a16="http://schemas.microsoft.com/office/drawing/2014/main" id="{AE49F4C1-B254-4110-A216-1E8EBCA91B5A}"/>
              </a:ext>
            </a:extLst>
          </p:cNvPr>
          <p:cNvSpPr txBox="1"/>
          <p:nvPr userDrawn="1"/>
        </p:nvSpPr>
        <p:spPr>
          <a:xfrm>
            <a:off x="3031984" y="264865"/>
            <a:ext cx="173183" cy="161583"/>
          </a:xfrm>
          <a:prstGeom prst="rect">
            <a:avLst/>
          </a:prstGeom>
          <a:noFill/>
        </p:spPr>
        <p:txBody>
          <a:bodyPr wrap="square" lIns="0" tIns="0" rIns="0" bIns="0" rtlCol="0" anchor="ctr" anchorCtr="0">
            <a:spAutoFit/>
          </a:bodyPr>
          <a:lstStyle/>
          <a:p>
            <a:pPr algn="ctr"/>
            <a:r>
              <a:rPr lang="en-US" sz="1050" b="1" dirty="0"/>
              <a:t>2</a:t>
            </a:r>
          </a:p>
        </p:txBody>
      </p:sp>
      <p:sp>
        <p:nvSpPr>
          <p:cNvPr id="2548" name="TextBox 2547">
            <a:extLst>
              <a:ext uri="{FF2B5EF4-FFF2-40B4-BE49-F238E27FC236}">
                <a16:creationId xmlns:a16="http://schemas.microsoft.com/office/drawing/2014/main" id="{CE912E0C-2AE4-4044-A596-11F23D7DEE4E}"/>
              </a:ext>
            </a:extLst>
          </p:cNvPr>
          <p:cNvSpPr txBox="1"/>
          <p:nvPr userDrawn="1"/>
        </p:nvSpPr>
        <p:spPr>
          <a:xfrm>
            <a:off x="2345616" y="264865"/>
            <a:ext cx="173183" cy="161583"/>
          </a:xfrm>
          <a:prstGeom prst="rect">
            <a:avLst/>
          </a:prstGeom>
          <a:noFill/>
        </p:spPr>
        <p:txBody>
          <a:bodyPr wrap="square" lIns="0" tIns="0" rIns="0" bIns="0" rtlCol="0" anchor="ctr" anchorCtr="0">
            <a:spAutoFit/>
          </a:bodyPr>
          <a:lstStyle/>
          <a:p>
            <a:pPr algn="ctr"/>
            <a:r>
              <a:rPr lang="en-US" sz="1050" b="1" dirty="0"/>
              <a:t>3</a:t>
            </a:r>
          </a:p>
        </p:txBody>
      </p:sp>
      <p:sp>
        <p:nvSpPr>
          <p:cNvPr id="2549" name="TextBox 2548">
            <a:extLst>
              <a:ext uri="{FF2B5EF4-FFF2-40B4-BE49-F238E27FC236}">
                <a16:creationId xmlns:a16="http://schemas.microsoft.com/office/drawing/2014/main" id="{63E25E4B-5879-4F43-A843-F3AF65AB24EC}"/>
              </a:ext>
            </a:extLst>
          </p:cNvPr>
          <p:cNvSpPr txBox="1"/>
          <p:nvPr userDrawn="1"/>
        </p:nvSpPr>
        <p:spPr>
          <a:xfrm>
            <a:off x="1659247" y="264865"/>
            <a:ext cx="173183" cy="161583"/>
          </a:xfrm>
          <a:prstGeom prst="rect">
            <a:avLst/>
          </a:prstGeom>
          <a:noFill/>
        </p:spPr>
        <p:txBody>
          <a:bodyPr wrap="square" lIns="0" tIns="0" rIns="0" bIns="0" rtlCol="0" anchor="ctr" anchorCtr="0">
            <a:spAutoFit/>
          </a:bodyPr>
          <a:lstStyle/>
          <a:p>
            <a:pPr algn="ctr"/>
            <a:r>
              <a:rPr lang="en-US" sz="1050" b="1" dirty="0"/>
              <a:t>4</a:t>
            </a:r>
          </a:p>
        </p:txBody>
      </p:sp>
      <p:sp>
        <p:nvSpPr>
          <p:cNvPr id="2550" name="TextBox 2549">
            <a:extLst>
              <a:ext uri="{FF2B5EF4-FFF2-40B4-BE49-F238E27FC236}">
                <a16:creationId xmlns:a16="http://schemas.microsoft.com/office/drawing/2014/main" id="{3F997E28-3E35-4F79-8091-37C1677C2D1C}"/>
              </a:ext>
            </a:extLst>
          </p:cNvPr>
          <p:cNvSpPr txBox="1"/>
          <p:nvPr userDrawn="1"/>
        </p:nvSpPr>
        <p:spPr>
          <a:xfrm>
            <a:off x="972879" y="264865"/>
            <a:ext cx="173183" cy="161583"/>
          </a:xfrm>
          <a:prstGeom prst="rect">
            <a:avLst/>
          </a:prstGeom>
          <a:noFill/>
        </p:spPr>
        <p:txBody>
          <a:bodyPr wrap="square" lIns="0" tIns="0" rIns="0" bIns="0" rtlCol="0" anchor="ctr" anchorCtr="0">
            <a:spAutoFit/>
          </a:bodyPr>
          <a:lstStyle/>
          <a:p>
            <a:pPr algn="ctr"/>
            <a:r>
              <a:rPr lang="en-US" sz="1050" b="1" dirty="0"/>
              <a:t>5</a:t>
            </a:r>
          </a:p>
        </p:txBody>
      </p:sp>
      <p:sp>
        <p:nvSpPr>
          <p:cNvPr id="2551" name="TextBox 2550">
            <a:extLst>
              <a:ext uri="{FF2B5EF4-FFF2-40B4-BE49-F238E27FC236}">
                <a16:creationId xmlns:a16="http://schemas.microsoft.com/office/drawing/2014/main" id="{B43FF98B-3B01-4439-9FEF-13891101FE3D}"/>
              </a:ext>
            </a:extLst>
          </p:cNvPr>
          <p:cNvSpPr txBox="1"/>
          <p:nvPr userDrawn="1"/>
        </p:nvSpPr>
        <p:spPr>
          <a:xfrm>
            <a:off x="286510" y="264865"/>
            <a:ext cx="173183" cy="161583"/>
          </a:xfrm>
          <a:prstGeom prst="rect">
            <a:avLst/>
          </a:prstGeom>
          <a:noFill/>
        </p:spPr>
        <p:txBody>
          <a:bodyPr wrap="square" lIns="0" tIns="0" rIns="0" bIns="0" rtlCol="0" anchor="ctr" anchorCtr="0">
            <a:spAutoFit/>
          </a:bodyPr>
          <a:lstStyle/>
          <a:p>
            <a:pPr algn="ctr"/>
            <a:r>
              <a:rPr lang="en-US" sz="1050" b="1" dirty="0"/>
              <a:t>6</a:t>
            </a:r>
          </a:p>
        </p:txBody>
      </p:sp>
      <p:sp>
        <p:nvSpPr>
          <p:cNvPr id="2552" name="TextBox 2551">
            <a:extLst>
              <a:ext uri="{FF2B5EF4-FFF2-40B4-BE49-F238E27FC236}">
                <a16:creationId xmlns:a16="http://schemas.microsoft.com/office/drawing/2014/main" id="{2CADCE9D-11D0-4D59-A33C-C770FA4A4766}"/>
              </a:ext>
            </a:extLst>
          </p:cNvPr>
          <p:cNvSpPr txBox="1"/>
          <p:nvPr userDrawn="1"/>
        </p:nvSpPr>
        <p:spPr>
          <a:xfrm>
            <a:off x="8861107" y="3223922"/>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0</a:t>
            </a:r>
          </a:p>
        </p:txBody>
      </p:sp>
      <p:sp>
        <p:nvSpPr>
          <p:cNvPr id="2553" name="TextBox 2552">
            <a:extLst>
              <a:ext uri="{FF2B5EF4-FFF2-40B4-BE49-F238E27FC236}">
                <a16:creationId xmlns:a16="http://schemas.microsoft.com/office/drawing/2014/main" id="{9E81A380-99E2-45B4-9CE5-B27F50429F58}"/>
              </a:ext>
            </a:extLst>
          </p:cNvPr>
          <p:cNvSpPr txBox="1"/>
          <p:nvPr userDrawn="1"/>
        </p:nvSpPr>
        <p:spPr>
          <a:xfrm>
            <a:off x="8861107" y="2314874"/>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1</a:t>
            </a:r>
          </a:p>
        </p:txBody>
      </p:sp>
      <p:sp>
        <p:nvSpPr>
          <p:cNvPr id="2554" name="TextBox 2553">
            <a:extLst>
              <a:ext uri="{FF2B5EF4-FFF2-40B4-BE49-F238E27FC236}">
                <a16:creationId xmlns:a16="http://schemas.microsoft.com/office/drawing/2014/main" id="{EB2E6DAE-EEA2-435C-BAD9-6297BF6765C3}"/>
              </a:ext>
            </a:extLst>
          </p:cNvPr>
          <p:cNvSpPr txBox="1"/>
          <p:nvPr userDrawn="1"/>
        </p:nvSpPr>
        <p:spPr>
          <a:xfrm>
            <a:off x="8861107" y="1406500"/>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2</a:t>
            </a:r>
          </a:p>
        </p:txBody>
      </p:sp>
      <p:sp>
        <p:nvSpPr>
          <p:cNvPr id="2555" name="TextBox 2554">
            <a:extLst>
              <a:ext uri="{FF2B5EF4-FFF2-40B4-BE49-F238E27FC236}">
                <a16:creationId xmlns:a16="http://schemas.microsoft.com/office/drawing/2014/main" id="{5312C836-9EC4-4FD5-BA06-8EF34073C04C}"/>
              </a:ext>
            </a:extLst>
          </p:cNvPr>
          <p:cNvSpPr txBox="1"/>
          <p:nvPr userDrawn="1"/>
        </p:nvSpPr>
        <p:spPr>
          <a:xfrm>
            <a:off x="8861107" y="498208"/>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3</a:t>
            </a:r>
          </a:p>
        </p:txBody>
      </p:sp>
      <p:sp>
        <p:nvSpPr>
          <p:cNvPr id="2556" name="TextBox 2555">
            <a:extLst>
              <a:ext uri="{FF2B5EF4-FFF2-40B4-BE49-F238E27FC236}">
                <a16:creationId xmlns:a16="http://schemas.microsoft.com/office/drawing/2014/main" id="{C559387A-4628-4A10-9ADD-C7A63DE7103A}"/>
              </a:ext>
            </a:extLst>
          </p:cNvPr>
          <p:cNvSpPr txBox="1"/>
          <p:nvPr userDrawn="1"/>
        </p:nvSpPr>
        <p:spPr>
          <a:xfrm>
            <a:off x="8861107" y="4144104"/>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1</a:t>
            </a:r>
          </a:p>
        </p:txBody>
      </p:sp>
      <p:sp>
        <p:nvSpPr>
          <p:cNvPr id="2557" name="TextBox 2556">
            <a:extLst>
              <a:ext uri="{FF2B5EF4-FFF2-40B4-BE49-F238E27FC236}">
                <a16:creationId xmlns:a16="http://schemas.microsoft.com/office/drawing/2014/main" id="{603E456B-B6DB-46A6-966F-1001B5004546}"/>
              </a:ext>
            </a:extLst>
          </p:cNvPr>
          <p:cNvSpPr txBox="1"/>
          <p:nvPr userDrawn="1"/>
        </p:nvSpPr>
        <p:spPr>
          <a:xfrm>
            <a:off x="8861107" y="5072702"/>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2</a:t>
            </a:r>
          </a:p>
        </p:txBody>
      </p:sp>
      <p:sp>
        <p:nvSpPr>
          <p:cNvPr id="2558" name="TextBox 2557">
            <a:extLst>
              <a:ext uri="{FF2B5EF4-FFF2-40B4-BE49-F238E27FC236}">
                <a16:creationId xmlns:a16="http://schemas.microsoft.com/office/drawing/2014/main" id="{274E74A4-3EDB-45AF-9FC2-890056DE3FC7}"/>
              </a:ext>
            </a:extLst>
          </p:cNvPr>
          <p:cNvSpPr txBox="1"/>
          <p:nvPr userDrawn="1"/>
        </p:nvSpPr>
        <p:spPr>
          <a:xfrm>
            <a:off x="8861107" y="5968088"/>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3</a:t>
            </a:r>
          </a:p>
        </p:txBody>
      </p:sp>
      <p:sp>
        <p:nvSpPr>
          <p:cNvPr id="2559" name="TextBox 2558">
            <a:extLst>
              <a:ext uri="{FF2B5EF4-FFF2-40B4-BE49-F238E27FC236}">
                <a16:creationId xmlns:a16="http://schemas.microsoft.com/office/drawing/2014/main" id="{F9576AC4-610C-4398-B715-46B6E988B2EF}"/>
              </a:ext>
            </a:extLst>
          </p:cNvPr>
          <p:cNvSpPr txBox="1"/>
          <p:nvPr userDrawn="1"/>
        </p:nvSpPr>
        <p:spPr>
          <a:xfrm>
            <a:off x="8522932"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6</a:t>
            </a:r>
          </a:p>
        </p:txBody>
      </p:sp>
      <p:sp>
        <p:nvSpPr>
          <p:cNvPr id="2560" name="TextBox 2559">
            <a:extLst>
              <a:ext uri="{FF2B5EF4-FFF2-40B4-BE49-F238E27FC236}">
                <a16:creationId xmlns:a16="http://schemas.microsoft.com/office/drawing/2014/main" id="{8D3E88B3-8725-4BA0-A553-614FF8121650}"/>
              </a:ext>
            </a:extLst>
          </p:cNvPr>
          <p:cNvSpPr txBox="1"/>
          <p:nvPr userDrawn="1"/>
        </p:nvSpPr>
        <p:spPr>
          <a:xfrm>
            <a:off x="7836564"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5</a:t>
            </a:r>
          </a:p>
        </p:txBody>
      </p:sp>
      <p:sp>
        <p:nvSpPr>
          <p:cNvPr id="2561" name="TextBox 2560">
            <a:extLst>
              <a:ext uri="{FF2B5EF4-FFF2-40B4-BE49-F238E27FC236}">
                <a16:creationId xmlns:a16="http://schemas.microsoft.com/office/drawing/2014/main" id="{BE431FE2-EE54-4BBD-A13B-6BEA93FF6D77}"/>
              </a:ext>
            </a:extLst>
          </p:cNvPr>
          <p:cNvSpPr txBox="1"/>
          <p:nvPr userDrawn="1"/>
        </p:nvSpPr>
        <p:spPr>
          <a:xfrm>
            <a:off x="7150195"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4</a:t>
            </a:r>
          </a:p>
        </p:txBody>
      </p:sp>
      <p:sp>
        <p:nvSpPr>
          <p:cNvPr id="2562" name="TextBox 2561">
            <a:extLst>
              <a:ext uri="{FF2B5EF4-FFF2-40B4-BE49-F238E27FC236}">
                <a16:creationId xmlns:a16="http://schemas.microsoft.com/office/drawing/2014/main" id="{7020D14C-C0DD-4F16-85A7-C11266886472}"/>
              </a:ext>
            </a:extLst>
          </p:cNvPr>
          <p:cNvSpPr txBox="1"/>
          <p:nvPr userDrawn="1"/>
        </p:nvSpPr>
        <p:spPr>
          <a:xfrm>
            <a:off x="6463827"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3</a:t>
            </a:r>
          </a:p>
        </p:txBody>
      </p:sp>
      <p:sp>
        <p:nvSpPr>
          <p:cNvPr id="2563" name="TextBox 2562">
            <a:extLst>
              <a:ext uri="{FF2B5EF4-FFF2-40B4-BE49-F238E27FC236}">
                <a16:creationId xmlns:a16="http://schemas.microsoft.com/office/drawing/2014/main" id="{B5E56215-6DFF-4705-89FE-FAAF1732FADA}"/>
              </a:ext>
            </a:extLst>
          </p:cNvPr>
          <p:cNvSpPr txBox="1"/>
          <p:nvPr userDrawn="1"/>
        </p:nvSpPr>
        <p:spPr>
          <a:xfrm>
            <a:off x="5777458"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2</a:t>
            </a:r>
          </a:p>
        </p:txBody>
      </p:sp>
      <p:sp>
        <p:nvSpPr>
          <p:cNvPr id="2564" name="TextBox 2563">
            <a:extLst>
              <a:ext uri="{FF2B5EF4-FFF2-40B4-BE49-F238E27FC236}">
                <a16:creationId xmlns:a16="http://schemas.microsoft.com/office/drawing/2014/main" id="{1E1781CD-E792-4844-B65D-F6D6F78437F7}"/>
              </a:ext>
            </a:extLst>
          </p:cNvPr>
          <p:cNvSpPr txBox="1"/>
          <p:nvPr userDrawn="1"/>
        </p:nvSpPr>
        <p:spPr>
          <a:xfrm>
            <a:off x="5091090" y="264865"/>
            <a:ext cx="173183" cy="161583"/>
          </a:xfrm>
          <a:prstGeom prst="rect">
            <a:avLst/>
          </a:prstGeom>
          <a:noFill/>
          <a:ln>
            <a:noFill/>
          </a:ln>
        </p:spPr>
        <p:txBody>
          <a:bodyPr wrap="square" lIns="0" tIns="0" rIns="0" bIns="0" rtlCol="0" anchor="ctr" anchorCtr="0">
            <a:spAutoFit/>
          </a:bodyPr>
          <a:lstStyle/>
          <a:p>
            <a:pPr algn="ctr"/>
            <a:r>
              <a:rPr lang="en-US" sz="1050" b="1" dirty="0">
                <a:solidFill>
                  <a:schemeClr val="bg1"/>
                </a:solidFill>
              </a:rPr>
              <a:t>1</a:t>
            </a:r>
          </a:p>
        </p:txBody>
      </p:sp>
      <p:grpSp>
        <p:nvGrpSpPr>
          <p:cNvPr id="2565" name="Group 2564">
            <a:extLst>
              <a:ext uri="{FF2B5EF4-FFF2-40B4-BE49-F238E27FC236}">
                <a16:creationId xmlns:a16="http://schemas.microsoft.com/office/drawing/2014/main" id="{593C049C-F33D-4D51-BBE0-BF2C4F959297}"/>
              </a:ext>
            </a:extLst>
          </p:cNvPr>
          <p:cNvGrpSpPr/>
          <p:nvPr userDrawn="1"/>
        </p:nvGrpSpPr>
        <p:grpSpPr>
          <a:xfrm>
            <a:off x="4573252" y="-733426"/>
            <a:ext cx="684785" cy="961485"/>
            <a:chOff x="610502" y="-1073150"/>
            <a:chExt cx="913046" cy="1301210"/>
          </a:xfrm>
        </p:grpSpPr>
        <p:cxnSp>
          <p:nvCxnSpPr>
            <p:cNvPr id="2566" name="Straight Connector 2565">
              <a:extLst>
                <a:ext uri="{FF2B5EF4-FFF2-40B4-BE49-F238E27FC236}">
                  <a16:creationId xmlns:a16="http://schemas.microsoft.com/office/drawing/2014/main" id="{0305B0E3-2203-4E67-A115-FE92A262F311}"/>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7" name="Straight Connector 2566">
              <a:extLst>
                <a:ext uri="{FF2B5EF4-FFF2-40B4-BE49-F238E27FC236}">
                  <a16:creationId xmlns:a16="http://schemas.microsoft.com/office/drawing/2014/main" id="{35BF0D40-6144-46CD-934E-0DB2103EFC2C}"/>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8" name="Straight Connector 2567">
              <a:extLst>
                <a:ext uri="{FF2B5EF4-FFF2-40B4-BE49-F238E27FC236}">
                  <a16:creationId xmlns:a16="http://schemas.microsoft.com/office/drawing/2014/main" id="{92289536-F0EA-432D-9B46-E92DF16777F8}"/>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9" name="Straight Connector 2568">
              <a:extLst>
                <a:ext uri="{FF2B5EF4-FFF2-40B4-BE49-F238E27FC236}">
                  <a16:creationId xmlns:a16="http://schemas.microsoft.com/office/drawing/2014/main" id="{B6BB74EC-6390-402B-8A5F-34D35841BADD}"/>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0" name="Straight Connector 2569">
              <a:extLst>
                <a:ext uri="{FF2B5EF4-FFF2-40B4-BE49-F238E27FC236}">
                  <a16:creationId xmlns:a16="http://schemas.microsoft.com/office/drawing/2014/main" id="{79898467-C761-4307-B27E-66E325D56492}"/>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71" name="Group 2570">
            <a:extLst>
              <a:ext uri="{FF2B5EF4-FFF2-40B4-BE49-F238E27FC236}">
                <a16:creationId xmlns:a16="http://schemas.microsoft.com/office/drawing/2014/main" id="{5DA944B6-A49A-4DBB-A392-985B5873095C}"/>
              </a:ext>
            </a:extLst>
          </p:cNvPr>
          <p:cNvGrpSpPr/>
          <p:nvPr userDrawn="1"/>
        </p:nvGrpSpPr>
        <p:grpSpPr>
          <a:xfrm>
            <a:off x="5259148" y="-733426"/>
            <a:ext cx="684785" cy="961485"/>
            <a:chOff x="610502" y="-1073150"/>
            <a:chExt cx="913046" cy="1301210"/>
          </a:xfrm>
        </p:grpSpPr>
        <p:cxnSp>
          <p:nvCxnSpPr>
            <p:cNvPr id="2572" name="Straight Connector 2571">
              <a:extLst>
                <a:ext uri="{FF2B5EF4-FFF2-40B4-BE49-F238E27FC236}">
                  <a16:creationId xmlns:a16="http://schemas.microsoft.com/office/drawing/2014/main" id="{C0FD7DB8-5E26-4977-AEF9-413955611EE0}"/>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3" name="Straight Connector 2572">
              <a:extLst>
                <a:ext uri="{FF2B5EF4-FFF2-40B4-BE49-F238E27FC236}">
                  <a16:creationId xmlns:a16="http://schemas.microsoft.com/office/drawing/2014/main" id="{E115FC9C-750E-4473-9C97-B2D7B5709928}"/>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4" name="Straight Connector 2573">
              <a:extLst>
                <a:ext uri="{FF2B5EF4-FFF2-40B4-BE49-F238E27FC236}">
                  <a16:creationId xmlns:a16="http://schemas.microsoft.com/office/drawing/2014/main" id="{E5BCB347-2485-4ECE-9F40-BB73D7E6E412}"/>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5" name="Straight Connector 2574">
              <a:extLst>
                <a:ext uri="{FF2B5EF4-FFF2-40B4-BE49-F238E27FC236}">
                  <a16:creationId xmlns:a16="http://schemas.microsoft.com/office/drawing/2014/main" id="{CDDB6552-F053-462C-8F8C-B6184E0E4A1C}"/>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6" name="Straight Connector 2575">
              <a:extLst>
                <a:ext uri="{FF2B5EF4-FFF2-40B4-BE49-F238E27FC236}">
                  <a16:creationId xmlns:a16="http://schemas.microsoft.com/office/drawing/2014/main" id="{E653D1C9-4BB7-4381-B86A-D6895F8DC696}"/>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77" name="Group 2576">
            <a:extLst>
              <a:ext uri="{FF2B5EF4-FFF2-40B4-BE49-F238E27FC236}">
                <a16:creationId xmlns:a16="http://schemas.microsoft.com/office/drawing/2014/main" id="{D93F4532-88CC-4134-B873-486778B3BF16}"/>
              </a:ext>
            </a:extLst>
          </p:cNvPr>
          <p:cNvGrpSpPr/>
          <p:nvPr userDrawn="1"/>
        </p:nvGrpSpPr>
        <p:grpSpPr>
          <a:xfrm>
            <a:off x="5945044" y="-733426"/>
            <a:ext cx="684785" cy="961485"/>
            <a:chOff x="610502" y="-1073150"/>
            <a:chExt cx="913046" cy="1301210"/>
          </a:xfrm>
        </p:grpSpPr>
        <p:cxnSp>
          <p:nvCxnSpPr>
            <p:cNvPr id="2578" name="Straight Connector 2577">
              <a:extLst>
                <a:ext uri="{FF2B5EF4-FFF2-40B4-BE49-F238E27FC236}">
                  <a16:creationId xmlns:a16="http://schemas.microsoft.com/office/drawing/2014/main" id="{C163FE1C-6A03-4F09-B2D4-465A3F416051}"/>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9" name="Straight Connector 2578">
              <a:extLst>
                <a:ext uri="{FF2B5EF4-FFF2-40B4-BE49-F238E27FC236}">
                  <a16:creationId xmlns:a16="http://schemas.microsoft.com/office/drawing/2014/main" id="{E900D712-C6D2-4A5E-987F-C29418B7EB5F}"/>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0" name="Straight Connector 2579">
              <a:extLst>
                <a:ext uri="{FF2B5EF4-FFF2-40B4-BE49-F238E27FC236}">
                  <a16:creationId xmlns:a16="http://schemas.microsoft.com/office/drawing/2014/main" id="{6B647FEA-EB00-4B39-84A5-682C17727D8E}"/>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1" name="Straight Connector 2580">
              <a:extLst>
                <a:ext uri="{FF2B5EF4-FFF2-40B4-BE49-F238E27FC236}">
                  <a16:creationId xmlns:a16="http://schemas.microsoft.com/office/drawing/2014/main" id="{B170B349-8693-4F0B-8AF1-FACCEEB90A43}"/>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2" name="Straight Connector 2581">
              <a:extLst>
                <a:ext uri="{FF2B5EF4-FFF2-40B4-BE49-F238E27FC236}">
                  <a16:creationId xmlns:a16="http://schemas.microsoft.com/office/drawing/2014/main" id="{1D73543D-8E37-4047-B0BA-81AB583F8EDF}"/>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83" name="Group 2582">
            <a:extLst>
              <a:ext uri="{FF2B5EF4-FFF2-40B4-BE49-F238E27FC236}">
                <a16:creationId xmlns:a16="http://schemas.microsoft.com/office/drawing/2014/main" id="{9088984A-CB17-496C-A69B-940D9028005B}"/>
              </a:ext>
            </a:extLst>
          </p:cNvPr>
          <p:cNvGrpSpPr/>
          <p:nvPr userDrawn="1"/>
        </p:nvGrpSpPr>
        <p:grpSpPr>
          <a:xfrm>
            <a:off x="6630940" y="-733426"/>
            <a:ext cx="684785" cy="961485"/>
            <a:chOff x="610502" y="-1073150"/>
            <a:chExt cx="913046" cy="1301210"/>
          </a:xfrm>
        </p:grpSpPr>
        <p:cxnSp>
          <p:nvCxnSpPr>
            <p:cNvPr id="2584" name="Straight Connector 2583">
              <a:extLst>
                <a:ext uri="{FF2B5EF4-FFF2-40B4-BE49-F238E27FC236}">
                  <a16:creationId xmlns:a16="http://schemas.microsoft.com/office/drawing/2014/main" id="{09A10190-7513-4676-821A-9FD40B7D7EC8}"/>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5" name="Straight Connector 2584">
              <a:extLst>
                <a:ext uri="{FF2B5EF4-FFF2-40B4-BE49-F238E27FC236}">
                  <a16:creationId xmlns:a16="http://schemas.microsoft.com/office/drawing/2014/main" id="{74735885-D368-47D8-87D0-27FF938E2A16}"/>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6" name="Straight Connector 2585">
              <a:extLst>
                <a:ext uri="{FF2B5EF4-FFF2-40B4-BE49-F238E27FC236}">
                  <a16:creationId xmlns:a16="http://schemas.microsoft.com/office/drawing/2014/main" id="{D357DF64-7257-4CBC-97CD-0A89C5643369}"/>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7" name="Straight Connector 2586">
              <a:extLst>
                <a:ext uri="{FF2B5EF4-FFF2-40B4-BE49-F238E27FC236}">
                  <a16:creationId xmlns:a16="http://schemas.microsoft.com/office/drawing/2014/main" id="{C443B89B-728F-4A63-AE2A-BD6526CB5AE3}"/>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8" name="Straight Connector 2587">
              <a:extLst>
                <a:ext uri="{FF2B5EF4-FFF2-40B4-BE49-F238E27FC236}">
                  <a16:creationId xmlns:a16="http://schemas.microsoft.com/office/drawing/2014/main" id="{BE48F0AB-F769-4D9E-8307-736C12E9F8CE}"/>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89" name="Group 2588">
            <a:extLst>
              <a:ext uri="{FF2B5EF4-FFF2-40B4-BE49-F238E27FC236}">
                <a16:creationId xmlns:a16="http://schemas.microsoft.com/office/drawing/2014/main" id="{380AF2E4-643A-41CE-AE0E-782DA250CF38}"/>
              </a:ext>
            </a:extLst>
          </p:cNvPr>
          <p:cNvGrpSpPr/>
          <p:nvPr userDrawn="1"/>
        </p:nvGrpSpPr>
        <p:grpSpPr>
          <a:xfrm>
            <a:off x="7316836" y="-733426"/>
            <a:ext cx="684785" cy="961485"/>
            <a:chOff x="610502" y="-1073150"/>
            <a:chExt cx="913046" cy="1301210"/>
          </a:xfrm>
        </p:grpSpPr>
        <p:cxnSp>
          <p:nvCxnSpPr>
            <p:cNvPr id="2590" name="Straight Connector 2589">
              <a:extLst>
                <a:ext uri="{FF2B5EF4-FFF2-40B4-BE49-F238E27FC236}">
                  <a16:creationId xmlns:a16="http://schemas.microsoft.com/office/drawing/2014/main" id="{AC8D3AE9-0530-45B0-B831-68AF98568572}"/>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1" name="Straight Connector 2590">
              <a:extLst>
                <a:ext uri="{FF2B5EF4-FFF2-40B4-BE49-F238E27FC236}">
                  <a16:creationId xmlns:a16="http://schemas.microsoft.com/office/drawing/2014/main" id="{9BD443B6-BC6A-48B2-B79B-2AE3BBA80420}"/>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2" name="Straight Connector 2591">
              <a:extLst>
                <a:ext uri="{FF2B5EF4-FFF2-40B4-BE49-F238E27FC236}">
                  <a16:creationId xmlns:a16="http://schemas.microsoft.com/office/drawing/2014/main" id="{57A50FD6-E7E6-4D2F-A3D3-0201E6CEB12C}"/>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3" name="Straight Connector 2592">
              <a:extLst>
                <a:ext uri="{FF2B5EF4-FFF2-40B4-BE49-F238E27FC236}">
                  <a16:creationId xmlns:a16="http://schemas.microsoft.com/office/drawing/2014/main" id="{68E070A5-E27B-4C87-A3BD-B57CA7B13C26}"/>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4" name="Straight Connector 2593">
              <a:extLst>
                <a:ext uri="{FF2B5EF4-FFF2-40B4-BE49-F238E27FC236}">
                  <a16:creationId xmlns:a16="http://schemas.microsoft.com/office/drawing/2014/main" id="{E48C4E2C-F036-458E-BBEC-55001C9E8D22}"/>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95" name="Group 2594">
            <a:extLst>
              <a:ext uri="{FF2B5EF4-FFF2-40B4-BE49-F238E27FC236}">
                <a16:creationId xmlns:a16="http://schemas.microsoft.com/office/drawing/2014/main" id="{EBF599AB-4358-42DF-AA88-1A41809C7D32}"/>
              </a:ext>
            </a:extLst>
          </p:cNvPr>
          <p:cNvGrpSpPr/>
          <p:nvPr userDrawn="1"/>
        </p:nvGrpSpPr>
        <p:grpSpPr>
          <a:xfrm>
            <a:off x="8002732" y="-733426"/>
            <a:ext cx="684785" cy="961485"/>
            <a:chOff x="610502" y="-1073150"/>
            <a:chExt cx="913046" cy="1301210"/>
          </a:xfrm>
        </p:grpSpPr>
        <p:cxnSp>
          <p:nvCxnSpPr>
            <p:cNvPr id="2596" name="Straight Connector 2595">
              <a:extLst>
                <a:ext uri="{FF2B5EF4-FFF2-40B4-BE49-F238E27FC236}">
                  <a16:creationId xmlns:a16="http://schemas.microsoft.com/office/drawing/2014/main" id="{FB47BD13-DE24-40C9-8980-5753552996EE}"/>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7" name="Straight Connector 2596">
              <a:extLst>
                <a:ext uri="{FF2B5EF4-FFF2-40B4-BE49-F238E27FC236}">
                  <a16:creationId xmlns:a16="http://schemas.microsoft.com/office/drawing/2014/main" id="{BD990E0D-6115-47E4-A88F-C15D568F4C08}"/>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8" name="Straight Connector 2597">
              <a:extLst>
                <a:ext uri="{FF2B5EF4-FFF2-40B4-BE49-F238E27FC236}">
                  <a16:creationId xmlns:a16="http://schemas.microsoft.com/office/drawing/2014/main" id="{927F36D4-60DB-479D-BFDA-C4062D98F018}"/>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9" name="Straight Connector 2598">
              <a:extLst>
                <a:ext uri="{FF2B5EF4-FFF2-40B4-BE49-F238E27FC236}">
                  <a16:creationId xmlns:a16="http://schemas.microsoft.com/office/drawing/2014/main" id="{42DF9ED0-5B1A-4108-A17A-0A487182E4D4}"/>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0" name="Straight Connector 2599">
              <a:extLst>
                <a:ext uri="{FF2B5EF4-FFF2-40B4-BE49-F238E27FC236}">
                  <a16:creationId xmlns:a16="http://schemas.microsoft.com/office/drawing/2014/main" id="{1C311C89-1DC2-45EE-8539-C1535B3900F8}"/>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01" name="Group 2600">
            <a:extLst>
              <a:ext uri="{FF2B5EF4-FFF2-40B4-BE49-F238E27FC236}">
                <a16:creationId xmlns:a16="http://schemas.microsoft.com/office/drawing/2014/main" id="{292B4770-D4B9-4A67-B858-DF35F1E144DE}"/>
              </a:ext>
            </a:extLst>
          </p:cNvPr>
          <p:cNvGrpSpPr/>
          <p:nvPr userDrawn="1"/>
        </p:nvGrpSpPr>
        <p:grpSpPr>
          <a:xfrm>
            <a:off x="8688628" y="-733426"/>
            <a:ext cx="684785" cy="961485"/>
            <a:chOff x="610502" y="-1073150"/>
            <a:chExt cx="913046" cy="1301210"/>
          </a:xfrm>
        </p:grpSpPr>
        <p:cxnSp>
          <p:nvCxnSpPr>
            <p:cNvPr id="2602" name="Straight Connector 2601">
              <a:extLst>
                <a:ext uri="{FF2B5EF4-FFF2-40B4-BE49-F238E27FC236}">
                  <a16:creationId xmlns:a16="http://schemas.microsoft.com/office/drawing/2014/main" id="{C4452ABA-9103-46D5-9EF2-EB82AB70B488}"/>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3" name="Straight Connector 2602">
              <a:extLst>
                <a:ext uri="{FF2B5EF4-FFF2-40B4-BE49-F238E27FC236}">
                  <a16:creationId xmlns:a16="http://schemas.microsoft.com/office/drawing/2014/main" id="{5DD64458-B0CE-4986-B2C4-19502159E25D}"/>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4" name="Straight Connector 2603">
              <a:extLst>
                <a:ext uri="{FF2B5EF4-FFF2-40B4-BE49-F238E27FC236}">
                  <a16:creationId xmlns:a16="http://schemas.microsoft.com/office/drawing/2014/main" id="{C4F0344E-2328-42D9-B3C8-EF7982CC0845}"/>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5" name="Straight Connector 2604">
              <a:extLst>
                <a:ext uri="{FF2B5EF4-FFF2-40B4-BE49-F238E27FC236}">
                  <a16:creationId xmlns:a16="http://schemas.microsoft.com/office/drawing/2014/main" id="{0656324E-C3AF-4019-AA7B-BDEC04774461}"/>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6" name="Straight Connector 2605">
              <a:extLst>
                <a:ext uri="{FF2B5EF4-FFF2-40B4-BE49-F238E27FC236}">
                  <a16:creationId xmlns:a16="http://schemas.microsoft.com/office/drawing/2014/main" id="{EF7F28D5-D3FA-42A9-9162-BC0E22F18EB8}"/>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07" name="Group 2606">
            <a:extLst>
              <a:ext uri="{FF2B5EF4-FFF2-40B4-BE49-F238E27FC236}">
                <a16:creationId xmlns:a16="http://schemas.microsoft.com/office/drawing/2014/main" id="{D08EDA4D-E8D0-4E19-BE40-773401F73C9F}"/>
              </a:ext>
            </a:extLst>
          </p:cNvPr>
          <p:cNvGrpSpPr/>
          <p:nvPr userDrawn="1"/>
        </p:nvGrpSpPr>
        <p:grpSpPr>
          <a:xfrm>
            <a:off x="4573252" y="6624213"/>
            <a:ext cx="684785" cy="961485"/>
            <a:chOff x="610502" y="-1073150"/>
            <a:chExt cx="913046" cy="1301210"/>
          </a:xfrm>
        </p:grpSpPr>
        <p:cxnSp>
          <p:nvCxnSpPr>
            <p:cNvPr id="2608" name="Straight Connector 2607">
              <a:extLst>
                <a:ext uri="{FF2B5EF4-FFF2-40B4-BE49-F238E27FC236}">
                  <a16:creationId xmlns:a16="http://schemas.microsoft.com/office/drawing/2014/main" id="{3AE97372-7FDE-494A-BFE9-632E6197C42C}"/>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9" name="Straight Connector 2608">
              <a:extLst>
                <a:ext uri="{FF2B5EF4-FFF2-40B4-BE49-F238E27FC236}">
                  <a16:creationId xmlns:a16="http://schemas.microsoft.com/office/drawing/2014/main" id="{D03C3182-E568-4D9C-8419-684EB7B2ADD9}"/>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0" name="Straight Connector 2609">
              <a:extLst>
                <a:ext uri="{FF2B5EF4-FFF2-40B4-BE49-F238E27FC236}">
                  <a16:creationId xmlns:a16="http://schemas.microsoft.com/office/drawing/2014/main" id="{49548800-49AC-4400-9714-C1BC1CFBE920}"/>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1" name="Straight Connector 2610">
              <a:extLst>
                <a:ext uri="{FF2B5EF4-FFF2-40B4-BE49-F238E27FC236}">
                  <a16:creationId xmlns:a16="http://schemas.microsoft.com/office/drawing/2014/main" id="{FE374CB3-C466-414F-AF24-7E9471FA1405}"/>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2" name="Straight Connector 2611">
              <a:extLst>
                <a:ext uri="{FF2B5EF4-FFF2-40B4-BE49-F238E27FC236}">
                  <a16:creationId xmlns:a16="http://schemas.microsoft.com/office/drawing/2014/main" id="{90CFC303-936B-4ECD-BBC1-BE91120BD00C}"/>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13" name="Group 2612">
            <a:extLst>
              <a:ext uri="{FF2B5EF4-FFF2-40B4-BE49-F238E27FC236}">
                <a16:creationId xmlns:a16="http://schemas.microsoft.com/office/drawing/2014/main" id="{AA064169-3046-480E-B787-9DE2DEDD1343}"/>
              </a:ext>
            </a:extLst>
          </p:cNvPr>
          <p:cNvGrpSpPr/>
          <p:nvPr userDrawn="1"/>
        </p:nvGrpSpPr>
        <p:grpSpPr>
          <a:xfrm>
            <a:off x="5259148" y="6624213"/>
            <a:ext cx="684785" cy="961485"/>
            <a:chOff x="610502" y="-1073150"/>
            <a:chExt cx="913046" cy="1301210"/>
          </a:xfrm>
        </p:grpSpPr>
        <p:cxnSp>
          <p:nvCxnSpPr>
            <p:cNvPr id="2614" name="Straight Connector 2613">
              <a:extLst>
                <a:ext uri="{FF2B5EF4-FFF2-40B4-BE49-F238E27FC236}">
                  <a16:creationId xmlns:a16="http://schemas.microsoft.com/office/drawing/2014/main" id="{8EDAC094-7984-46AE-A162-F8E54DB98440}"/>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5" name="Straight Connector 2614">
              <a:extLst>
                <a:ext uri="{FF2B5EF4-FFF2-40B4-BE49-F238E27FC236}">
                  <a16:creationId xmlns:a16="http://schemas.microsoft.com/office/drawing/2014/main" id="{679E14E0-6436-435D-9F81-413BEB98FCC5}"/>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6" name="Straight Connector 2615">
              <a:extLst>
                <a:ext uri="{FF2B5EF4-FFF2-40B4-BE49-F238E27FC236}">
                  <a16:creationId xmlns:a16="http://schemas.microsoft.com/office/drawing/2014/main" id="{48B604BE-4A6C-4206-86DF-E2D7217FEB26}"/>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7" name="Straight Connector 2616">
              <a:extLst>
                <a:ext uri="{FF2B5EF4-FFF2-40B4-BE49-F238E27FC236}">
                  <a16:creationId xmlns:a16="http://schemas.microsoft.com/office/drawing/2014/main" id="{F6FB9B6C-3F63-4E40-81B4-71082C057FF0}"/>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8" name="Straight Connector 2617">
              <a:extLst>
                <a:ext uri="{FF2B5EF4-FFF2-40B4-BE49-F238E27FC236}">
                  <a16:creationId xmlns:a16="http://schemas.microsoft.com/office/drawing/2014/main" id="{0B3E1C8E-5B97-45F5-819E-6842E21F3C08}"/>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19" name="Group 2618">
            <a:extLst>
              <a:ext uri="{FF2B5EF4-FFF2-40B4-BE49-F238E27FC236}">
                <a16:creationId xmlns:a16="http://schemas.microsoft.com/office/drawing/2014/main" id="{7140F273-ADAB-4EB5-9B90-7BCC26A0B6DD}"/>
              </a:ext>
            </a:extLst>
          </p:cNvPr>
          <p:cNvGrpSpPr/>
          <p:nvPr userDrawn="1"/>
        </p:nvGrpSpPr>
        <p:grpSpPr>
          <a:xfrm>
            <a:off x="5945044" y="6624213"/>
            <a:ext cx="684785" cy="961485"/>
            <a:chOff x="610502" y="-1073150"/>
            <a:chExt cx="913046" cy="1301210"/>
          </a:xfrm>
        </p:grpSpPr>
        <p:cxnSp>
          <p:nvCxnSpPr>
            <p:cNvPr id="2620" name="Straight Connector 2619">
              <a:extLst>
                <a:ext uri="{FF2B5EF4-FFF2-40B4-BE49-F238E27FC236}">
                  <a16:creationId xmlns:a16="http://schemas.microsoft.com/office/drawing/2014/main" id="{5F566687-C835-454B-9396-5D33A878E404}"/>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1" name="Straight Connector 2620">
              <a:extLst>
                <a:ext uri="{FF2B5EF4-FFF2-40B4-BE49-F238E27FC236}">
                  <a16:creationId xmlns:a16="http://schemas.microsoft.com/office/drawing/2014/main" id="{F6BFE58F-F719-498E-B1D9-DBD26DDE8ED3}"/>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2" name="Straight Connector 2621">
              <a:extLst>
                <a:ext uri="{FF2B5EF4-FFF2-40B4-BE49-F238E27FC236}">
                  <a16:creationId xmlns:a16="http://schemas.microsoft.com/office/drawing/2014/main" id="{EDA9846C-4EE8-4AFA-93D7-B9A0D1E5DF87}"/>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3" name="Straight Connector 2622">
              <a:extLst>
                <a:ext uri="{FF2B5EF4-FFF2-40B4-BE49-F238E27FC236}">
                  <a16:creationId xmlns:a16="http://schemas.microsoft.com/office/drawing/2014/main" id="{5DB741E5-2A9B-4BA0-8062-2EDE2026C6E4}"/>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4" name="Straight Connector 2623">
              <a:extLst>
                <a:ext uri="{FF2B5EF4-FFF2-40B4-BE49-F238E27FC236}">
                  <a16:creationId xmlns:a16="http://schemas.microsoft.com/office/drawing/2014/main" id="{230055A7-6966-4C30-9103-5CE1D240FA51}"/>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25" name="Group 2624">
            <a:extLst>
              <a:ext uri="{FF2B5EF4-FFF2-40B4-BE49-F238E27FC236}">
                <a16:creationId xmlns:a16="http://schemas.microsoft.com/office/drawing/2014/main" id="{B13B9D2C-730E-46DD-8C3C-80030B0AEF52}"/>
              </a:ext>
            </a:extLst>
          </p:cNvPr>
          <p:cNvGrpSpPr/>
          <p:nvPr userDrawn="1"/>
        </p:nvGrpSpPr>
        <p:grpSpPr>
          <a:xfrm>
            <a:off x="6630940" y="6624213"/>
            <a:ext cx="684785" cy="961485"/>
            <a:chOff x="610502" y="-1073150"/>
            <a:chExt cx="913046" cy="1301210"/>
          </a:xfrm>
        </p:grpSpPr>
        <p:cxnSp>
          <p:nvCxnSpPr>
            <p:cNvPr id="2626" name="Straight Connector 2625">
              <a:extLst>
                <a:ext uri="{FF2B5EF4-FFF2-40B4-BE49-F238E27FC236}">
                  <a16:creationId xmlns:a16="http://schemas.microsoft.com/office/drawing/2014/main" id="{5619347E-DF05-4FA3-A52D-4D50B12F040F}"/>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7" name="Straight Connector 2626">
              <a:extLst>
                <a:ext uri="{FF2B5EF4-FFF2-40B4-BE49-F238E27FC236}">
                  <a16:creationId xmlns:a16="http://schemas.microsoft.com/office/drawing/2014/main" id="{ED9C1E16-92AC-4AD5-B823-BA65F3F53273}"/>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8" name="Straight Connector 2627">
              <a:extLst>
                <a:ext uri="{FF2B5EF4-FFF2-40B4-BE49-F238E27FC236}">
                  <a16:creationId xmlns:a16="http://schemas.microsoft.com/office/drawing/2014/main" id="{00EC20F5-A492-4795-A0E9-9DB9366052D8}"/>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9" name="Straight Connector 2628">
              <a:extLst>
                <a:ext uri="{FF2B5EF4-FFF2-40B4-BE49-F238E27FC236}">
                  <a16:creationId xmlns:a16="http://schemas.microsoft.com/office/drawing/2014/main" id="{B2FD3811-E86C-4FAB-ACBA-D87F86D0ADCF}"/>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0" name="Straight Connector 2629">
              <a:extLst>
                <a:ext uri="{FF2B5EF4-FFF2-40B4-BE49-F238E27FC236}">
                  <a16:creationId xmlns:a16="http://schemas.microsoft.com/office/drawing/2014/main" id="{651B56F4-900B-4044-84B9-0B2565AA8115}"/>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31" name="Group 2630">
            <a:extLst>
              <a:ext uri="{FF2B5EF4-FFF2-40B4-BE49-F238E27FC236}">
                <a16:creationId xmlns:a16="http://schemas.microsoft.com/office/drawing/2014/main" id="{1DBB109B-6437-4431-BB25-BEEA7863247F}"/>
              </a:ext>
            </a:extLst>
          </p:cNvPr>
          <p:cNvGrpSpPr/>
          <p:nvPr userDrawn="1"/>
        </p:nvGrpSpPr>
        <p:grpSpPr>
          <a:xfrm>
            <a:off x="7316836" y="6624213"/>
            <a:ext cx="684785" cy="961485"/>
            <a:chOff x="610502" y="-1073150"/>
            <a:chExt cx="913046" cy="1301210"/>
          </a:xfrm>
        </p:grpSpPr>
        <p:cxnSp>
          <p:nvCxnSpPr>
            <p:cNvPr id="2632" name="Straight Connector 2631">
              <a:extLst>
                <a:ext uri="{FF2B5EF4-FFF2-40B4-BE49-F238E27FC236}">
                  <a16:creationId xmlns:a16="http://schemas.microsoft.com/office/drawing/2014/main" id="{71EAACEB-8A39-48ED-BEEC-2720D7818E0F}"/>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3" name="Straight Connector 2632">
              <a:extLst>
                <a:ext uri="{FF2B5EF4-FFF2-40B4-BE49-F238E27FC236}">
                  <a16:creationId xmlns:a16="http://schemas.microsoft.com/office/drawing/2014/main" id="{CBD4FC5B-26DE-46D4-8DA4-E5C3E0E82F6A}"/>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4" name="Straight Connector 2633">
              <a:extLst>
                <a:ext uri="{FF2B5EF4-FFF2-40B4-BE49-F238E27FC236}">
                  <a16:creationId xmlns:a16="http://schemas.microsoft.com/office/drawing/2014/main" id="{A7A4009A-E774-42DF-B3E1-886106321358}"/>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5" name="Straight Connector 2634">
              <a:extLst>
                <a:ext uri="{FF2B5EF4-FFF2-40B4-BE49-F238E27FC236}">
                  <a16:creationId xmlns:a16="http://schemas.microsoft.com/office/drawing/2014/main" id="{887D1A49-A4F6-4DC7-9180-C02AA9CCAED4}"/>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6" name="Straight Connector 2635">
              <a:extLst>
                <a:ext uri="{FF2B5EF4-FFF2-40B4-BE49-F238E27FC236}">
                  <a16:creationId xmlns:a16="http://schemas.microsoft.com/office/drawing/2014/main" id="{FE5B14EF-B33E-4E6B-9B6F-549FE51FB68C}"/>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37" name="Group 2636">
            <a:extLst>
              <a:ext uri="{FF2B5EF4-FFF2-40B4-BE49-F238E27FC236}">
                <a16:creationId xmlns:a16="http://schemas.microsoft.com/office/drawing/2014/main" id="{94B3A833-7F13-49E1-8AEC-960684CE3EC8}"/>
              </a:ext>
            </a:extLst>
          </p:cNvPr>
          <p:cNvGrpSpPr/>
          <p:nvPr userDrawn="1"/>
        </p:nvGrpSpPr>
        <p:grpSpPr>
          <a:xfrm>
            <a:off x="8002732" y="6624213"/>
            <a:ext cx="684785" cy="961485"/>
            <a:chOff x="610502" y="-1073150"/>
            <a:chExt cx="913046" cy="1301210"/>
          </a:xfrm>
        </p:grpSpPr>
        <p:cxnSp>
          <p:nvCxnSpPr>
            <p:cNvPr id="2638" name="Straight Connector 2637">
              <a:extLst>
                <a:ext uri="{FF2B5EF4-FFF2-40B4-BE49-F238E27FC236}">
                  <a16:creationId xmlns:a16="http://schemas.microsoft.com/office/drawing/2014/main" id="{DC11FF7D-3546-45E6-AE9A-688D34DB269D}"/>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9" name="Straight Connector 2638">
              <a:extLst>
                <a:ext uri="{FF2B5EF4-FFF2-40B4-BE49-F238E27FC236}">
                  <a16:creationId xmlns:a16="http://schemas.microsoft.com/office/drawing/2014/main" id="{1427CFB7-C0C0-44DD-9BEC-EB132AB1A3EE}"/>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0" name="Straight Connector 2639">
              <a:extLst>
                <a:ext uri="{FF2B5EF4-FFF2-40B4-BE49-F238E27FC236}">
                  <a16:creationId xmlns:a16="http://schemas.microsoft.com/office/drawing/2014/main" id="{AD7982A6-A484-463D-A4B7-1193E986A0DC}"/>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1" name="Straight Connector 2640">
              <a:extLst>
                <a:ext uri="{FF2B5EF4-FFF2-40B4-BE49-F238E27FC236}">
                  <a16:creationId xmlns:a16="http://schemas.microsoft.com/office/drawing/2014/main" id="{4A23B7BF-5CCC-4B09-B237-A3C740ADFEDA}"/>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2" name="Straight Connector 2641">
              <a:extLst>
                <a:ext uri="{FF2B5EF4-FFF2-40B4-BE49-F238E27FC236}">
                  <a16:creationId xmlns:a16="http://schemas.microsoft.com/office/drawing/2014/main" id="{BC0ACE5B-FC89-436A-B78C-B53A28B42083}"/>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43" name="Group 2642">
            <a:extLst>
              <a:ext uri="{FF2B5EF4-FFF2-40B4-BE49-F238E27FC236}">
                <a16:creationId xmlns:a16="http://schemas.microsoft.com/office/drawing/2014/main" id="{26B8A25C-8E34-47F6-8790-2EAB8CBE2BDE}"/>
              </a:ext>
            </a:extLst>
          </p:cNvPr>
          <p:cNvGrpSpPr/>
          <p:nvPr userDrawn="1"/>
        </p:nvGrpSpPr>
        <p:grpSpPr>
          <a:xfrm>
            <a:off x="8688628" y="6624213"/>
            <a:ext cx="684785" cy="961485"/>
            <a:chOff x="610502" y="-1073150"/>
            <a:chExt cx="913046" cy="1301210"/>
          </a:xfrm>
        </p:grpSpPr>
        <p:cxnSp>
          <p:nvCxnSpPr>
            <p:cNvPr id="2644" name="Straight Connector 2643">
              <a:extLst>
                <a:ext uri="{FF2B5EF4-FFF2-40B4-BE49-F238E27FC236}">
                  <a16:creationId xmlns:a16="http://schemas.microsoft.com/office/drawing/2014/main" id="{DC3112F2-60D3-47B7-98A3-E769BB43BBB9}"/>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5" name="Straight Connector 2644">
              <a:extLst>
                <a:ext uri="{FF2B5EF4-FFF2-40B4-BE49-F238E27FC236}">
                  <a16:creationId xmlns:a16="http://schemas.microsoft.com/office/drawing/2014/main" id="{7DC491F0-481E-45E0-811D-16B218018A15}"/>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6" name="Straight Connector 2645">
              <a:extLst>
                <a:ext uri="{FF2B5EF4-FFF2-40B4-BE49-F238E27FC236}">
                  <a16:creationId xmlns:a16="http://schemas.microsoft.com/office/drawing/2014/main" id="{68009354-C89F-4976-92E0-3AF1939A07FD}"/>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7" name="Straight Connector 2646">
              <a:extLst>
                <a:ext uri="{FF2B5EF4-FFF2-40B4-BE49-F238E27FC236}">
                  <a16:creationId xmlns:a16="http://schemas.microsoft.com/office/drawing/2014/main" id="{AEE88D01-452C-4055-B911-493784D658B1}"/>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8" name="Straight Connector 2647">
              <a:extLst>
                <a:ext uri="{FF2B5EF4-FFF2-40B4-BE49-F238E27FC236}">
                  <a16:creationId xmlns:a16="http://schemas.microsoft.com/office/drawing/2014/main" id="{DF698C19-7037-407C-B60E-5D67F350D8D0}"/>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49" name="Group 2648">
            <a:extLst>
              <a:ext uri="{FF2B5EF4-FFF2-40B4-BE49-F238E27FC236}">
                <a16:creationId xmlns:a16="http://schemas.microsoft.com/office/drawing/2014/main" id="{0CF0B81F-E4E6-4F50-B2A4-A31089A29857}"/>
              </a:ext>
            </a:extLst>
          </p:cNvPr>
          <p:cNvGrpSpPr/>
          <p:nvPr userDrawn="1"/>
        </p:nvGrpSpPr>
        <p:grpSpPr>
          <a:xfrm>
            <a:off x="9033855" y="-229646"/>
            <a:ext cx="721115" cy="7314744"/>
            <a:chOff x="-1274920" y="-229646"/>
            <a:chExt cx="961487" cy="7314744"/>
          </a:xfrm>
        </p:grpSpPr>
        <p:grpSp>
          <p:nvGrpSpPr>
            <p:cNvPr id="2650" name="Group 2649">
              <a:extLst>
                <a:ext uri="{FF2B5EF4-FFF2-40B4-BE49-F238E27FC236}">
                  <a16:creationId xmlns:a16="http://schemas.microsoft.com/office/drawing/2014/main" id="{87FCB91D-8185-40D0-B550-B8393AA378DC}"/>
                </a:ext>
              </a:extLst>
            </p:cNvPr>
            <p:cNvGrpSpPr/>
            <p:nvPr/>
          </p:nvGrpSpPr>
          <p:grpSpPr>
            <a:xfrm rot="5400000">
              <a:off x="-1250700" y="-253866"/>
              <a:ext cx="913046" cy="961485"/>
              <a:chOff x="610502" y="-1073150"/>
              <a:chExt cx="913046" cy="1301210"/>
            </a:xfrm>
          </p:grpSpPr>
          <p:cxnSp>
            <p:nvCxnSpPr>
              <p:cNvPr id="2693" name="Straight Connector 2692">
                <a:extLst>
                  <a:ext uri="{FF2B5EF4-FFF2-40B4-BE49-F238E27FC236}">
                    <a16:creationId xmlns:a16="http://schemas.microsoft.com/office/drawing/2014/main" id="{DEC53863-0D59-40D0-9E96-230BD8760A5C}"/>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4" name="Straight Connector 2693">
                <a:extLst>
                  <a:ext uri="{FF2B5EF4-FFF2-40B4-BE49-F238E27FC236}">
                    <a16:creationId xmlns:a16="http://schemas.microsoft.com/office/drawing/2014/main" id="{18E596FB-FC18-4A81-B41E-D80A13735958}"/>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5" name="Straight Connector 2694">
                <a:extLst>
                  <a:ext uri="{FF2B5EF4-FFF2-40B4-BE49-F238E27FC236}">
                    <a16:creationId xmlns:a16="http://schemas.microsoft.com/office/drawing/2014/main" id="{E539740F-734F-46AA-9EE4-910498EDDBC8}"/>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6" name="Straight Connector 2695">
                <a:extLst>
                  <a:ext uri="{FF2B5EF4-FFF2-40B4-BE49-F238E27FC236}">
                    <a16:creationId xmlns:a16="http://schemas.microsoft.com/office/drawing/2014/main" id="{FA9C99A3-F08C-4891-B92F-8157330F1D09}"/>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7" name="Straight Connector 2696">
                <a:extLst>
                  <a:ext uri="{FF2B5EF4-FFF2-40B4-BE49-F238E27FC236}">
                    <a16:creationId xmlns:a16="http://schemas.microsoft.com/office/drawing/2014/main" id="{5E12BF12-0494-4F9B-9E93-306C698787A9}"/>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51" name="Group 2650">
              <a:extLst>
                <a:ext uri="{FF2B5EF4-FFF2-40B4-BE49-F238E27FC236}">
                  <a16:creationId xmlns:a16="http://schemas.microsoft.com/office/drawing/2014/main" id="{DBDA9F4F-F572-419F-BF17-BE67736EC7AE}"/>
                </a:ext>
              </a:extLst>
            </p:cNvPr>
            <p:cNvGrpSpPr/>
            <p:nvPr/>
          </p:nvGrpSpPr>
          <p:grpSpPr>
            <a:xfrm rot="5400000">
              <a:off x="-1250699" y="660663"/>
              <a:ext cx="913046" cy="961485"/>
              <a:chOff x="610502" y="-1073150"/>
              <a:chExt cx="913046" cy="1301210"/>
            </a:xfrm>
          </p:grpSpPr>
          <p:cxnSp>
            <p:nvCxnSpPr>
              <p:cNvPr id="2688" name="Straight Connector 2687">
                <a:extLst>
                  <a:ext uri="{FF2B5EF4-FFF2-40B4-BE49-F238E27FC236}">
                    <a16:creationId xmlns:a16="http://schemas.microsoft.com/office/drawing/2014/main" id="{FBAA88E0-8C6D-4E30-99DF-3F5933935C90}"/>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9" name="Straight Connector 2688">
                <a:extLst>
                  <a:ext uri="{FF2B5EF4-FFF2-40B4-BE49-F238E27FC236}">
                    <a16:creationId xmlns:a16="http://schemas.microsoft.com/office/drawing/2014/main" id="{CBDADF43-ED60-40AA-88EE-9B9C47A41F4A}"/>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0" name="Straight Connector 2689">
                <a:extLst>
                  <a:ext uri="{FF2B5EF4-FFF2-40B4-BE49-F238E27FC236}">
                    <a16:creationId xmlns:a16="http://schemas.microsoft.com/office/drawing/2014/main" id="{632F1036-5DDE-48C4-B423-D2F3BBF9748B}"/>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1" name="Straight Connector 2690">
                <a:extLst>
                  <a:ext uri="{FF2B5EF4-FFF2-40B4-BE49-F238E27FC236}">
                    <a16:creationId xmlns:a16="http://schemas.microsoft.com/office/drawing/2014/main" id="{5CA4346E-F7A2-4456-B4FB-5E9AE7D57FC4}"/>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2" name="Straight Connector 2691">
                <a:extLst>
                  <a:ext uri="{FF2B5EF4-FFF2-40B4-BE49-F238E27FC236}">
                    <a16:creationId xmlns:a16="http://schemas.microsoft.com/office/drawing/2014/main" id="{D9035747-F3D5-492D-A28E-38D6FC78B037}"/>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52" name="Group 2651">
              <a:extLst>
                <a:ext uri="{FF2B5EF4-FFF2-40B4-BE49-F238E27FC236}">
                  <a16:creationId xmlns:a16="http://schemas.microsoft.com/office/drawing/2014/main" id="{EADD79C4-34EE-496C-B778-F2B478FD35DB}"/>
                </a:ext>
              </a:extLst>
            </p:cNvPr>
            <p:cNvGrpSpPr/>
            <p:nvPr/>
          </p:nvGrpSpPr>
          <p:grpSpPr>
            <a:xfrm rot="5400000">
              <a:off x="-1250699" y="1575192"/>
              <a:ext cx="913046" cy="961485"/>
              <a:chOff x="610502" y="-1073150"/>
              <a:chExt cx="913046" cy="1301210"/>
            </a:xfrm>
          </p:grpSpPr>
          <p:cxnSp>
            <p:nvCxnSpPr>
              <p:cNvPr id="2683" name="Straight Connector 2682">
                <a:extLst>
                  <a:ext uri="{FF2B5EF4-FFF2-40B4-BE49-F238E27FC236}">
                    <a16:creationId xmlns:a16="http://schemas.microsoft.com/office/drawing/2014/main" id="{A695285A-14A6-49BA-9EF4-11B73DF00178}"/>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4" name="Straight Connector 2683">
                <a:extLst>
                  <a:ext uri="{FF2B5EF4-FFF2-40B4-BE49-F238E27FC236}">
                    <a16:creationId xmlns:a16="http://schemas.microsoft.com/office/drawing/2014/main" id="{F47ED173-6276-459A-8F10-7451552A4ABC}"/>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5" name="Straight Connector 2684">
                <a:extLst>
                  <a:ext uri="{FF2B5EF4-FFF2-40B4-BE49-F238E27FC236}">
                    <a16:creationId xmlns:a16="http://schemas.microsoft.com/office/drawing/2014/main" id="{D72CEF31-353D-4CD6-8F59-7A14C6DAB9CC}"/>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6" name="Straight Connector 2685">
                <a:extLst>
                  <a:ext uri="{FF2B5EF4-FFF2-40B4-BE49-F238E27FC236}">
                    <a16:creationId xmlns:a16="http://schemas.microsoft.com/office/drawing/2014/main" id="{422FB903-EC84-4E49-846E-EBB04D62D4E2}"/>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7" name="Straight Connector 2686">
                <a:extLst>
                  <a:ext uri="{FF2B5EF4-FFF2-40B4-BE49-F238E27FC236}">
                    <a16:creationId xmlns:a16="http://schemas.microsoft.com/office/drawing/2014/main" id="{88E00BCB-8276-488C-A0C2-63BEB389CFF3}"/>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53" name="Group 2652">
              <a:extLst>
                <a:ext uri="{FF2B5EF4-FFF2-40B4-BE49-F238E27FC236}">
                  <a16:creationId xmlns:a16="http://schemas.microsoft.com/office/drawing/2014/main" id="{166D6F0C-947A-44D2-8811-FBEC36D31DF9}"/>
                </a:ext>
              </a:extLst>
            </p:cNvPr>
            <p:cNvGrpSpPr/>
            <p:nvPr/>
          </p:nvGrpSpPr>
          <p:grpSpPr>
            <a:xfrm rot="5400000">
              <a:off x="-1250699" y="2489720"/>
              <a:ext cx="913046" cy="961485"/>
              <a:chOff x="610502" y="-1073150"/>
              <a:chExt cx="913046" cy="1301210"/>
            </a:xfrm>
          </p:grpSpPr>
          <p:cxnSp>
            <p:nvCxnSpPr>
              <p:cNvPr id="2678" name="Straight Connector 2677">
                <a:extLst>
                  <a:ext uri="{FF2B5EF4-FFF2-40B4-BE49-F238E27FC236}">
                    <a16:creationId xmlns:a16="http://schemas.microsoft.com/office/drawing/2014/main" id="{24D5DED0-5BF6-4281-A8D5-4D7CDE9101A8}"/>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9" name="Straight Connector 2678">
                <a:extLst>
                  <a:ext uri="{FF2B5EF4-FFF2-40B4-BE49-F238E27FC236}">
                    <a16:creationId xmlns:a16="http://schemas.microsoft.com/office/drawing/2014/main" id="{4EA1D32D-B479-4BDD-A64E-983C5D67BBEA}"/>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0" name="Straight Connector 2679">
                <a:extLst>
                  <a:ext uri="{FF2B5EF4-FFF2-40B4-BE49-F238E27FC236}">
                    <a16:creationId xmlns:a16="http://schemas.microsoft.com/office/drawing/2014/main" id="{F3A12495-1AA9-4F97-939A-3768D9FD077D}"/>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1" name="Straight Connector 2680">
                <a:extLst>
                  <a:ext uri="{FF2B5EF4-FFF2-40B4-BE49-F238E27FC236}">
                    <a16:creationId xmlns:a16="http://schemas.microsoft.com/office/drawing/2014/main" id="{27773F99-6DCE-4631-A50D-B091DA1E196D}"/>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2" name="Straight Connector 2681">
                <a:extLst>
                  <a:ext uri="{FF2B5EF4-FFF2-40B4-BE49-F238E27FC236}">
                    <a16:creationId xmlns:a16="http://schemas.microsoft.com/office/drawing/2014/main" id="{B0011146-0AEF-4C08-B243-3F8AAB95036D}"/>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54" name="Group 2653">
              <a:extLst>
                <a:ext uri="{FF2B5EF4-FFF2-40B4-BE49-F238E27FC236}">
                  <a16:creationId xmlns:a16="http://schemas.microsoft.com/office/drawing/2014/main" id="{334D80DA-E40D-4F61-98D9-4AFA9697FD48}"/>
                </a:ext>
              </a:extLst>
            </p:cNvPr>
            <p:cNvGrpSpPr/>
            <p:nvPr/>
          </p:nvGrpSpPr>
          <p:grpSpPr>
            <a:xfrm rot="5400000">
              <a:off x="-1250699" y="3404248"/>
              <a:ext cx="913046" cy="961485"/>
              <a:chOff x="610502" y="-1073150"/>
              <a:chExt cx="913046" cy="1301210"/>
            </a:xfrm>
          </p:grpSpPr>
          <p:cxnSp>
            <p:nvCxnSpPr>
              <p:cNvPr id="2673" name="Straight Connector 2672">
                <a:extLst>
                  <a:ext uri="{FF2B5EF4-FFF2-40B4-BE49-F238E27FC236}">
                    <a16:creationId xmlns:a16="http://schemas.microsoft.com/office/drawing/2014/main" id="{3E0D164C-1DF5-4708-8A79-229FAB7A9851}"/>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4" name="Straight Connector 2673">
                <a:extLst>
                  <a:ext uri="{FF2B5EF4-FFF2-40B4-BE49-F238E27FC236}">
                    <a16:creationId xmlns:a16="http://schemas.microsoft.com/office/drawing/2014/main" id="{CC0242B1-B634-4E29-865A-A77E58FBE92C}"/>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5" name="Straight Connector 2674">
                <a:extLst>
                  <a:ext uri="{FF2B5EF4-FFF2-40B4-BE49-F238E27FC236}">
                    <a16:creationId xmlns:a16="http://schemas.microsoft.com/office/drawing/2014/main" id="{BDE9CA16-FD3A-40C0-9689-B2A979216129}"/>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6" name="Straight Connector 2675">
                <a:extLst>
                  <a:ext uri="{FF2B5EF4-FFF2-40B4-BE49-F238E27FC236}">
                    <a16:creationId xmlns:a16="http://schemas.microsoft.com/office/drawing/2014/main" id="{8BE4FFC9-D68E-476A-9AEB-44762E9D35FF}"/>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7" name="Straight Connector 2676">
                <a:extLst>
                  <a:ext uri="{FF2B5EF4-FFF2-40B4-BE49-F238E27FC236}">
                    <a16:creationId xmlns:a16="http://schemas.microsoft.com/office/drawing/2014/main" id="{BB182BC8-25C3-4198-A1A2-7D52E7A9E8AF}"/>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55" name="Group 2654">
              <a:extLst>
                <a:ext uri="{FF2B5EF4-FFF2-40B4-BE49-F238E27FC236}">
                  <a16:creationId xmlns:a16="http://schemas.microsoft.com/office/drawing/2014/main" id="{A3F63D6A-2B64-49F1-B2A0-BEA1A0386F18}"/>
                </a:ext>
              </a:extLst>
            </p:cNvPr>
            <p:cNvGrpSpPr/>
            <p:nvPr/>
          </p:nvGrpSpPr>
          <p:grpSpPr>
            <a:xfrm rot="5400000">
              <a:off x="-1250699" y="4318776"/>
              <a:ext cx="913046" cy="961485"/>
              <a:chOff x="610502" y="-1073150"/>
              <a:chExt cx="913046" cy="1301210"/>
            </a:xfrm>
          </p:grpSpPr>
          <p:cxnSp>
            <p:nvCxnSpPr>
              <p:cNvPr id="2668" name="Straight Connector 2667">
                <a:extLst>
                  <a:ext uri="{FF2B5EF4-FFF2-40B4-BE49-F238E27FC236}">
                    <a16:creationId xmlns:a16="http://schemas.microsoft.com/office/drawing/2014/main" id="{18056C92-E1D2-46E0-9CD2-2745A71BFF86}"/>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9" name="Straight Connector 2668">
                <a:extLst>
                  <a:ext uri="{FF2B5EF4-FFF2-40B4-BE49-F238E27FC236}">
                    <a16:creationId xmlns:a16="http://schemas.microsoft.com/office/drawing/2014/main" id="{9BC4A1A0-4E0F-4A11-9313-823808645C0F}"/>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0" name="Straight Connector 2669">
                <a:extLst>
                  <a:ext uri="{FF2B5EF4-FFF2-40B4-BE49-F238E27FC236}">
                    <a16:creationId xmlns:a16="http://schemas.microsoft.com/office/drawing/2014/main" id="{CA35F54D-1228-4A6D-B079-7572D7F768C0}"/>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1" name="Straight Connector 2670">
                <a:extLst>
                  <a:ext uri="{FF2B5EF4-FFF2-40B4-BE49-F238E27FC236}">
                    <a16:creationId xmlns:a16="http://schemas.microsoft.com/office/drawing/2014/main" id="{81558E73-F45F-479B-BAD9-621DDD64CF2A}"/>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2" name="Straight Connector 2671">
                <a:extLst>
                  <a:ext uri="{FF2B5EF4-FFF2-40B4-BE49-F238E27FC236}">
                    <a16:creationId xmlns:a16="http://schemas.microsoft.com/office/drawing/2014/main" id="{E6CA13F7-CB93-4F86-AE6F-D6724224EF04}"/>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56" name="Group 2655">
              <a:extLst>
                <a:ext uri="{FF2B5EF4-FFF2-40B4-BE49-F238E27FC236}">
                  <a16:creationId xmlns:a16="http://schemas.microsoft.com/office/drawing/2014/main" id="{6A0FB837-5C87-4B87-A016-F046C59EB0EB}"/>
                </a:ext>
              </a:extLst>
            </p:cNvPr>
            <p:cNvGrpSpPr/>
            <p:nvPr/>
          </p:nvGrpSpPr>
          <p:grpSpPr>
            <a:xfrm rot="5400000">
              <a:off x="-1250698" y="5233304"/>
              <a:ext cx="913046" cy="961485"/>
              <a:chOff x="610502" y="-1073150"/>
              <a:chExt cx="913046" cy="1301210"/>
            </a:xfrm>
          </p:grpSpPr>
          <p:cxnSp>
            <p:nvCxnSpPr>
              <p:cNvPr id="2663" name="Straight Connector 2662">
                <a:extLst>
                  <a:ext uri="{FF2B5EF4-FFF2-40B4-BE49-F238E27FC236}">
                    <a16:creationId xmlns:a16="http://schemas.microsoft.com/office/drawing/2014/main" id="{616BDC4A-6358-4647-A1B3-5DBC0667171D}"/>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4" name="Straight Connector 2663">
                <a:extLst>
                  <a:ext uri="{FF2B5EF4-FFF2-40B4-BE49-F238E27FC236}">
                    <a16:creationId xmlns:a16="http://schemas.microsoft.com/office/drawing/2014/main" id="{9BB0FDE2-A6EE-4C68-BE3F-EC7DA324177A}"/>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5" name="Straight Connector 2664">
                <a:extLst>
                  <a:ext uri="{FF2B5EF4-FFF2-40B4-BE49-F238E27FC236}">
                    <a16:creationId xmlns:a16="http://schemas.microsoft.com/office/drawing/2014/main" id="{12368D26-5C27-44EE-96AD-76341F4846F3}"/>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6" name="Straight Connector 2665">
                <a:extLst>
                  <a:ext uri="{FF2B5EF4-FFF2-40B4-BE49-F238E27FC236}">
                    <a16:creationId xmlns:a16="http://schemas.microsoft.com/office/drawing/2014/main" id="{2948C38E-BFF8-42FC-ACCA-5B6395563D1E}"/>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7" name="Straight Connector 2666">
                <a:extLst>
                  <a:ext uri="{FF2B5EF4-FFF2-40B4-BE49-F238E27FC236}">
                    <a16:creationId xmlns:a16="http://schemas.microsoft.com/office/drawing/2014/main" id="{3CF58DBA-CD17-4F5C-BA17-F6422B54A171}"/>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57" name="Group 2656">
              <a:extLst>
                <a:ext uri="{FF2B5EF4-FFF2-40B4-BE49-F238E27FC236}">
                  <a16:creationId xmlns:a16="http://schemas.microsoft.com/office/drawing/2014/main" id="{D37B1FEE-F875-44E4-A69C-364D711A4A2A}"/>
                </a:ext>
              </a:extLst>
            </p:cNvPr>
            <p:cNvGrpSpPr/>
            <p:nvPr/>
          </p:nvGrpSpPr>
          <p:grpSpPr>
            <a:xfrm rot="5400000">
              <a:off x="-1250698" y="6147832"/>
              <a:ext cx="913046" cy="961485"/>
              <a:chOff x="610502" y="-1073150"/>
              <a:chExt cx="913046" cy="1301210"/>
            </a:xfrm>
          </p:grpSpPr>
          <p:cxnSp>
            <p:nvCxnSpPr>
              <p:cNvPr id="2658" name="Straight Connector 2657">
                <a:extLst>
                  <a:ext uri="{FF2B5EF4-FFF2-40B4-BE49-F238E27FC236}">
                    <a16:creationId xmlns:a16="http://schemas.microsoft.com/office/drawing/2014/main" id="{63B3EE3A-2E0F-4236-BDC0-1DF160922B73}"/>
                  </a:ext>
                </a:extLst>
              </p:cNvPr>
              <p:cNvCxnSpPr>
                <a:cxnSpLocks/>
              </p:cNvCxnSpPr>
              <p:nvPr/>
            </p:nvCxnSpPr>
            <p:spPr>
              <a:xfrm>
                <a:off x="610502"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9" name="Straight Connector 2658">
                <a:extLst>
                  <a:ext uri="{FF2B5EF4-FFF2-40B4-BE49-F238E27FC236}">
                    <a16:creationId xmlns:a16="http://schemas.microsoft.com/office/drawing/2014/main" id="{174F7583-665A-4765-B777-F5AC935D11EA}"/>
                  </a:ext>
                </a:extLst>
              </p:cNvPr>
              <p:cNvCxnSpPr>
                <a:cxnSpLocks/>
              </p:cNvCxnSpPr>
              <p:nvPr/>
            </p:nvCxnSpPr>
            <p:spPr>
              <a:xfrm>
                <a:off x="838764"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0" name="Straight Connector 2659">
                <a:extLst>
                  <a:ext uri="{FF2B5EF4-FFF2-40B4-BE49-F238E27FC236}">
                    <a16:creationId xmlns:a16="http://schemas.microsoft.com/office/drawing/2014/main" id="{8274010F-061B-4778-998F-FDAB3CAC3A8D}"/>
                  </a:ext>
                </a:extLst>
              </p:cNvPr>
              <p:cNvCxnSpPr>
                <a:cxnSpLocks/>
              </p:cNvCxnSpPr>
              <p:nvPr/>
            </p:nvCxnSpPr>
            <p:spPr>
              <a:xfrm>
                <a:off x="1067026"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1" name="Straight Connector 2660">
                <a:extLst>
                  <a:ext uri="{FF2B5EF4-FFF2-40B4-BE49-F238E27FC236}">
                    <a16:creationId xmlns:a16="http://schemas.microsoft.com/office/drawing/2014/main" id="{8F7C7229-FFA9-44BC-9B86-C4B4D306DDCE}"/>
                  </a:ext>
                </a:extLst>
              </p:cNvPr>
              <p:cNvCxnSpPr>
                <a:cxnSpLocks/>
              </p:cNvCxnSpPr>
              <p:nvPr/>
            </p:nvCxnSpPr>
            <p:spPr>
              <a:xfrm>
                <a:off x="1295288" y="-107315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2" name="Straight Connector 2661">
                <a:extLst>
                  <a:ext uri="{FF2B5EF4-FFF2-40B4-BE49-F238E27FC236}">
                    <a16:creationId xmlns:a16="http://schemas.microsoft.com/office/drawing/2014/main" id="{9EEE7648-E017-4D99-8B3F-420A88BA2FB9}"/>
                  </a:ext>
                </a:extLst>
              </p:cNvPr>
              <p:cNvCxnSpPr>
                <a:cxnSpLocks/>
              </p:cNvCxnSpPr>
              <p:nvPr/>
            </p:nvCxnSpPr>
            <p:spPr>
              <a:xfrm>
                <a:off x="1523548" y="-952500"/>
                <a:ext cx="0" cy="1180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698" name="1 inch Solid Vertical">
            <a:extLst>
              <a:ext uri="{FF2B5EF4-FFF2-40B4-BE49-F238E27FC236}">
                <a16:creationId xmlns:a16="http://schemas.microsoft.com/office/drawing/2014/main" id="{363D2A20-7D04-4816-A9C5-53BB0F70C1E9}"/>
              </a:ext>
            </a:extLst>
          </p:cNvPr>
          <p:cNvGrpSpPr/>
          <p:nvPr userDrawn="1"/>
        </p:nvGrpSpPr>
        <p:grpSpPr>
          <a:xfrm>
            <a:off x="4572000" y="-952500"/>
            <a:ext cx="4114800" cy="8928206"/>
            <a:chOff x="6096000" y="-952500"/>
            <a:chExt cx="5486400" cy="8928206"/>
          </a:xfrm>
        </p:grpSpPr>
        <p:cxnSp>
          <p:nvCxnSpPr>
            <p:cNvPr id="2699" name="Straight Connector 2698">
              <a:extLst>
                <a:ext uri="{FF2B5EF4-FFF2-40B4-BE49-F238E27FC236}">
                  <a16:creationId xmlns:a16="http://schemas.microsoft.com/office/drawing/2014/main" id="{36B990F3-94C8-45A5-BDA7-0BDD9238E7DF}"/>
                </a:ext>
              </a:extLst>
            </p:cNvPr>
            <p:cNvCxnSpPr>
              <a:cxnSpLocks/>
            </p:cNvCxnSpPr>
            <p:nvPr/>
          </p:nvCxnSpPr>
          <p:spPr>
            <a:xfrm>
              <a:off x="60960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0" name="Straight Connector 2699">
              <a:extLst>
                <a:ext uri="{FF2B5EF4-FFF2-40B4-BE49-F238E27FC236}">
                  <a16:creationId xmlns:a16="http://schemas.microsoft.com/office/drawing/2014/main" id="{823B5818-EF59-469D-ACDB-D3306951B1B9}"/>
                </a:ext>
              </a:extLst>
            </p:cNvPr>
            <p:cNvCxnSpPr>
              <a:cxnSpLocks/>
            </p:cNvCxnSpPr>
            <p:nvPr/>
          </p:nvCxnSpPr>
          <p:spPr>
            <a:xfrm>
              <a:off x="70104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1" name="Straight Connector 2700">
              <a:extLst>
                <a:ext uri="{FF2B5EF4-FFF2-40B4-BE49-F238E27FC236}">
                  <a16:creationId xmlns:a16="http://schemas.microsoft.com/office/drawing/2014/main" id="{5AFBACE7-B4C5-44B7-B5E1-9DC08475D1CD}"/>
                </a:ext>
              </a:extLst>
            </p:cNvPr>
            <p:cNvCxnSpPr>
              <a:cxnSpLocks/>
            </p:cNvCxnSpPr>
            <p:nvPr/>
          </p:nvCxnSpPr>
          <p:spPr>
            <a:xfrm>
              <a:off x="79248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2" name="Straight Connector 2701">
              <a:extLst>
                <a:ext uri="{FF2B5EF4-FFF2-40B4-BE49-F238E27FC236}">
                  <a16:creationId xmlns:a16="http://schemas.microsoft.com/office/drawing/2014/main" id="{E2B912BC-457F-4080-AFBE-10B0C55452B8}"/>
                </a:ext>
              </a:extLst>
            </p:cNvPr>
            <p:cNvCxnSpPr>
              <a:cxnSpLocks/>
            </p:cNvCxnSpPr>
            <p:nvPr/>
          </p:nvCxnSpPr>
          <p:spPr>
            <a:xfrm>
              <a:off x="88392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3" name="Straight Connector 2702">
              <a:extLst>
                <a:ext uri="{FF2B5EF4-FFF2-40B4-BE49-F238E27FC236}">
                  <a16:creationId xmlns:a16="http://schemas.microsoft.com/office/drawing/2014/main" id="{9142596B-354F-4A6C-8E13-3D0789689A92}"/>
                </a:ext>
              </a:extLst>
            </p:cNvPr>
            <p:cNvCxnSpPr>
              <a:cxnSpLocks/>
            </p:cNvCxnSpPr>
            <p:nvPr/>
          </p:nvCxnSpPr>
          <p:spPr>
            <a:xfrm>
              <a:off x="97536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4" name="Straight Connector 2703">
              <a:extLst>
                <a:ext uri="{FF2B5EF4-FFF2-40B4-BE49-F238E27FC236}">
                  <a16:creationId xmlns:a16="http://schemas.microsoft.com/office/drawing/2014/main" id="{4E89004E-C141-4075-B97C-0727F73E8B57}"/>
                </a:ext>
              </a:extLst>
            </p:cNvPr>
            <p:cNvCxnSpPr>
              <a:cxnSpLocks/>
            </p:cNvCxnSpPr>
            <p:nvPr/>
          </p:nvCxnSpPr>
          <p:spPr>
            <a:xfrm>
              <a:off x="106680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5" name="Straight Connector 2704">
              <a:extLst>
                <a:ext uri="{FF2B5EF4-FFF2-40B4-BE49-F238E27FC236}">
                  <a16:creationId xmlns:a16="http://schemas.microsoft.com/office/drawing/2014/main" id="{8251E2CC-4255-4874-B17B-C31FEA4CB0EA}"/>
                </a:ext>
              </a:extLst>
            </p:cNvPr>
            <p:cNvCxnSpPr>
              <a:cxnSpLocks/>
            </p:cNvCxnSpPr>
            <p:nvPr/>
          </p:nvCxnSpPr>
          <p:spPr>
            <a:xfrm>
              <a:off x="11582400" y="-952500"/>
              <a:ext cx="0" cy="89282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06" name="1 inch Solid Horizontal">
            <a:extLst>
              <a:ext uri="{FF2B5EF4-FFF2-40B4-BE49-F238E27FC236}">
                <a16:creationId xmlns:a16="http://schemas.microsoft.com/office/drawing/2014/main" id="{72FC0719-9EAC-4087-ADDA-E38C90863BFB}"/>
              </a:ext>
            </a:extLst>
          </p:cNvPr>
          <p:cNvGrpSpPr/>
          <p:nvPr userDrawn="1"/>
        </p:nvGrpSpPr>
        <p:grpSpPr>
          <a:xfrm>
            <a:off x="4570748" y="685536"/>
            <a:ext cx="5244764" cy="5486665"/>
            <a:chOff x="-895350" y="685535"/>
            <a:chExt cx="13982700" cy="5486665"/>
          </a:xfrm>
        </p:grpSpPr>
        <p:cxnSp>
          <p:nvCxnSpPr>
            <p:cNvPr id="2707" name="Straight Connector 2706">
              <a:extLst>
                <a:ext uri="{FF2B5EF4-FFF2-40B4-BE49-F238E27FC236}">
                  <a16:creationId xmlns:a16="http://schemas.microsoft.com/office/drawing/2014/main" id="{3B328152-2BA7-4928-A848-B863D3E2AD92}"/>
                </a:ext>
              </a:extLst>
            </p:cNvPr>
            <p:cNvCxnSpPr>
              <a:cxnSpLocks/>
            </p:cNvCxnSpPr>
            <p:nvPr/>
          </p:nvCxnSpPr>
          <p:spPr>
            <a:xfrm rot="5400000">
              <a:off x="6096000" y="-6305815"/>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8" name="Straight Connector 2707">
              <a:extLst>
                <a:ext uri="{FF2B5EF4-FFF2-40B4-BE49-F238E27FC236}">
                  <a16:creationId xmlns:a16="http://schemas.microsoft.com/office/drawing/2014/main" id="{9E649261-7A13-4DA5-94DB-92E42D4F3832}"/>
                </a:ext>
              </a:extLst>
            </p:cNvPr>
            <p:cNvCxnSpPr>
              <a:cxnSpLocks/>
            </p:cNvCxnSpPr>
            <p:nvPr/>
          </p:nvCxnSpPr>
          <p:spPr>
            <a:xfrm rot="5400000">
              <a:off x="6096000" y="-5391415"/>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9" name="Straight Connector 2708">
              <a:extLst>
                <a:ext uri="{FF2B5EF4-FFF2-40B4-BE49-F238E27FC236}">
                  <a16:creationId xmlns:a16="http://schemas.microsoft.com/office/drawing/2014/main" id="{DB0F7180-3765-402E-87FF-975DBBA6E58D}"/>
                </a:ext>
              </a:extLst>
            </p:cNvPr>
            <p:cNvCxnSpPr>
              <a:cxnSpLocks/>
            </p:cNvCxnSpPr>
            <p:nvPr/>
          </p:nvCxnSpPr>
          <p:spPr>
            <a:xfrm rot="5400000">
              <a:off x="6096000" y="-44767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0" name="Straight Connector 2709">
              <a:extLst>
                <a:ext uri="{FF2B5EF4-FFF2-40B4-BE49-F238E27FC236}">
                  <a16:creationId xmlns:a16="http://schemas.microsoft.com/office/drawing/2014/main" id="{C5EF6EF8-11A6-4E58-978D-6D2E3B84E586}"/>
                </a:ext>
              </a:extLst>
            </p:cNvPr>
            <p:cNvCxnSpPr>
              <a:cxnSpLocks/>
            </p:cNvCxnSpPr>
            <p:nvPr/>
          </p:nvCxnSpPr>
          <p:spPr>
            <a:xfrm rot="5400000">
              <a:off x="6096000" y="-35623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1" name="Straight Connector 2710">
              <a:extLst>
                <a:ext uri="{FF2B5EF4-FFF2-40B4-BE49-F238E27FC236}">
                  <a16:creationId xmlns:a16="http://schemas.microsoft.com/office/drawing/2014/main" id="{5FF34AC7-A97A-4F1E-B489-10ADA14A3E83}"/>
                </a:ext>
              </a:extLst>
            </p:cNvPr>
            <p:cNvCxnSpPr>
              <a:cxnSpLocks/>
            </p:cNvCxnSpPr>
            <p:nvPr/>
          </p:nvCxnSpPr>
          <p:spPr>
            <a:xfrm rot="5400000">
              <a:off x="6096000" y="-26479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2" name="Straight Connector 2711">
              <a:extLst>
                <a:ext uri="{FF2B5EF4-FFF2-40B4-BE49-F238E27FC236}">
                  <a16:creationId xmlns:a16="http://schemas.microsoft.com/office/drawing/2014/main" id="{7821A0D4-3DD0-4615-BC5B-CE4BC47C17D5}"/>
                </a:ext>
              </a:extLst>
            </p:cNvPr>
            <p:cNvCxnSpPr>
              <a:cxnSpLocks/>
            </p:cNvCxnSpPr>
            <p:nvPr/>
          </p:nvCxnSpPr>
          <p:spPr>
            <a:xfrm rot="5400000">
              <a:off x="6096000" y="-17335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3" name="Straight Connector 2712">
              <a:extLst>
                <a:ext uri="{FF2B5EF4-FFF2-40B4-BE49-F238E27FC236}">
                  <a16:creationId xmlns:a16="http://schemas.microsoft.com/office/drawing/2014/main" id="{DB55743F-97B3-4EE7-8D60-27E803BCB65A}"/>
                </a:ext>
              </a:extLst>
            </p:cNvPr>
            <p:cNvCxnSpPr>
              <a:cxnSpLocks/>
            </p:cNvCxnSpPr>
            <p:nvPr/>
          </p:nvCxnSpPr>
          <p:spPr>
            <a:xfrm rot="5400000">
              <a:off x="6096000" y="-819150"/>
              <a:ext cx="0" cy="13982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14" name=".25 inch Dotted horizontal">
            <a:extLst>
              <a:ext uri="{FF2B5EF4-FFF2-40B4-BE49-F238E27FC236}">
                <a16:creationId xmlns:a16="http://schemas.microsoft.com/office/drawing/2014/main" id="{615BC388-9A8A-41A1-A16C-41C65BBC54D4}"/>
              </a:ext>
            </a:extLst>
          </p:cNvPr>
          <p:cNvGrpSpPr/>
          <p:nvPr userDrawn="1"/>
        </p:nvGrpSpPr>
        <p:grpSpPr>
          <a:xfrm>
            <a:off x="4582057" y="-228599"/>
            <a:ext cx="4895318" cy="7315199"/>
            <a:chOff x="-444500" y="-228599"/>
            <a:chExt cx="13081000" cy="7315199"/>
          </a:xfrm>
        </p:grpSpPr>
        <p:grpSp>
          <p:nvGrpSpPr>
            <p:cNvPr id="2715" name="Group 2714">
              <a:extLst>
                <a:ext uri="{FF2B5EF4-FFF2-40B4-BE49-F238E27FC236}">
                  <a16:creationId xmlns:a16="http://schemas.microsoft.com/office/drawing/2014/main" id="{4B922732-5C9D-4C4B-AB39-3173FD6B9F89}"/>
                </a:ext>
              </a:extLst>
            </p:cNvPr>
            <p:cNvGrpSpPr/>
            <p:nvPr/>
          </p:nvGrpSpPr>
          <p:grpSpPr>
            <a:xfrm rot="5400000">
              <a:off x="5638800" y="-825499"/>
              <a:ext cx="914400" cy="13081000"/>
              <a:chOff x="5121275" y="-952500"/>
              <a:chExt cx="914400" cy="8928206"/>
            </a:xfrm>
          </p:grpSpPr>
          <p:cxnSp>
            <p:nvCxnSpPr>
              <p:cNvPr id="2758" name="Straight Connector 2757">
                <a:extLst>
                  <a:ext uri="{FF2B5EF4-FFF2-40B4-BE49-F238E27FC236}">
                    <a16:creationId xmlns:a16="http://schemas.microsoft.com/office/drawing/2014/main" id="{C5FEC6A0-1103-4A4C-8EA4-38A3D98B4C9D}"/>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59" name="Straight Connector 2758">
                <a:extLst>
                  <a:ext uri="{FF2B5EF4-FFF2-40B4-BE49-F238E27FC236}">
                    <a16:creationId xmlns:a16="http://schemas.microsoft.com/office/drawing/2014/main" id="{70963BEE-B5A9-434F-91AB-00F1F3F90DAE}"/>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60" name="Straight Connector 2759">
                <a:extLst>
                  <a:ext uri="{FF2B5EF4-FFF2-40B4-BE49-F238E27FC236}">
                    <a16:creationId xmlns:a16="http://schemas.microsoft.com/office/drawing/2014/main" id="{AE812906-2D98-4EA2-8574-B09EEB721A27}"/>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61" name="Straight Connector 2760">
                <a:extLst>
                  <a:ext uri="{FF2B5EF4-FFF2-40B4-BE49-F238E27FC236}">
                    <a16:creationId xmlns:a16="http://schemas.microsoft.com/office/drawing/2014/main" id="{C4DA0A22-15E1-4FA0-8367-4B25A2850EF5}"/>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62" name="Straight Connector 2761">
                <a:extLst>
                  <a:ext uri="{FF2B5EF4-FFF2-40B4-BE49-F238E27FC236}">
                    <a16:creationId xmlns:a16="http://schemas.microsoft.com/office/drawing/2014/main" id="{FDADC0B9-6FD9-45EB-AB5C-BDD3B3585B03}"/>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6" name="Group 2715">
              <a:extLst>
                <a:ext uri="{FF2B5EF4-FFF2-40B4-BE49-F238E27FC236}">
                  <a16:creationId xmlns:a16="http://schemas.microsoft.com/office/drawing/2014/main" id="{7C5A9773-1DC2-4F59-90E7-C1D7AEEA19B7}"/>
                </a:ext>
              </a:extLst>
            </p:cNvPr>
            <p:cNvGrpSpPr/>
            <p:nvPr/>
          </p:nvGrpSpPr>
          <p:grpSpPr>
            <a:xfrm rot="5400000">
              <a:off x="5638800" y="88900"/>
              <a:ext cx="914400" cy="13081000"/>
              <a:chOff x="5121275" y="-952500"/>
              <a:chExt cx="914400" cy="8928206"/>
            </a:xfrm>
          </p:grpSpPr>
          <p:cxnSp>
            <p:nvCxnSpPr>
              <p:cNvPr id="2753" name="Straight Connector 2752">
                <a:extLst>
                  <a:ext uri="{FF2B5EF4-FFF2-40B4-BE49-F238E27FC236}">
                    <a16:creationId xmlns:a16="http://schemas.microsoft.com/office/drawing/2014/main" id="{D2A7CD74-FE94-4F96-9D23-FDFBFF1CC954}"/>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54" name="Straight Connector 2753">
                <a:extLst>
                  <a:ext uri="{FF2B5EF4-FFF2-40B4-BE49-F238E27FC236}">
                    <a16:creationId xmlns:a16="http://schemas.microsoft.com/office/drawing/2014/main" id="{C45D8499-C9F6-4B4F-BF7E-9C85F9D3D015}"/>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55" name="Straight Connector 2754">
                <a:extLst>
                  <a:ext uri="{FF2B5EF4-FFF2-40B4-BE49-F238E27FC236}">
                    <a16:creationId xmlns:a16="http://schemas.microsoft.com/office/drawing/2014/main" id="{89AE1AAA-D5FB-41F0-82E7-F52FE94FF3F5}"/>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56" name="Straight Connector 2755">
                <a:extLst>
                  <a:ext uri="{FF2B5EF4-FFF2-40B4-BE49-F238E27FC236}">
                    <a16:creationId xmlns:a16="http://schemas.microsoft.com/office/drawing/2014/main" id="{C2E209B0-D79A-45AB-B6B9-1C9989E4B1B0}"/>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57" name="Straight Connector 2756">
                <a:extLst>
                  <a:ext uri="{FF2B5EF4-FFF2-40B4-BE49-F238E27FC236}">
                    <a16:creationId xmlns:a16="http://schemas.microsoft.com/office/drawing/2014/main" id="{AD6BB0B9-1ACF-4368-97AE-CEBC79CEDEB1}"/>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7" name="Group 2716">
              <a:extLst>
                <a:ext uri="{FF2B5EF4-FFF2-40B4-BE49-F238E27FC236}">
                  <a16:creationId xmlns:a16="http://schemas.microsoft.com/office/drawing/2014/main" id="{9C086105-72C3-4ED3-92F6-5A6B4CA52E65}"/>
                </a:ext>
              </a:extLst>
            </p:cNvPr>
            <p:cNvGrpSpPr/>
            <p:nvPr/>
          </p:nvGrpSpPr>
          <p:grpSpPr>
            <a:xfrm rot="5400000">
              <a:off x="5638800" y="-1739899"/>
              <a:ext cx="914400" cy="13081000"/>
              <a:chOff x="5121275" y="-952500"/>
              <a:chExt cx="914400" cy="8928206"/>
            </a:xfrm>
          </p:grpSpPr>
          <p:cxnSp>
            <p:nvCxnSpPr>
              <p:cNvPr id="2748" name="Straight Connector 2747">
                <a:extLst>
                  <a:ext uri="{FF2B5EF4-FFF2-40B4-BE49-F238E27FC236}">
                    <a16:creationId xmlns:a16="http://schemas.microsoft.com/office/drawing/2014/main" id="{E409AB88-D9D6-45B8-AE9D-3B9521650346}"/>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49" name="Straight Connector 2748">
                <a:extLst>
                  <a:ext uri="{FF2B5EF4-FFF2-40B4-BE49-F238E27FC236}">
                    <a16:creationId xmlns:a16="http://schemas.microsoft.com/office/drawing/2014/main" id="{88E01C1E-FE93-49BD-AAF9-22618291224D}"/>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50" name="Straight Connector 2749">
                <a:extLst>
                  <a:ext uri="{FF2B5EF4-FFF2-40B4-BE49-F238E27FC236}">
                    <a16:creationId xmlns:a16="http://schemas.microsoft.com/office/drawing/2014/main" id="{5DC10AC6-8872-42F2-B10F-D2C82BD26869}"/>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51" name="Straight Connector 2750">
                <a:extLst>
                  <a:ext uri="{FF2B5EF4-FFF2-40B4-BE49-F238E27FC236}">
                    <a16:creationId xmlns:a16="http://schemas.microsoft.com/office/drawing/2014/main" id="{30CED123-DA47-473B-9E67-B8AB7272097D}"/>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52" name="Straight Connector 2751">
                <a:extLst>
                  <a:ext uri="{FF2B5EF4-FFF2-40B4-BE49-F238E27FC236}">
                    <a16:creationId xmlns:a16="http://schemas.microsoft.com/office/drawing/2014/main" id="{C39D9F9C-0B60-47A9-84F2-EB76C08CF899}"/>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8" name="Group 2717">
              <a:extLst>
                <a:ext uri="{FF2B5EF4-FFF2-40B4-BE49-F238E27FC236}">
                  <a16:creationId xmlns:a16="http://schemas.microsoft.com/office/drawing/2014/main" id="{1FC623A2-33CA-4443-990A-09525F2EFE8C}"/>
                </a:ext>
              </a:extLst>
            </p:cNvPr>
            <p:cNvGrpSpPr/>
            <p:nvPr/>
          </p:nvGrpSpPr>
          <p:grpSpPr>
            <a:xfrm rot="5400000">
              <a:off x="5638800" y="-2654299"/>
              <a:ext cx="914400" cy="13081000"/>
              <a:chOff x="5121275" y="-952500"/>
              <a:chExt cx="914400" cy="8928206"/>
            </a:xfrm>
          </p:grpSpPr>
          <p:cxnSp>
            <p:nvCxnSpPr>
              <p:cNvPr id="2743" name="Straight Connector 2742">
                <a:extLst>
                  <a:ext uri="{FF2B5EF4-FFF2-40B4-BE49-F238E27FC236}">
                    <a16:creationId xmlns:a16="http://schemas.microsoft.com/office/drawing/2014/main" id="{65147C64-F6B8-4C0C-AE0C-F682C658A1F0}"/>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44" name="Straight Connector 2743">
                <a:extLst>
                  <a:ext uri="{FF2B5EF4-FFF2-40B4-BE49-F238E27FC236}">
                    <a16:creationId xmlns:a16="http://schemas.microsoft.com/office/drawing/2014/main" id="{C20B125C-DC8E-444D-ABD8-323CCBCEE0C2}"/>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45" name="Straight Connector 2744">
                <a:extLst>
                  <a:ext uri="{FF2B5EF4-FFF2-40B4-BE49-F238E27FC236}">
                    <a16:creationId xmlns:a16="http://schemas.microsoft.com/office/drawing/2014/main" id="{BD681D0D-8E31-4AEC-8685-5C098903EA54}"/>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46" name="Straight Connector 2745">
                <a:extLst>
                  <a:ext uri="{FF2B5EF4-FFF2-40B4-BE49-F238E27FC236}">
                    <a16:creationId xmlns:a16="http://schemas.microsoft.com/office/drawing/2014/main" id="{9187EAEC-11F8-43A5-9500-5812769EC2BA}"/>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47" name="Straight Connector 2746">
                <a:extLst>
                  <a:ext uri="{FF2B5EF4-FFF2-40B4-BE49-F238E27FC236}">
                    <a16:creationId xmlns:a16="http://schemas.microsoft.com/office/drawing/2014/main" id="{FD6AF513-6192-4177-8F39-99F939ADB8D3}"/>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9" name="Group 2718">
              <a:extLst>
                <a:ext uri="{FF2B5EF4-FFF2-40B4-BE49-F238E27FC236}">
                  <a16:creationId xmlns:a16="http://schemas.microsoft.com/office/drawing/2014/main" id="{C827348A-6460-4FB4-BC67-CB484C0F5F73}"/>
                </a:ext>
              </a:extLst>
            </p:cNvPr>
            <p:cNvGrpSpPr/>
            <p:nvPr/>
          </p:nvGrpSpPr>
          <p:grpSpPr>
            <a:xfrm rot="5400000">
              <a:off x="5638800" y="-3568699"/>
              <a:ext cx="914400" cy="13081000"/>
              <a:chOff x="5121275" y="-952500"/>
              <a:chExt cx="914400" cy="8928206"/>
            </a:xfrm>
          </p:grpSpPr>
          <p:cxnSp>
            <p:nvCxnSpPr>
              <p:cNvPr id="2738" name="Straight Connector 2737">
                <a:extLst>
                  <a:ext uri="{FF2B5EF4-FFF2-40B4-BE49-F238E27FC236}">
                    <a16:creationId xmlns:a16="http://schemas.microsoft.com/office/drawing/2014/main" id="{AF30C28A-FA5A-4F65-AD83-D788372FA7E2}"/>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39" name="Straight Connector 2738">
                <a:extLst>
                  <a:ext uri="{FF2B5EF4-FFF2-40B4-BE49-F238E27FC236}">
                    <a16:creationId xmlns:a16="http://schemas.microsoft.com/office/drawing/2014/main" id="{F3A345DD-5495-459F-8399-6B80609C0A08}"/>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40" name="Straight Connector 2739">
                <a:extLst>
                  <a:ext uri="{FF2B5EF4-FFF2-40B4-BE49-F238E27FC236}">
                    <a16:creationId xmlns:a16="http://schemas.microsoft.com/office/drawing/2014/main" id="{EDB6E02E-0CED-46CB-BB1D-E73F7A8DE078}"/>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41" name="Straight Connector 2740">
                <a:extLst>
                  <a:ext uri="{FF2B5EF4-FFF2-40B4-BE49-F238E27FC236}">
                    <a16:creationId xmlns:a16="http://schemas.microsoft.com/office/drawing/2014/main" id="{43EF9286-5D55-4056-B5AD-6C27CB82FF9C}"/>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42" name="Straight Connector 2741">
                <a:extLst>
                  <a:ext uri="{FF2B5EF4-FFF2-40B4-BE49-F238E27FC236}">
                    <a16:creationId xmlns:a16="http://schemas.microsoft.com/office/drawing/2014/main" id="{5A0C455E-FF95-4CCF-8407-61B02DC2223E}"/>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0" name="Group 2719">
              <a:extLst>
                <a:ext uri="{FF2B5EF4-FFF2-40B4-BE49-F238E27FC236}">
                  <a16:creationId xmlns:a16="http://schemas.microsoft.com/office/drawing/2014/main" id="{3B2E6AD8-BF2B-490D-AC2A-72C9AEB6A142}"/>
                </a:ext>
              </a:extLst>
            </p:cNvPr>
            <p:cNvGrpSpPr/>
            <p:nvPr/>
          </p:nvGrpSpPr>
          <p:grpSpPr>
            <a:xfrm rot="5400000">
              <a:off x="5638800" y="-4483099"/>
              <a:ext cx="914400" cy="13081000"/>
              <a:chOff x="5121275" y="-952500"/>
              <a:chExt cx="914400" cy="8928206"/>
            </a:xfrm>
          </p:grpSpPr>
          <p:cxnSp>
            <p:nvCxnSpPr>
              <p:cNvPr id="2733" name="Straight Connector 2732">
                <a:extLst>
                  <a:ext uri="{FF2B5EF4-FFF2-40B4-BE49-F238E27FC236}">
                    <a16:creationId xmlns:a16="http://schemas.microsoft.com/office/drawing/2014/main" id="{E62A84EC-1982-41E0-9F26-104309603F13}"/>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34" name="Straight Connector 2733">
                <a:extLst>
                  <a:ext uri="{FF2B5EF4-FFF2-40B4-BE49-F238E27FC236}">
                    <a16:creationId xmlns:a16="http://schemas.microsoft.com/office/drawing/2014/main" id="{0F98EBAB-51BA-4C02-AB0F-F2CD601882C1}"/>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35" name="Straight Connector 2734">
                <a:extLst>
                  <a:ext uri="{FF2B5EF4-FFF2-40B4-BE49-F238E27FC236}">
                    <a16:creationId xmlns:a16="http://schemas.microsoft.com/office/drawing/2014/main" id="{C7C853E4-F2A6-44A6-8CD6-9E1EA8554645}"/>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36" name="Straight Connector 2735">
                <a:extLst>
                  <a:ext uri="{FF2B5EF4-FFF2-40B4-BE49-F238E27FC236}">
                    <a16:creationId xmlns:a16="http://schemas.microsoft.com/office/drawing/2014/main" id="{8199A8F1-C36C-4A43-BF8D-FB5DFD5AB7EE}"/>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37" name="Straight Connector 2736">
                <a:extLst>
                  <a:ext uri="{FF2B5EF4-FFF2-40B4-BE49-F238E27FC236}">
                    <a16:creationId xmlns:a16="http://schemas.microsoft.com/office/drawing/2014/main" id="{DAD28D10-CB1B-47F5-823F-1357E2D88220}"/>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1" name="Group 2720">
              <a:extLst>
                <a:ext uri="{FF2B5EF4-FFF2-40B4-BE49-F238E27FC236}">
                  <a16:creationId xmlns:a16="http://schemas.microsoft.com/office/drawing/2014/main" id="{FE8C8F51-F030-45FA-A5F4-0198EEAA2A49}"/>
                </a:ext>
              </a:extLst>
            </p:cNvPr>
            <p:cNvGrpSpPr/>
            <p:nvPr/>
          </p:nvGrpSpPr>
          <p:grpSpPr>
            <a:xfrm rot="5400000">
              <a:off x="5638800" y="-5397499"/>
              <a:ext cx="914400" cy="13081000"/>
              <a:chOff x="5121275" y="-952500"/>
              <a:chExt cx="914400" cy="8928206"/>
            </a:xfrm>
          </p:grpSpPr>
          <p:cxnSp>
            <p:nvCxnSpPr>
              <p:cNvPr id="2728" name="Straight Connector 2727">
                <a:extLst>
                  <a:ext uri="{FF2B5EF4-FFF2-40B4-BE49-F238E27FC236}">
                    <a16:creationId xmlns:a16="http://schemas.microsoft.com/office/drawing/2014/main" id="{0E88534E-55BC-404F-A09D-9096B2947B46}"/>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29" name="Straight Connector 2728">
                <a:extLst>
                  <a:ext uri="{FF2B5EF4-FFF2-40B4-BE49-F238E27FC236}">
                    <a16:creationId xmlns:a16="http://schemas.microsoft.com/office/drawing/2014/main" id="{76966462-E8B2-4924-BDB0-D7F13AC4C4B3}"/>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30" name="Straight Connector 2729">
                <a:extLst>
                  <a:ext uri="{FF2B5EF4-FFF2-40B4-BE49-F238E27FC236}">
                    <a16:creationId xmlns:a16="http://schemas.microsoft.com/office/drawing/2014/main" id="{D78578ED-BA05-4B64-8733-03C5F76C75C3}"/>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31" name="Straight Connector 2730">
                <a:extLst>
                  <a:ext uri="{FF2B5EF4-FFF2-40B4-BE49-F238E27FC236}">
                    <a16:creationId xmlns:a16="http://schemas.microsoft.com/office/drawing/2014/main" id="{3CF9DCEF-50BB-4A1D-8772-E012C212FF5A}"/>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32" name="Straight Connector 2731">
                <a:extLst>
                  <a:ext uri="{FF2B5EF4-FFF2-40B4-BE49-F238E27FC236}">
                    <a16:creationId xmlns:a16="http://schemas.microsoft.com/office/drawing/2014/main" id="{185EDE96-309F-40EF-B16B-26959B5BF0FF}"/>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2" name="Group 2721">
              <a:extLst>
                <a:ext uri="{FF2B5EF4-FFF2-40B4-BE49-F238E27FC236}">
                  <a16:creationId xmlns:a16="http://schemas.microsoft.com/office/drawing/2014/main" id="{279D5FA0-86FE-4461-A6E1-B866DE945426}"/>
                </a:ext>
              </a:extLst>
            </p:cNvPr>
            <p:cNvGrpSpPr/>
            <p:nvPr/>
          </p:nvGrpSpPr>
          <p:grpSpPr>
            <a:xfrm rot="5400000">
              <a:off x="5638800" y="-6311899"/>
              <a:ext cx="914400" cy="13081000"/>
              <a:chOff x="5121275" y="-952500"/>
              <a:chExt cx="914400" cy="8928206"/>
            </a:xfrm>
          </p:grpSpPr>
          <p:cxnSp>
            <p:nvCxnSpPr>
              <p:cNvPr id="2723" name="Straight Connector 2722">
                <a:extLst>
                  <a:ext uri="{FF2B5EF4-FFF2-40B4-BE49-F238E27FC236}">
                    <a16:creationId xmlns:a16="http://schemas.microsoft.com/office/drawing/2014/main" id="{E24E0220-1FAF-4237-B525-591C40C9AB5F}"/>
                  </a:ext>
                </a:extLst>
              </p:cNvPr>
              <p:cNvCxnSpPr>
                <a:cxnSpLocks/>
              </p:cNvCxnSpPr>
              <p:nvPr/>
            </p:nvCxnSpPr>
            <p:spPr>
              <a:xfrm>
                <a:off x="58070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24" name="Straight Connector 2723">
                <a:extLst>
                  <a:ext uri="{FF2B5EF4-FFF2-40B4-BE49-F238E27FC236}">
                    <a16:creationId xmlns:a16="http://schemas.microsoft.com/office/drawing/2014/main" id="{C07D6EDB-B4F7-4051-9DE9-31C293AF3105}"/>
                  </a:ext>
                </a:extLst>
              </p:cNvPr>
              <p:cNvCxnSpPr>
                <a:cxnSpLocks/>
              </p:cNvCxnSpPr>
              <p:nvPr/>
            </p:nvCxnSpPr>
            <p:spPr>
              <a:xfrm>
                <a:off x="55784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25" name="Straight Connector 2724">
                <a:extLst>
                  <a:ext uri="{FF2B5EF4-FFF2-40B4-BE49-F238E27FC236}">
                    <a16:creationId xmlns:a16="http://schemas.microsoft.com/office/drawing/2014/main" id="{BC20CCFC-6C8F-4699-AAFE-4DD28EE52828}"/>
                  </a:ext>
                </a:extLst>
              </p:cNvPr>
              <p:cNvCxnSpPr>
                <a:cxnSpLocks/>
              </p:cNvCxnSpPr>
              <p:nvPr/>
            </p:nvCxnSpPr>
            <p:spPr>
              <a:xfrm>
                <a:off x="53498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26" name="Straight Connector 2725">
                <a:extLst>
                  <a:ext uri="{FF2B5EF4-FFF2-40B4-BE49-F238E27FC236}">
                    <a16:creationId xmlns:a16="http://schemas.microsoft.com/office/drawing/2014/main" id="{E31D10D0-8473-4345-A338-9B51A2846EE3}"/>
                  </a:ext>
                </a:extLst>
              </p:cNvPr>
              <p:cNvCxnSpPr>
                <a:cxnSpLocks/>
              </p:cNvCxnSpPr>
              <p:nvPr/>
            </p:nvCxnSpPr>
            <p:spPr>
              <a:xfrm>
                <a:off x="51212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27" name="Straight Connector 2726">
                <a:extLst>
                  <a:ext uri="{FF2B5EF4-FFF2-40B4-BE49-F238E27FC236}">
                    <a16:creationId xmlns:a16="http://schemas.microsoft.com/office/drawing/2014/main" id="{3CD32F23-0FAB-4E5B-98CA-AA8346F38431}"/>
                  </a:ext>
                </a:extLst>
              </p:cNvPr>
              <p:cNvCxnSpPr>
                <a:cxnSpLocks/>
              </p:cNvCxnSpPr>
              <p:nvPr/>
            </p:nvCxnSpPr>
            <p:spPr>
              <a:xfrm>
                <a:off x="6035675" y="-952500"/>
                <a:ext cx="0" cy="8928206"/>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763" name="Group 2762">
            <a:extLst>
              <a:ext uri="{FF2B5EF4-FFF2-40B4-BE49-F238E27FC236}">
                <a16:creationId xmlns:a16="http://schemas.microsoft.com/office/drawing/2014/main" id="{0008384A-47D2-40F0-B0BF-04D1EE11DB1C}"/>
              </a:ext>
            </a:extLst>
          </p:cNvPr>
          <p:cNvGrpSpPr/>
          <p:nvPr userDrawn="1"/>
        </p:nvGrpSpPr>
        <p:grpSpPr>
          <a:xfrm>
            <a:off x="4572000" y="-419100"/>
            <a:ext cx="4800600" cy="7661381"/>
            <a:chOff x="6096000" y="-419100"/>
            <a:chExt cx="6400800" cy="7661381"/>
          </a:xfrm>
        </p:grpSpPr>
        <p:grpSp>
          <p:nvGrpSpPr>
            <p:cNvPr id="2764" name="Group 2763">
              <a:extLst>
                <a:ext uri="{FF2B5EF4-FFF2-40B4-BE49-F238E27FC236}">
                  <a16:creationId xmlns:a16="http://schemas.microsoft.com/office/drawing/2014/main" id="{D9F4371B-ED72-4B20-8A2E-A2C23ED8E079}"/>
                </a:ext>
              </a:extLst>
            </p:cNvPr>
            <p:cNvGrpSpPr/>
            <p:nvPr/>
          </p:nvGrpSpPr>
          <p:grpSpPr>
            <a:xfrm>
              <a:off x="11582400" y="-419100"/>
              <a:ext cx="914400" cy="7661381"/>
              <a:chOff x="5121275" y="-952500"/>
              <a:chExt cx="914400" cy="8928206"/>
            </a:xfrm>
          </p:grpSpPr>
          <p:cxnSp>
            <p:nvCxnSpPr>
              <p:cNvPr id="2801" name="Straight Connector 2800">
                <a:extLst>
                  <a:ext uri="{FF2B5EF4-FFF2-40B4-BE49-F238E27FC236}">
                    <a16:creationId xmlns:a16="http://schemas.microsoft.com/office/drawing/2014/main" id="{D6724FF4-EC5C-453F-BB17-7BFB20C6BBD1}"/>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02" name="Straight Connector 2801">
                <a:extLst>
                  <a:ext uri="{FF2B5EF4-FFF2-40B4-BE49-F238E27FC236}">
                    <a16:creationId xmlns:a16="http://schemas.microsoft.com/office/drawing/2014/main" id="{4F147614-B622-4D49-8FC6-D7721484A6CA}"/>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03" name="Straight Connector 2802">
                <a:extLst>
                  <a:ext uri="{FF2B5EF4-FFF2-40B4-BE49-F238E27FC236}">
                    <a16:creationId xmlns:a16="http://schemas.microsoft.com/office/drawing/2014/main" id="{621B5341-7408-4E4F-A13A-759350257274}"/>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04" name="Straight Connector 2803">
                <a:extLst>
                  <a:ext uri="{FF2B5EF4-FFF2-40B4-BE49-F238E27FC236}">
                    <a16:creationId xmlns:a16="http://schemas.microsoft.com/office/drawing/2014/main" id="{2D909761-8ECB-4A5C-A087-A6A2C4109ACF}"/>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05" name="Straight Connector 2804">
                <a:extLst>
                  <a:ext uri="{FF2B5EF4-FFF2-40B4-BE49-F238E27FC236}">
                    <a16:creationId xmlns:a16="http://schemas.microsoft.com/office/drawing/2014/main" id="{4856458A-EED7-45DD-94D9-D70A0EE8ACCF}"/>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5" name="Group 2764">
              <a:extLst>
                <a:ext uri="{FF2B5EF4-FFF2-40B4-BE49-F238E27FC236}">
                  <a16:creationId xmlns:a16="http://schemas.microsoft.com/office/drawing/2014/main" id="{48B3DE6B-283F-400E-BE65-1DB82D7B8301}"/>
                </a:ext>
              </a:extLst>
            </p:cNvPr>
            <p:cNvGrpSpPr/>
            <p:nvPr/>
          </p:nvGrpSpPr>
          <p:grpSpPr>
            <a:xfrm>
              <a:off x="10668000" y="-419100"/>
              <a:ext cx="914400" cy="7661381"/>
              <a:chOff x="5121275" y="-952500"/>
              <a:chExt cx="914400" cy="8928206"/>
            </a:xfrm>
          </p:grpSpPr>
          <p:cxnSp>
            <p:nvCxnSpPr>
              <p:cNvPr id="2796" name="Straight Connector 2795">
                <a:extLst>
                  <a:ext uri="{FF2B5EF4-FFF2-40B4-BE49-F238E27FC236}">
                    <a16:creationId xmlns:a16="http://schemas.microsoft.com/office/drawing/2014/main" id="{98FD3608-1BF2-48E9-BC57-84FA18A7658E}"/>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97" name="Straight Connector 2796">
                <a:extLst>
                  <a:ext uri="{FF2B5EF4-FFF2-40B4-BE49-F238E27FC236}">
                    <a16:creationId xmlns:a16="http://schemas.microsoft.com/office/drawing/2014/main" id="{46203DFF-94E7-4345-B924-28917F3F5947}"/>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98" name="Straight Connector 2797">
                <a:extLst>
                  <a:ext uri="{FF2B5EF4-FFF2-40B4-BE49-F238E27FC236}">
                    <a16:creationId xmlns:a16="http://schemas.microsoft.com/office/drawing/2014/main" id="{DEA4027F-8751-47F9-B83B-A2E04FA93DF5}"/>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99" name="Straight Connector 2798">
                <a:extLst>
                  <a:ext uri="{FF2B5EF4-FFF2-40B4-BE49-F238E27FC236}">
                    <a16:creationId xmlns:a16="http://schemas.microsoft.com/office/drawing/2014/main" id="{3E985B55-0B48-47DC-A0D0-0F8212AECA0B}"/>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00" name="Straight Connector 2799">
                <a:extLst>
                  <a:ext uri="{FF2B5EF4-FFF2-40B4-BE49-F238E27FC236}">
                    <a16:creationId xmlns:a16="http://schemas.microsoft.com/office/drawing/2014/main" id="{C1EA34A0-50F7-4CB8-AC41-E5FA84555443}"/>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6" name="Group 2765">
              <a:extLst>
                <a:ext uri="{FF2B5EF4-FFF2-40B4-BE49-F238E27FC236}">
                  <a16:creationId xmlns:a16="http://schemas.microsoft.com/office/drawing/2014/main" id="{5AB7F120-86CD-414A-9F8D-B7F0F62B4CB1}"/>
                </a:ext>
              </a:extLst>
            </p:cNvPr>
            <p:cNvGrpSpPr/>
            <p:nvPr/>
          </p:nvGrpSpPr>
          <p:grpSpPr>
            <a:xfrm>
              <a:off x="9753600" y="-419100"/>
              <a:ext cx="914400" cy="7661381"/>
              <a:chOff x="5121275" y="-952500"/>
              <a:chExt cx="914400" cy="8928206"/>
            </a:xfrm>
          </p:grpSpPr>
          <p:cxnSp>
            <p:nvCxnSpPr>
              <p:cNvPr id="2791" name="Straight Connector 2790">
                <a:extLst>
                  <a:ext uri="{FF2B5EF4-FFF2-40B4-BE49-F238E27FC236}">
                    <a16:creationId xmlns:a16="http://schemas.microsoft.com/office/drawing/2014/main" id="{29D05A00-0D63-4559-A933-A3DB6B07C0B5}"/>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92" name="Straight Connector 2791">
                <a:extLst>
                  <a:ext uri="{FF2B5EF4-FFF2-40B4-BE49-F238E27FC236}">
                    <a16:creationId xmlns:a16="http://schemas.microsoft.com/office/drawing/2014/main" id="{C88ADA2F-ED0E-449F-BD75-50199D71ACFE}"/>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93" name="Straight Connector 2792">
                <a:extLst>
                  <a:ext uri="{FF2B5EF4-FFF2-40B4-BE49-F238E27FC236}">
                    <a16:creationId xmlns:a16="http://schemas.microsoft.com/office/drawing/2014/main" id="{08FB5F97-8D8F-48F5-A0FE-A3CC1EEC3CA5}"/>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94" name="Straight Connector 2793">
                <a:extLst>
                  <a:ext uri="{FF2B5EF4-FFF2-40B4-BE49-F238E27FC236}">
                    <a16:creationId xmlns:a16="http://schemas.microsoft.com/office/drawing/2014/main" id="{FEAD3E33-9E72-4F99-9026-5B8DB21531A8}"/>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95" name="Straight Connector 2794">
                <a:extLst>
                  <a:ext uri="{FF2B5EF4-FFF2-40B4-BE49-F238E27FC236}">
                    <a16:creationId xmlns:a16="http://schemas.microsoft.com/office/drawing/2014/main" id="{1B1A545D-ABB5-45DC-8CC2-2F3161493985}"/>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7" name="Group 2766">
              <a:extLst>
                <a:ext uri="{FF2B5EF4-FFF2-40B4-BE49-F238E27FC236}">
                  <a16:creationId xmlns:a16="http://schemas.microsoft.com/office/drawing/2014/main" id="{362CBDD8-9FF8-452A-B590-204A7AB996D8}"/>
                </a:ext>
              </a:extLst>
            </p:cNvPr>
            <p:cNvGrpSpPr/>
            <p:nvPr/>
          </p:nvGrpSpPr>
          <p:grpSpPr>
            <a:xfrm>
              <a:off x="8839200" y="-419100"/>
              <a:ext cx="914400" cy="7661381"/>
              <a:chOff x="5121275" y="-952500"/>
              <a:chExt cx="914400" cy="8928206"/>
            </a:xfrm>
          </p:grpSpPr>
          <p:cxnSp>
            <p:nvCxnSpPr>
              <p:cNvPr id="2786" name="Straight Connector 2785">
                <a:extLst>
                  <a:ext uri="{FF2B5EF4-FFF2-40B4-BE49-F238E27FC236}">
                    <a16:creationId xmlns:a16="http://schemas.microsoft.com/office/drawing/2014/main" id="{E9AEE62C-C803-43FB-B583-145E8CC240BE}"/>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87" name="Straight Connector 2786">
                <a:extLst>
                  <a:ext uri="{FF2B5EF4-FFF2-40B4-BE49-F238E27FC236}">
                    <a16:creationId xmlns:a16="http://schemas.microsoft.com/office/drawing/2014/main" id="{C3FD03B0-58D1-4E55-A1DE-C06802EDA4E6}"/>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88" name="Straight Connector 2787">
                <a:extLst>
                  <a:ext uri="{FF2B5EF4-FFF2-40B4-BE49-F238E27FC236}">
                    <a16:creationId xmlns:a16="http://schemas.microsoft.com/office/drawing/2014/main" id="{10835B73-42A6-48D8-8F86-528EB1EE7125}"/>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89" name="Straight Connector 2788">
                <a:extLst>
                  <a:ext uri="{FF2B5EF4-FFF2-40B4-BE49-F238E27FC236}">
                    <a16:creationId xmlns:a16="http://schemas.microsoft.com/office/drawing/2014/main" id="{B346E338-5494-4648-AB46-0180C30D3E39}"/>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90" name="Straight Connector 2789">
                <a:extLst>
                  <a:ext uri="{FF2B5EF4-FFF2-40B4-BE49-F238E27FC236}">
                    <a16:creationId xmlns:a16="http://schemas.microsoft.com/office/drawing/2014/main" id="{931C30CD-1BE0-46D8-81A5-D1D1E954E7A1}"/>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8" name="Group 2767">
              <a:extLst>
                <a:ext uri="{FF2B5EF4-FFF2-40B4-BE49-F238E27FC236}">
                  <a16:creationId xmlns:a16="http://schemas.microsoft.com/office/drawing/2014/main" id="{7007CA2B-35F6-4D56-BC02-238EAD2E1F5B}"/>
                </a:ext>
              </a:extLst>
            </p:cNvPr>
            <p:cNvGrpSpPr/>
            <p:nvPr/>
          </p:nvGrpSpPr>
          <p:grpSpPr>
            <a:xfrm>
              <a:off x="7924800" y="-419100"/>
              <a:ext cx="914400" cy="7661381"/>
              <a:chOff x="5121275" y="-952500"/>
              <a:chExt cx="914400" cy="8928206"/>
            </a:xfrm>
          </p:grpSpPr>
          <p:cxnSp>
            <p:nvCxnSpPr>
              <p:cNvPr id="2781" name="Straight Connector 2780">
                <a:extLst>
                  <a:ext uri="{FF2B5EF4-FFF2-40B4-BE49-F238E27FC236}">
                    <a16:creationId xmlns:a16="http://schemas.microsoft.com/office/drawing/2014/main" id="{56F7CBEB-881A-4B6E-86A7-AEB7A1702378}"/>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82" name="Straight Connector 2781">
                <a:extLst>
                  <a:ext uri="{FF2B5EF4-FFF2-40B4-BE49-F238E27FC236}">
                    <a16:creationId xmlns:a16="http://schemas.microsoft.com/office/drawing/2014/main" id="{5B8823A0-03F7-4D28-A7C4-DDAD237708AA}"/>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83" name="Straight Connector 2782">
                <a:extLst>
                  <a:ext uri="{FF2B5EF4-FFF2-40B4-BE49-F238E27FC236}">
                    <a16:creationId xmlns:a16="http://schemas.microsoft.com/office/drawing/2014/main" id="{EF35E0F3-5678-4710-80E2-1B3E3CC28460}"/>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84" name="Straight Connector 2783">
                <a:extLst>
                  <a:ext uri="{FF2B5EF4-FFF2-40B4-BE49-F238E27FC236}">
                    <a16:creationId xmlns:a16="http://schemas.microsoft.com/office/drawing/2014/main" id="{BF331591-EA06-463F-833E-787645A39722}"/>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85" name="Straight Connector 2784">
                <a:extLst>
                  <a:ext uri="{FF2B5EF4-FFF2-40B4-BE49-F238E27FC236}">
                    <a16:creationId xmlns:a16="http://schemas.microsoft.com/office/drawing/2014/main" id="{9E919E02-043B-40D1-AC71-9E80E6A31A01}"/>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9" name="Group 2768">
              <a:extLst>
                <a:ext uri="{FF2B5EF4-FFF2-40B4-BE49-F238E27FC236}">
                  <a16:creationId xmlns:a16="http://schemas.microsoft.com/office/drawing/2014/main" id="{9DEF6D0D-BE00-42CD-8B13-DE965727F417}"/>
                </a:ext>
              </a:extLst>
            </p:cNvPr>
            <p:cNvGrpSpPr/>
            <p:nvPr/>
          </p:nvGrpSpPr>
          <p:grpSpPr>
            <a:xfrm>
              <a:off x="7010400" y="-419100"/>
              <a:ext cx="914400" cy="7661381"/>
              <a:chOff x="5121275" y="-952500"/>
              <a:chExt cx="914400" cy="8928206"/>
            </a:xfrm>
          </p:grpSpPr>
          <p:cxnSp>
            <p:nvCxnSpPr>
              <p:cNvPr id="2776" name="Straight Connector 2775">
                <a:extLst>
                  <a:ext uri="{FF2B5EF4-FFF2-40B4-BE49-F238E27FC236}">
                    <a16:creationId xmlns:a16="http://schemas.microsoft.com/office/drawing/2014/main" id="{96AD6758-33FC-4EDC-9D22-D530A7796A3A}"/>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77" name="Straight Connector 2776">
                <a:extLst>
                  <a:ext uri="{FF2B5EF4-FFF2-40B4-BE49-F238E27FC236}">
                    <a16:creationId xmlns:a16="http://schemas.microsoft.com/office/drawing/2014/main" id="{AD0EA521-06F8-4005-84DD-80FF74EDD642}"/>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78" name="Straight Connector 2777">
                <a:extLst>
                  <a:ext uri="{FF2B5EF4-FFF2-40B4-BE49-F238E27FC236}">
                    <a16:creationId xmlns:a16="http://schemas.microsoft.com/office/drawing/2014/main" id="{085D1794-ED96-402A-9E8B-635199B96A7A}"/>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79" name="Straight Connector 2778">
                <a:extLst>
                  <a:ext uri="{FF2B5EF4-FFF2-40B4-BE49-F238E27FC236}">
                    <a16:creationId xmlns:a16="http://schemas.microsoft.com/office/drawing/2014/main" id="{8A043386-C8F9-4C91-8B20-B4622CAF149B}"/>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80" name="Straight Connector 2779">
                <a:extLst>
                  <a:ext uri="{FF2B5EF4-FFF2-40B4-BE49-F238E27FC236}">
                    <a16:creationId xmlns:a16="http://schemas.microsoft.com/office/drawing/2014/main" id="{64C8B3E4-E862-43FA-9AB8-0C447CABB45C}"/>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0" name="Group 2769">
              <a:extLst>
                <a:ext uri="{FF2B5EF4-FFF2-40B4-BE49-F238E27FC236}">
                  <a16:creationId xmlns:a16="http://schemas.microsoft.com/office/drawing/2014/main" id="{883553E9-B03C-4E23-ACC9-F465423311EB}"/>
                </a:ext>
              </a:extLst>
            </p:cNvPr>
            <p:cNvGrpSpPr/>
            <p:nvPr/>
          </p:nvGrpSpPr>
          <p:grpSpPr>
            <a:xfrm>
              <a:off x="6096000" y="-419100"/>
              <a:ext cx="914400" cy="7661381"/>
              <a:chOff x="5121275" y="-952500"/>
              <a:chExt cx="914400" cy="8928206"/>
            </a:xfrm>
          </p:grpSpPr>
          <p:cxnSp>
            <p:nvCxnSpPr>
              <p:cNvPr id="2771" name="Straight Connector 2770">
                <a:extLst>
                  <a:ext uri="{FF2B5EF4-FFF2-40B4-BE49-F238E27FC236}">
                    <a16:creationId xmlns:a16="http://schemas.microsoft.com/office/drawing/2014/main" id="{C9A89E5C-B784-4312-BF08-80F61F642336}"/>
                  </a:ext>
                </a:extLst>
              </p:cNvPr>
              <p:cNvCxnSpPr>
                <a:cxnSpLocks/>
              </p:cNvCxnSpPr>
              <p:nvPr/>
            </p:nvCxnSpPr>
            <p:spPr>
              <a:xfrm>
                <a:off x="58070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72" name="Straight Connector 2771">
                <a:extLst>
                  <a:ext uri="{FF2B5EF4-FFF2-40B4-BE49-F238E27FC236}">
                    <a16:creationId xmlns:a16="http://schemas.microsoft.com/office/drawing/2014/main" id="{6E37F35C-CB15-4A6D-817B-BFC367FB7307}"/>
                  </a:ext>
                </a:extLst>
              </p:cNvPr>
              <p:cNvCxnSpPr>
                <a:cxnSpLocks/>
              </p:cNvCxnSpPr>
              <p:nvPr/>
            </p:nvCxnSpPr>
            <p:spPr>
              <a:xfrm>
                <a:off x="55784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73" name="Straight Connector 2772">
                <a:extLst>
                  <a:ext uri="{FF2B5EF4-FFF2-40B4-BE49-F238E27FC236}">
                    <a16:creationId xmlns:a16="http://schemas.microsoft.com/office/drawing/2014/main" id="{7CDE5B2B-F6BD-4130-B7A1-953CF3632BA5}"/>
                  </a:ext>
                </a:extLst>
              </p:cNvPr>
              <p:cNvCxnSpPr>
                <a:cxnSpLocks/>
              </p:cNvCxnSpPr>
              <p:nvPr/>
            </p:nvCxnSpPr>
            <p:spPr>
              <a:xfrm>
                <a:off x="53498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74" name="Straight Connector 2773">
                <a:extLst>
                  <a:ext uri="{FF2B5EF4-FFF2-40B4-BE49-F238E27FC236}">
                    <a16:creationId xmlns:a16="http://schemas.microsoft.com/office/drawing/2014/main" id="{722B7598-110A-4D08-A519-971DBC26D8D4}"/>
                  </a:ext>
                </a:extLst>
              </p:cNvPr>
              <p:cNvCxnSpPr>
                <a:cxnSpLocks/>
              </p:cNvCxnSpPr>
              <p:nvPr/>
            </p:nvCxnSpPr>
            <p:spPr>
              <a:xfrm>
                <a:off x="51212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75" name="Straight Connector 2774">
                <a:extLst>
                  <a:ext uri="{FF2B5EF4-FFF2-40B4-BE49-F238E27FC236}">
                    <a16:creationId xmlns:a16="http://schemas.microsoft.com/office/drawing/2014/main" id="{4285F40D-B53A-4537-AC1B-AF89B1D5DAA0}"/>
                  </a:ext>
                </a:extLst>
              </p:cNvPr>
              <p:cNvCxnSpPr>
                <a:cxnSpLocks/>
              </p:cNvCxnSpPr>
              <p:nvPr/>
            </p:nvCxnSpPr>
            <p:spPr>
              <a:xfrm>
                <a:off x="6035675" y="-952500"/>
                <a:ext cx="0" cy="892820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806" name="Group 2805">
            <a:extLst>
              <a:ext uri="{FF2B5EF4-FFF2-40B4-BE49-F238E27FC236}">
                <a16:creationId xmlns:a16="http://schemas.microsoft.com/office/drawing/2014/main" id="{4290AACB-078F-4194-9B6F-201064D059C3}"/>
              </a:ext>
            </a:extLst>
          </p:cNvPr>
          <p:cNvGrpSpPr/>
          <p:nvPr userDrawn="1"/>
        </p:nvGrpSpPr>
        <p:grpSpPr>
          <a:xfrm>
            <a:off x="2337435" y="449580"/>
            <a:ext cx="4469130" cy="5958840"/>
            <a:chOff x="2895600" y="228600"/>
            <a:chExt cx="6400800" cy="6400800"/>
          </a:xfrm>
        </p:grpSpPr>
        <p:sp>
          <p:nvSpPr>
            <p:cNvPr id="2807" name="Oval 2806">
              <a:extLst>
                <a:ext uri="{FF2B5EF4-FFF2-40B4-BE49-F238E27FC236}">
                  <a16:creationId xmlns:a16="http://schemas.microsoft.com/office/drawing/2014/main" id="{91B8EC03-141D-4493-938A-67FB6C7E146A}"/>
                </a:ext>
              </a:extLst>
            </p:cNvPr>
            <p:cNvSpPr/>
            <p:nvPr/>
          </p:nvSpPr>
          <p:spPr>
            <a:xfrm>
              <a:off x="2895600" y="228600"/>
              <a:ext cx="6400800" cy="6400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08" name="Freeform: Shape 2807">
              <a:extLst>
                <a:ext uri="{FF2B5EF4-FFF2-40B4-BE49-F238E27FC236}">
                  <a16:creationId xmlns:a16="http://schemas.microsoft.com/office/drawing/2014/main" id="{52A474F8-1960-4FBE-BBAE-5E49B9080548}"/>
                </a:ext>
              </a:extLst>
            </p:cNvPr>
            <p:cNvSpPr/>
            <p:nvPr/>
          </p:nvSpPr>
          <p:spPr>
            <a:xfrm>
              <a:off x="4121501" y="456684"/>
              <a:ext cx="3948998" cy="456929"/>
            </a:xfrm>
            <a:custGeom>
              <a:avLst/>
              <a:gdLst>
                <a:gd name="connsiteX0" fmla="*/ 792748 w 3948998"/>
                <a:gd name="connsiteY0" fmla="*/ 0 h 456929"/>
                <a:gd name="connsiteX1" fmla="*/ 3156251 w 3948998"/>
                <a:gd name="connsiteY1" fmla="*/ 0 h 456929"/>
                <a:gd name="connsiteX2" fmla="*/ 3220239 w 3948998"/>
                <a:gd name="connsiteY2" fmla="*/ 23420 h 456929"/>
                <a:gd name="connsiteX3" fmla="*/ 3763873 w 3948998"/>
                <a:gd name="connsiteY3" fmla="*/ 318495 h 456929"/>
                <a:gd name="connsiteX4" fmla="*/ 3948998 w 3948998"/>
                <a:gd name="connsiteY4" fmla="*/ 456929 h 456929"/>
                <a:gd name="connsiteX5" fmla="*/ 0 w 3948998"/>
                <a:gd name="connsiteY5" fmla="*/ 456929 h 456929"/>
                <a:gd name="connsiteX6" fmla="*/ 185125 w 3948998"/>
                <a:gd name="connsiteY6" fmla="*/ 318495 h 456929"/>
                <a:gd name="connsiteX7" fmla="*/ 728759 w 3948998"/>
                <a:gd name="connsiteY7" fmla="*/ 23420 h 456929"/>
                <a:gd name="connsiteX8" fmla="*/ 792748 w 3948998"/>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998" h="456929">
                  <a:moveTo>
                    <a:pt x="792748" y="0"/>
                  </a:moveTo>
                  <a:lnTo>
                    <a:pt x="3156251" y="0"/>
                  </a:lnTo>
                  <a:lnTo>
                    <a:pt x="3220239" y="23420"/>
                  </a:lnTo>
                  <a:cubicBezTo>
                    <a:pt x="3411685" y="104395"/>
                    <a:pt x="3593611" y="203468"/>
                    <a:pt x="3763873" y="318495"/>
                  </a:cubicBezTo>
                  <a:lnTo>
                    <a:pt x="3948998" y="456929"/>
                  </a:lnTo>
                  <a:lnTo>
                    <a:pt x="0" y="456929"/>
                  </a:lnTo>
                  <a:lnTo>
                    <a:pt x="185125" y="318495"/>
                  </a:lnTo>
                  <a:cubicBezTo>
                    <a:pt x="355388" y="203468"/>
                    <a:pt x="537314" y="104395"/>
                    <a:pt x="728759" y="23420"/>
                  </a:cubicBezTo>
                  <a:lnTo>
                    <a:pt x="79274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09" name="Freeform: Shape 2808">
              <a:extLst>
                <a:ext uri="{FF2B5EF4-FFF2-40B4-BE49-F238E27FC236}">
                  <a16:creationId xmlns:a16="http://schemas.microsoft.com/office/drawing/2014/main" id="{E662D80E-D78F-4296-9068-977697F31B60}"/>
                </a:ext>
              </a:extLst>
            </p:cNvPr>
            <p:cNvSpPr/>
            <p:nvPr/>
          </p:nvSpPr>
          <p:spPr>
            <a:xfrm>
              <a:off x="3647050" y="913617"/>
              <a:ext cx="4897900" cy="456929"/>
            </a:xfrm>
            <a:custGeom>
              <a:avLst/>
              <a:gdLst>
                <a:gd name="connsiteX0" fmla="*/ 474446 w 4897900"/>
                <a:gd name="connsiteY0" fmla="*/ 0 h 456929"/>
                <a:gd name="connsiteX1" fmla="*/ 4423455 w 4897900"/>
                <a:gd name="connsiteY1" fmla="*/ 0 h 456929"/>
                <a:gd name="connsiteX2" fmla="*/ 4484702 w 4897900"/>
                <a:gd name="connsiteY2" fmla="*/ 45800 h 456929"/>
                <a:gd name="connsiteX3" fmla="*/ 4711975 w 4897900"/>
                <a:gd name="connsiteY3" fmla="*/ 252360 h 456929"/>
                <a:gd name="connsiteX4" fmla="*/ 4897900 w 4897900"/>
                <a:gd name="connsiteY4" fmla="*/ 456929 h 456929"/>
                <a:gd name="connsiteX5" fmla="*/ 0 w 4897900"/>
                <a:gd name="connsiteY5" fmla="*/ 456929 h 456929"/>
                <a:gd name="connsiteX6" fmla="*/ 185926 w 4897900"/>
                <a:gd name="connsiteY6" fmla="*/ 252360 h 456929"/>
                <a:gd name="connsiteX7" fmla="*/ 413198 w 4897900"/>
                <a:gd name="connsiteY7" fmla="*/ 45800 h 456929"/>
                <a:gd name="connsiteX8" fmla="*/ 474446 w 4897900"/>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900" h="456929">
                  <a:moveTo>
                    <a:pt x="474446" y="0"/>
                  </a:moveTo>
                  <a:lnTo>
                    <a:pt x="4423455" y="0"/>
                  </a:lnTo>
                  <a:lnTo>
                    <a:pt x="4484702" y="45800"/>
                  </a:lnTo>
                  <a:cubicBezTo>
                    <a:pt x="4563733" y="111022"/>
                    <a:pt x="4639580" y="179965"/>
                    <a:pt x="4711975" y="252360"/>
                  </a:cubicBezTo>
                  <a:lnTo>
                    <a:pt x="4897900" y="456929"/>
                  </a:lnTo>
                  <a:lnTo>
                    <a:pt x="0" y="456929"/>
                  </a:lnTo>
                  <a:lnTo>
                    <a:pt x="185926" y="252360"/>
                  </a:lnTo>
                  <a:cubicBezTo>
                    <a:pt x="258320" y="179965"/>
                    <a:pt x="334167" y="111022"/>
                    <a:pt x="413198" y="45800"/>
                  </a:cubicBezTo>
                  <a:lnTo>
                    <a:pt x="474446" y="0"/>
                  </a:lnTo>
                  <a:close/>
                </a:path>
              </a:pathLst>
            </a:cu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10" name="Freeform: Shape 2809">
              <a:extLst>
                <a:ext uri="{FF2B5EF4-FFF2-40B4-BE49-F238E27FC236}">
                  <a16:creationId xmlns:a16="http://schemas.microsoft.com/office/drawing/2014/main" id="{B4A91F6F-31E3-4F63-8037-549488454185}"/>
                </a:ext>
              </a:extLst>
            </p:cNvPr>
            <p:cNvSpPr/>
            <p:nvPr/>
          </p:nvSpPr>
          <p:spPr>
            <a:xfrm>
              <a:off x="3326610" y="1372931"/>
              <a:ext cx="5538783" cy="456929"/>
            </a:xfrm>
            <a:custGeom>
              <a:avLst/>
              <a:gdLst>
                <a:gd name="connsiteX0" fmla="*/ 318273 w 5538783"/>
                <a:gd name="connsiteY0" fmla="*/ 0 h 456929"/>
                <a:gd name="connsiteX1" fmla="*/ 5220509 w 5538783"/>
                <a:gd name="connsiteY1" fmla="*/ 0 h 456929"/>
                <a:gd name="connsiteX2" fmla="*/ 5238975 w 5538783"/>
                <a:gd name="connsiteY2" fmla="*/ 20318 h 456929"/>
                <a:gd name="connsiteX3" fmla="*/ 5423213 w 5538783"/>
                <a:gd name="connsiteY3" fmla="*/ 266696 h 456929"/>
                <a:gd name="connsiteX4" fmla="*/ 5538783 w 5538783"/>
                <a:gd name="connsiteY4" fmla="*/ 456929 h 456929"/>
                <a:gd name="connsiteX5" fmla="*/ 0 w 5538783"/>
                <a:gd name="connsiteY5" fmla="*/ 456929 h 456929"/>
                <a:gd name="connsiteX6" fmla="*/ 115569 w 5538783"/>
                <a:gd name="connsiteY6" fmla="*/ 266696 h 456929"/>
                <a:gd name="connsiteX7" fmla="*/ 299807 w 5538783"/>
                <a:gd name="connsiteY7" fmla="*/ 20318 h 456929"/>
                <a:gd name="connsiteX8" fmla="*/ 318273 w 5538783"/>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783" h="456929">
                  <a:moveTo>
                    <a:pt x="318273" y="0"/>
                  </a:moveTo>
                  <a:lnTo>
                    <a:pt x="5220509" y="0"/>
                  </a:lnTo>
                  <a:lnTo>
                    <a:pt x="5238975" y="20318"/>
                  </a:lnTo>
                  <a:cubicBezTo>
                    <a:pt x="5304197" y="99350"/>
                    <a:pt x="5365699" y="181565"/>
                    <a:pt x="5423213" y="266696"/>
                  </a:cubicBezTo>
                  <a:lnTo>
                    <a:pt x="5538783" y="456929"/>
                  </a:lnTo>
                  <a:lnTo>
                    <a:pt x="0" y="456929"/>
                  </a:lnTo>
                  <a:lnTo>
                    <a:pt x="115569" y="266696"/>
                  </a:lnTo>
                  <a:cubicBezTo>
                    <a:pt x="173083" y="181565"/>
                    <a:pt x="234585" y="99350"/>
                    <a:pt x="299807" y="20318"/>
                  </a:cubicBezTo>
                  <a:lnTo>
                    <a:pt x="318273" y="0"/>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11" name="Freeform: Shape 2810">
              <a:extLst>
                <a:ext uri="{FF2B5EF4-FFF2-40B4-BE49-F238E27FC236}">
                  <a16:creationId xmlns:a16="http://schemas.microsoft.com/office/drawing/2014/main" id="{6E1C2121-2804-4494-9947-1D36F8B1B5C7}"/>
                </a:ext>
              </a:extLst>
            </p:cNvPr>
            <p:cNvSpPr/>
            <p:nvPr/>
          </p:nvSpPr>
          <p:spPr>
            <a:xfrm>
              <a:off x="2895601" y="2057117"/>
              <a:ext cx="6400798" cy="2742929"/>
            </a:xfrm>
            <a:custGeom>
              <a:avLst/>
              <a:gdLst>
                <a:gd name="connsiteX0" fmla="*/ 312269 w 6400798"/>
                <a:gd name="connsiteY0" fmla="*/ 0 h 2742929"/>
                <a:gd name="connsiteX1" fmla="*/ 6088529 w 6400798"/>
                <a:gd name="connsiteY1" fmla="*/ 0 h 2742929"/>
                <a:gd name="connsiteX2" fmla="*/ 6149296 w 6400798"/>
                <a:gd name="connsiteY2" fmla="*/ 126144 h 2742929"/>
                <a:gd name="connsiteX3" fmla="*/ 6396635 w 6400798"/>
                <a:gd name="connsiteY3" fmla="*/ 1207192 h 2742929"/>
                <a:gd name="connsiteX4" fmla="*/ 6400798 w 6400798"/>
                <a:gd name="connsiteY4" fmla="*/ 1371845 h 2742929"/>
                <a:gd name="connsiteX5" fmla="*/ 6400798 w 6400798"/>
                <a:gd name="connsiteY5" fmla="*/ 1371924 h 2742929"/>
                <a:gd name="connsiteX6" fmla="*/ 6396635 w 6400798"/>
                <a:gd name="connsiteY6" fmla="*/ 1536576 h 2742929"/>
                <a:gd name="connsiteX7" fmla="*/ 6149296 w 6400798"/>
                <a:gd name="connsiteY7" fmla="*/ 2617624 h 2742929"/>
                <a:gd name="connsiteX8" fmla="*/ 6088933 w 6400798"/>
                <a:gd name="connsiteY8" fmla="*/ 2742929 h 2742929"/>
                <a:gd name="connsiteX9" fmla="*/ 311865 w 6400798"/>
                <a:gd name="connsiteY9" fmla="*/ 2742929 h 2742929"/>
                <a:gd name="connsiteX10" fmla="*/ 251502 w 6400798"/>
                <a:gd name="connsiteY10" fmla="*/ 2617624 h 2742929"/>
                <a:gd name="connsiteX11" fmla="*/ 4163 w 6400798"/>
                <a:gd name="connsiteY11" fmla="*/ 1536576 h 2742929"/>
                <a:gd name="connsiteX12" fmla="*/ 0 w 6400798"/>
                <a:gd name="connsiteY12" fmla="*/ 1371924 h 2742929"/>
                <a:gd name="connsiteX13" fmla="*/ 0 w 6400798"/>
                <a:gd name="connsiteY13" fmla="*/ 1371845 h 2742929"/>
                <a:gd name="connsiteX14" fmla="*/ 4163 w 6400798"/>
                <a:gd name="connsiteY14" fmla="*/ 1207192 h 2742929"/>
                <a:gd name="connsiteX15" fmla="*/ 251502 w 6400798"/>
                <a:gd name="connsiteY15" fmla="*/ 126144 h 2742929"/>
                <a:gd name="connsiteX16" fmla="*/ 312269 w 6400798"/>
                <a:gd name="connsiteY16" fmla="*/ 0 h 27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0798" h="2742929">
                  <a:moveTo>
                    <a:pt x="312269" y="0"/>
                  </a:moveTo>
                  <a:lnTo>
                    <a:pt x="6088529" y="0"/>
                  </a:lnTo>
                  <a:lnTo>
                    <a:pt x="6149296" y="126144"/>
                  </a:lnTo>
                  <a:cubicBezTo>
                    <a:pt x="6291001" y="461173"/>
                    <a:pt x="6377279" y="825354"/>
                    <a:pt x="6396635" y="1207192"/>
                  </a:cubicBezTo>
                  <a:lnTo>
                    <a:pt x="6400798" y="1371845"/>
                  </a:lnTo>
                  <a:lnTo>
                    <a:pt x="6400798" y="1371924"/>
                  </a:lnTo>
                  <a:lnTo>
                    <a:pt x="6396635" y="1536576"/>
                  </a:lnTo>
                  <a:cubicBezTo>
                    <a:pt x="6377279" y="1918414"/>
                    <a:pt x="6291001" y="2282595"/>
                    <a:pt x="6149296" y="2617624"/>
                  </a:cubicBezTo>
                  <a:lnTo>
                    <a:pt x="6088933" y="2742929"/>
                  </a:lnTo>
                  <a:lnTo>
                    <a:pt x="311865" y="2742929"/>
                  </a:lnTo>
                  <a:lnTo>
                    <a:pt x="251502" y="2617624"/>
                  </a:lnTo>
                  <a:cubicBezTo>
                    <a:pt x="109797" y="2282595"/>
                    <a:pt x="23519" y="1918414"/>
                    <a:pt x="4163" y="1536576"/>
                  </a:cubicBezTo>
                  <a:lnTo>
                    <a:pt x="0" y="1371924"/>
                  </a:lnTo>
                  <a:lnTo>
                    <a:pt x="0" y="1371845"/>
                  </a:lnTo>
                  <a:lnTo>
                    <a:pt x="4163" y="1207192"/>
                  </a:lnTo>
                  <a:cubicBezTo>
                    <a:pt x="23519" y="825354"/>
                    <a:pt x="109797" y="461173"/>
                    <a:pt x="251502" y="126144"/>
                  </a:cubicBezTo>
                  <a:lnTo>
                    <a:pt x="312269"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12" name="Freeform: Shape 2811">
              <a:extLst>
                <a:ext uri="{FF2B5EF4-FFF2-40B4-BE49-F238E27FC236}">
                  <a16:creationId xmlns:a16="http://schemas.microsoft.com/office/drawing/2014/main" id="{F8A7EEDC-137A-4D2F-B859-FB3F1AFAF12D}"/>
                </a:ext>
              </a:extLst>
            </p:cNvPr>
            <p:cNvSpPr/>
            <p:nvPr/>
          </p:nvSpPr>
          <p:spPr>
            <a:xfrm>
              <a:off x="3326745" y="5028366"/>
              <a:ext cx="5538510" cy="456929"/>
            </a:xfrm>
            <a:custGeom>
              <a:avLst/>
              <a:gdLst>
                <a:gd name="connsiteX0" fmla="*/ 0 w 5538510"/>
                <a:gd name="connsiteY0" fmla="*/ 0 h 456929"/>
                <a:gd name="connsiteX1" fmla="*/ 5538510 w 5538510"/>
                <a:gd name="connsiteY1" fmla="*/ 0 h 456929"/>
                <a:gd name="connsiteX2" fmla="*/ 5423077 w 5538510"/>
                <a:gd name="connsiteY2" fmla="*/ 190009 h 456929"/>
                <a:gd name="connsiteX3" fmla="*/ 5238839 w 5538510"/>
                <a:gd name="connsiteY3" fmla="*/ 436387 h 456929"/>
                <a:gd name="connsiteX4" fmla="*/ 5220169 w 5538510"/>
                <a:gd name="connsiteY4" fmla="*/ 456929 h 456929"/>
                <a:gd name="connsiteX5" fmla="*/ 318341 w 5538510"/>
                <a:gd name="connsiteY5" fmla="*/ 456929 h 456929"/>
                <a:gd name="connsiteX6" fmla="*/ 299671 w 5538510"/>
                <a:gd name="connsiteY6" fmla="*/ 436387 h 456929"/>
                <a:gd name="connsiteX7" fmla="*/ 115433 w 5538510"/>
                <a:gd name="connsiteY7" fmla="*/ 190009 h 456929"/>
                <a:gd name="connsiteX8" fmla="*/ 0 w 5538510"/>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10" h="456929">
                  <a:moveTo>
                    <a:pt x="0" y="0"/>
                  </a:moveTo>
                  <a:lnTo>
                    <a:pt x="5538510" y="0"/>
                  </a:lnTo>
                  <a:lnTo>
                    <a:pt x="5423077" y="190009"/>
                  </a:lnTo>
                  <a:cubicBezTo>
                    <a:pt x="5365563" y="275140"/>
                    <a:pt x="5304061" y="357356"/>
                    <a:pt x="5238839" y="436387"/>
                  </a:cubicBezTo>
                  <a:lnTo>
                    <a:pt x="5220169" y="456929"/>
                  </a:lnTo>
                  <a:lnTo>
                    <a:pt x="318341" y="456929"/>
                  </a:lnTo>
                  <a:lnTo>
                    <a:pt x="299671" y="436387"/>
                  </a:lnTo>
                  <a:cubicBezTo>
                    <a:pt x="234449" y="357356"/>
                    <a:pt x="172947" y="275140"/>
                    <a:pt x="115433" y="190009"/>
                  </a:cubicBezTo>
                  <a:lnTo>
                    <a:pt x="0" y="0"/>
                  </a:lnTo>
                  <a:close/>
                </a:path>
              </a:pathLst>
            </a:custGeom>
            <a:pattFill prst="pct90">
              <a:fgClr>
                <a:srgbClr val="0000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13" name="Freeform: Shape 2812">
              <a:extLst>
                <a:ext uri="{FF2B5EF4-FFF2-40B4-BE49-F238E27FC236}">
                  <a16:creationId xmlns:a16="http://schemas.microsoft.com/office/drawing/2014/main" id="{D65ACFD6-3B5B-4FD0-BCC5-F851716D29AF}"/>
                </a:ext>
              </a:extLst>
            </p:cNvPr>
            <p:cNvSpPr/>
            <p:nvPr/>
          </p:nvSpPr>
          <p:spPr>
            <a:xfrm>
              <a:off x="3645091" y="5485299"/>
              <a:ext cx="4901821" cy="456929"/>
            </a:xfrm>
            <a:custGeom>
              <a:avLst/>
              <a:gdLst>
                <a:gd name="connsiteX0" fmla="*/ 0 w 4901821"/>
                <a:gd name="connsiteY0" fmla="*/ 0 h 456929"/>
                <a:gd name="connsiteX1" fmla="*/ 4901821 w 4901821"/>
                <a:gd name="connsiteY1" fmla="*/ 0 h 456929"/>
                <a:gd name="connsiteX2" fmla="*/ 4713935 w 4901821"/>
                <a:gd name="connsiteY2" fmla="*/ 206727 h 456929"/>
                <a:gd name="connsiteX3" fmla="*/ 4486662 w 4901821"/>
                <a:gd name="connsiteY3" fmla="*/ 413286 h 456929"/>
                <a:gd name="connsiteX4" fmla="*/ 4428299 w 4901821"/>
                <a:gd name="connsiteY4" fmla="*/ 456929 h 456929"/>
                <a:gd name="connsiteX5" fmla="*/ 473521 w 4901821"/>
                <a:gd name="connsiteY5" fmla="*/ 456929 h 456929"/>
                <a:gd name="connsiteX6" fmla="*/ 415158 w 4901821"/>
                <a:gd name="connsiteY6" fmla="*/ 413286 h 456929"/>
                <a:gd name="connsiteX7" fmla="*/ 187886 w 4901821"/>
                <a:gd name="connsiteY7" fmla="*/ 206727 h 456929"/>
                <a:gd name="connsiteX8" fmla="*/ 0 w 4901821"/>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1821" h="456929">
                  <a:moveTo>
                    <a:pt x="0" y="0"/>
                  </a:moveTo>
                  <a:lnTo>
                    <a:pt x="4901821" y="0"/>
                  </a:lnTo>
                  <a:lnTo>
                    <a:pt x="4713935" y="206727"/>
                  </a:lnTo>
                  <a:cubicBezTo>
                    <a:pt x="4641540" y="279122"/>
                    <a:pt x="4565693" y="348064"/>
                    <a:pt x="4486662" y="413286"/>
                  </a:cubicBezTo>
                  <a:lnTo>
                    <a:pt x="4428299" y="456929"/>
                  </a:lnTo>
                  <a:lnTo>
                    <a:pt x="473521" y="456929"/>
                  </a:lnTo>
                  <a:lnTo>
                    <a:pt x="415158" y="413286"/>
                  </a:lnTo>
                  <a:cubicBezTo>
                    <a:pt x="336127" y="348064"/>
                    <a:pt x="260280" y="279122"/>
                    <a:pt x="187886" y="206727"/>
                  </a:cubicBezTo>
                  <a:lnTo>
                    <a:pt x="0" y="0"/>
                  </a:lnTo>
                  <a:close/>
                </a:path>
              </a:pathLst>
            </a:custGeom>
            <a:pattFill prst="pct90">
              <a:fgClr>
                <a:srgbClr val="00FF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14" name="Freeform: Shape 2813">
              <a:extLst>
                <a:ext uri="{FF2B5EF4-FFF2-40B4-BE49-F238E27FC236}">
                  <a16:creationId xmlns:a16="http://schemas.microsoft.com/office/drawing/2014/main" id="{42310625-9204-430B-916D-E918A9A1BA01}"/>
                </a:ext>
              </a:extLst>
            </p:cNvPr>
            <p:cNvSpPr/>
            <p:nvPr/>
          </p:nvSpPr>
          <p:spPr>
            <a:xfrm>
              <a:off x="4121802" y="5944613"/>
              <a:ext cx="3948399" cy="456929"/>
            </a:xfrm>
            <a:custGeom>
              <a:avLst/>
              <a:gdLst>
                <a:gd name="connsiteX0" fmla="*/ 0 w 3948399"/>
                <a:gd name="connsiteY0" fmla="*/ 0 h 456929"/>
                <a:gd name="connsiteX1" fmla="*/ 3948399 w 3948399"/>
                <a:gd name="connsiteY1" fmla="*/ 0 h 456929"/>
                <a:gd name="connsiteX2" fmla="*/ 3763573 w 3948399"/>
                <a:gd name="connsiteY2" fmla="*/ 138210 h 456929"/>
                <a:gd name="connsiteX3" fmla="*/ 3219939 w 3948399"/>
                <a:gd name="connsiteY3" fmla="*/ 433285 h 456929"/>
                <a:gd name="connsiteX4" fmla="*/ 3155339 w 3948399"/>
                <a:gd name="connsiteY4" fmla="*/ 456929 h 456929"/>
                <a:gd name="connsiteX5" fmla="*/ 793060 w 3948399"/>
                <a:gd name="connsiteY5" fmla="*/ 456929 h 456929"/>
                <a:gd name="connsiteX6" fmla="*/ 728459 w 3948399"/>
                <a:gd name="connsiteY6" fmla="*/ 433285 h 456929"/>
                <a:gd name="connsiteX7" fmla="*/ 184825 w 3948399"/>
                <a:gd name="connsiteY7" fmla="*/ 138210 h 456929"/>
                <a:gd name="connsiteX8" fmla="*/ 0 w 3948399"/>
                <a:gd name="connsiteY8" fmla="*/ 0 h 4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399" h="456929">
                  <a:moveTo>
                    <a:pt x="0" y="0"/>
                  </a:moveTo>
                  <a:lnTo>
                    <a:pt x="3948399" y="0"/>
                  </a:lnTo>
                  <a:lnTo>
                    <a:pt x="3763573" y="138210"/>
                  </a:lnTo>
                  <a:cubicBezTo>
                    <a:pt x="3593311" y="253237"/>
                    <a:pt x="3411385" y="352310"/>
                    <a:pt x="3219939" y="433285"/>
                  </a:cubicBezTo>
                  <a:lnTo>
                    <a:pt x="3155339" y="456929"/>
                  </a:lnTo>
                  <a:lnTo>
                    <a:pt x="793060" y="456929"/>
                  </a:lnTo>
                  <a:lnTo>
                    <a:pt x="728459" y="433285"/>
                  </a:lnTo>
                  <a:cubicBezTo>
                    <a:pt x="537014" y="352310"/>
                    <a:pt x="355088" y="253237"/>
                    <a:pt x="184825" y="138210"/>
                  </a:cubicBezTo>
                  <a:lnTo>
                    <a:pt x="0" y="0"/>
                  </a:lnTo>
                  <a:close/>
                </a:path>
              </a:pathLst>
            </a:custGeom>
            <a:pattFill prst="pct90">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nvGrpSpPr>
            <p:cNvPr id="2815" name="Group 2814">
              <a:extLst>
                <a:ext uri="{FF2B5EF4-FFF2-40B4-BE49-F238E27FC236}">
                  <a16:creationId xmlns:a16="http://schemas.microsoft.com/office/drawing/2014/main" id="{37E37810-54A7-45B8-AB0E-E79314713D86}"/>
                </a:ext>
              </a:extLst>
            </p:cNvPr>
            <p:cNvGrpSpPr/>
            <p:nvPr/>
          </p:nvGrpSpPr>
          <p:grpSpPr>
            <a:xfrm>
              <a:off x="3212223" y="2511782"/>
              <a:ext cx="5767554" cy="1830650"/>
              <a:chOff x="-307046" y="2285850"/>
              <a:chExt cx="12806092" cy="2283423"/>
            </a:xfrm>
          </p:grpSpPr>
          <p:sp>
            <p:nvSpPr>
              <p:cNvPr id="2999" name="Rectangle 2998">
                <a:extLst>
                  <a:ext uri="{FF2B5EF4-FFF2-40B4-BE49-F238E27FC236}">
                    <a16:creationId xmlns:a16="http://schemas.microsoft.com/office/drawing/2014/main" id="{FA4FFF0F-1BDA-4120-8354-BFC6AD67127E}"/>
                  </a:ext>
                </a:extLst>
              </p:cNvPr>
              <p:cNvSpPr/>
              <p:nvPr/>
            </p:nvSpPr>
            <p:spPr>
              <a:xfrm>
                <a:off x="-307046" y="2742412"/>
                <a:ext cx="12806092" cy="456929"/>
              </a:xfrm>
              <a:prstGeom prst="rect">
                <a:avLst/>
              </a:prstGeom>
              <a:gradFill flip="none" rotWithShape="1">
                <a:gsLst>
                  <a:gs pos="0">
                    <a:srgbClr val="FF0000"/>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00" name="Rectangle 2999">
                <a:extLst>
                  <a:ext uri="{FF2B5EF4-FFF2-40B4-BE49-F238E27FC236}">
                    <a16:creationId xmlns:a16="http://schemas.microsoft.com/office/drawing/2014/main" id="{A94F467D-C176-40CA-A390-FFE476F70BB8}"/>
                  </a:ext>
                </a:extLst>
              </p:cNvPr>
              <p:cNvSpPr/>
              <p:nvPr/>
            </p:nvSpPr>
            <p:spPr>
              <a:xfrm>
                <a:off x="-307046" y="3199344"/>
                <a:ext cx="12806092" cy="456929"/>
              </a:xfrm>
              <a:prstGeom prst="rect">
                <a:avLst/>
              </a:prstGeom>
              <a:gradFill flip="none" rotWithShape="1">
                <a:gsLst>
                  <a:gs pos="0">
                    <a:srgbClr val="00FF00"/>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01" name="Rectangle 3000">
                <a:extLst>
                  <a:ext uri="{FF2B5EF4-FFF2-40B4-BE49-F238E27FC236}">
                    <a16:creationId xmlns:a16="http://schemas.microsoft.com/office/drawing/2014/main" id="{255A99EC-600D-4D8D-A326-3B1ECE7E5A8A}"/>
                  </a:ext>
                </a:extLst>
              </p:cNvPr>
              <p:cNvSpPr/>
              <p:nvPr/>
            </p:nvSpPr>
            <p:spPr>
              <a:xfrm>
                <a:off x="-307046" y="3648952"/>
                <a:ext cx="12806092" cy="456929"/>
              </a:xfrm>
              <a:prstGeom prst="rect">
                <a:avLst/>
              </a:prstGeom>
              <a:gradFill flip="none" rotWithShape="1">
                <a:gsLst>
                  <a:gs pos="0">
                    <a:srgbClr val="0000FF"/>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02" name="Rectangle 3001">
                <a:extLst>
                  <a:ext uri="{FF2B5EF4-FFF2-40B4-BE49-F238E27FC236}">
                    <a16:creationId xmlns:a16="http://schemas.microsoft.com/office/drawing/2014/main" id="{A9C82868-8293-477B-89EA-55DD8ABB37A3}"/>
                  </a:ext>
                </a:extLst>
              </p:cNvPr>
              <p:cNvSpPr/>
              <p:nvPr/>
            </p:nvSpPr>
            <p:spPr>
              <a:xfrm>
                <a:off x="-307046" y="4106371"/>
                <a:ext cx="12806092" cy="462902"/>
              </a:xfrm>
              <a:prstGeom prst="rect">
                <a:avLst/>
              </a:prstGeom>
              <a:gradFill flip="none" rotWithShape="1">
                <a:gsLst>
                  <a:gs pos="0">
                    <a:schemeClr val="bg1"/>
                  </a:gs>
                  <a:gs pos="100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03" name="Rectangle 3002">
                <a:extLst>
                  <a:ext uri="{FF2B5EF4-FFF2-40B4-BE49-F238E27FC236}">
                    <a16:creationId xmlns:a16="http://schemas.microsoft.com/office/drawing/2014/main" id="{01D858A1-073B-45D1-99C2-5280CC0BB5C9}"/>
                  </a:ext>
                </a:extLst>
              </p:cNvPr>
              <p:cNvSpPr/>
              <p:nvPr/>
            </p:nvSpPr>
            <p:spPr>
              <a:xfrm>
                <a:off x="-307046" y="2285850"/>
                <a:ext cx="12806092" cy="456929"/>
              </a:xfrm>
              <a:prstGeom prst="rect">
                <a:avLst/>
              </a:prstGeom>
              <a:gradFill flip="none" rotWithShape="1">
                <a:gsLst>
                  <a:gs pos="67000">
                    <a:srgbClr val="003BC0"/>
                  </a:gs>
                  <a:gs pos="56000">
                    <a:srgbClr val="00B0F0"/>
                  </a:gs>
                  <a:gs pos="44000">
                    <a:srgbClr val="00B050"/>
                  </a:gs>
                  <a:gs pos="33000">
                    <a:srgbClr val="92D050"/>
                  </a:gs>
                  <a:gs pos="22000">
                    <a:srgbClr val="FFFF00"/>
                  </a:gs>
                  <a:gs pos="11000">
                    <a:srgbClr val="FFC000"/>
                  </a:gs>
                  <a:gs pos="0">
                    <a:srgbClr val="FF0000"/>
                  </a:gs>
                  <a:gs pos="83000">
                    <a:srgbClr val="63298F"/>
                  </a:gs>
                  <a:gs pos="100000">
                    <a:srgbClr val="FF01F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816" name="Group 2815">
              <a:extLst>
                <a:ext uri="{FF2B5EF4-FFF2-40B4-BE49-F238E27FC236}">
                  <a16:creationId xmlns:a16="http://schemas.microsoft.com/office/drawing/2014/main" id="{B60DBBC2-C5B1-4E3D-B759-A86F91A26DC0}"/>
                </a:ext>
              </a:extLst>
            </p:cNvPr>
            <p:cNvGrpSpPr/>
            <p:nvPr/>
          </p:nvGrpSpPr>
          <p:grpSpPr>
            <a:xfrm>
              <a:off x="3208251" y="2056856"/>
              <a:ext cx="5771535" cy="454925"/>
              <a:chOff x="3208251" y="2056856"/>
              <a:chExt cx="5771535" cy="454925"/>
            </a:xfrm>
          </p:grpSpPr>
          <p:sp>
            <p:nvSpPr>
              <p:cNvPr id="2974" name="Rectangle 2973">
                <a:extLst>
                  <a:ext uri="{FF2B5EF4-FFF2-40B4-BE49-F238E27FC236}">
                    <a16:creationId xmlns:a16="http://schemas.microsoft.com/office/drawing/2014/main" id="{4ADF49C6-CB3D-4266-8496-5DE9AEF9848C}"/>
                  </a:ext>
                </a:extLst>
              </p:cNvPr>
              <p:cNvSpPr/>
              <p:nvPr/>
            </p:nvSpPr>
            <p:spPr>
              <a:xfrm>
                <a:off x="8750723" y="2056856"/>
                <a:ext cx="229063"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75" name="Rectangle 2974">
                <a:extLst>
                  <a:ext uri="{FF2B5EF4-FFF2-40B4-BE49-F238E27FC236}">
                    <a16:creationId xmlns:a16="http://schemas.microsoft.com/office/drawing/2014/main" id="{74F6D69F-ED02-460A-8587-C81704B11BC5}"/>
                  </a:ext>
                </a:extLst>
              </p:cNvPr>
              <p:cNvSpPr/>
              <p:nvPr/>
            </p:nvSpPr>
            <p:spPr>
              <a:xfrm>
                <a:off x="3208251" y="2056856"/>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76" name="Rectangle 2975">
                <a:extLst>
                  <a:ext uri="{FF2B5EF4-FFF2-40B4-BE49-F238E27FC236}">
                    <a16:creationId xmlns:a16="http://schemas.microsoft.com/office/drawing/2014/main" id="{54658832-7F2C-4EE4-94A5-EC1AD9EDC977}"/>
                  </a:ext>
                </a:extLst>
              </p:cNvPr>
              <p:cNvSpPr/>
              <p:nvPr/>
            </p:nvSpPr>
            <p:spPr>
              <a:xfrm>
                <a:off x="3235281" y="2056856"/>
                <a:ext cx="1828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77" name="Rectangle 2976">
                <a:extLst>
                  <a:ext uri="{FF2B5EF4-FFF2-40B4-BE49-F238E27FC236}">
                    <a16:creationId xmlns:a16="http://schemas.microsoft.com/office/drawing/2014/main" id="{0608754D-A3E6-4A83-A7A8-5FE4A9438523}"/>
                  </a:ext>
                </a:extLst>
              </p:cNvPr>
              <p:cNvSpPr/>
              <p:nvPr/>
            </p:nvSpPr>
            <p:spPr>
              <a:xfrm>
                <a:off x="3275477" y="2056856"/>
                <a:ext cx="2743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78" name="Rectangle 2977">
                <a:extLst>
                  <a:ext uri="{FF2B5EF4-FFF2-40B4-BE49-F238E27FC236}">
                    <a16:creationId xmlns:a16="http://schemas.microsoft.com/office/drawing/2014/main" id="{61BB19B8-B03E-4AB1-88BD-5FCB5C0BF1B3}"/>
                  </a:ext>
                </a:extLst>
              </p:cNvPr>
              <p:cNvSpPr/>
              <p:nvPr/>
            </p:nvSpPr>
            <p:spPr>
              <a:xfrm>
                <a:off x="3333380" y="2056856"/>
                <a:ext cx="3657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79" name="Rectangle 2978">
                <a:extLst>
                  <a:ext uri="{FF2B5EF4-FFF2-40B4-BE49-F238E27FC236}">
                    <a16:creationId xmlns:a16="http://schemas.microsoft.com/office/drawing/2014/main" id="{1B469117-67CF-4E82-B04E-54FF003E0E88}"/>
                  </a:ext>
                </a:extLst>
              </p:cNvPr>
              <p:cNvSpPr/>
              <p:nvPr/>
            </p:nvSpPr>
            <p:spPr>
              <a:xfrm>
                <a:off x="3403229" y="2056856"/>
                <a:ext cx="45720"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0" name="Rectangle 2979">
                <a:extLst>
                  <a:ext uri="{FF2B5EF4-FFF2-40B4-BE49-F238E27FC236}">
                    <a16:creationId xmlns:a16="http://schemas.microsoft.com/office/drawing/2014/main" id="{55BE06EA-9E7B-49DC-8097-7E2AF572F865}"/>
                  </a:ext>
                </a:extLst>
              </p:cNvPr>
              <p:cNvSpPr/>
              <p:nvPr/>
            </p:nvSpPr>
            <p:spPr>
              <a:xfrm>
                <a:off x="3498902" y="2056856"/>
                <a:ext cx="5486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1" name="Rectangle 2980">
                <a:extLst>
                  <a:ext uri="{FF2B5EF4-FFF2-40B4-BE49-F238E27FC236}">
                    <a16:creationId xmlns:a16="http://schemas.microsoft.com/office/drawing/2014/main" id="{6EDDE663-1027-4D2F-9380-413A3DD0FFF1}"/>
                  </a:ext>
                </a:extLst>
              </p:cNvPr>
              <p:cNvSpPr/>
              <p:nvPr/>
            </p:nvSpPr>
            <p:spPr>
              <a:xfrm>
                <a:off x="3605309" y="2056856"/>
                <a:ext cx="6400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2" name="Rectangle 2981">
                <a:extLst>
                  <a:ext uri="{FF2B5EF4-FFF2-40B4-BE49-F238E27FC236}">
                    <a16:creationId xmlns:a16="http://schemas.microsoft.com/office/drawing/2014/main" id="{B4AB44D3-1FA5-4EC5-9D53-3F0A3B775789}"/>
                  </a:ext>
                </a:extLst>
              </p:cNvPr>
              <p:cNvSpPr/>
              <p:nvPr/>
            </p:nvSpPr>
            <p:spPr>
              <a:xfrm>
                <a:off x="3734496" y="2056856"/>
                <a:ext cx="7315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3" name="Rectangle 2982">
                <a:extLst>
                  <a:ext uri="{FF2B5EF4-FFF2-40B4-BE49-F238E27FC236}">
                    <a16:creationId xmlns:a16="http://schemas.microsoft.com/office/drawing/2014/main" id="{BD6EAB30-CA5F-44FF-B355-7F332CE4012B}"/>
                  </a:ext>
                </a:extLst>
              </p:cNvPr>
              <p:cNvSpPr/>
              <p:nvPr/>
            </p:nvSpPr>
            <p:spPr>
              <a:xfrm>
                <a:off x="3885045" y="2056856"/>
                <a:ext cx="8229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4" name="Rectangle 2983">
                <a:extLst>
                  <a:ext uri="{FF2B5EF4-FFF2-40B4-BE49-F238E27FC236}">
                    <a16:creationId xmlns:a16="http://schemas.microsoft.com/office/drawing/2014/main" id="{E3059106-973F-4D11-95A7-E5F4636B7353}"/>
                  </a:ext>
                </a:extLst>
              </p:cNvPr>
              <p:cNvSpPr/>
              <p:nvPr/>
            </p:nvSpPr>
            <p:spPr>
              <a:xfrm>
                <a:off x="4022056" y="2056856"/>
                <a:ext cx="91440"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5" name="Rectangle 2984">
                <a:extLst>
                  <a:ext uri="{FF2B5EF4-FFF2-40B4-BE49-F238E27FC236}">
                    <a16:creationId xmlns:a16="http://schemas.microsoft.com/office/drawing/2014/main" id="{84599397-1CA2-498A-95BC-66D185D37459}"/>
                  </a:ext>
                </a:extLst>
              </p:cNvPr>
              <p:cNvSpPr/>
              <p:nvPr/>
            </p:nvSpPr>
            <p:spPr>
              <a:xfrm>
                <a:off x="4184043" y="2056856"/>
                <a:ext cx="10058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6" name="Rectangle 2985">
                <a:extLst>
                  <a:ext uri="{FF2B5EF4-FFF2-40B4-BE49-F238E27FC236}">
                    <a16:creationId xmlns:a16="http://schemas.microsoft.com/office/drawing/2014/main" id="{D59CFDE3-B606-400D-8543-DD8EFA2143F9}"/>
                  </a:ext>
                </a:extLst>
              </p:cNvPr>
              <p:cNvSpPr/>
              <p:nvPr/>
            </p:nvSpPr>
            <p:spPr>
              <a:xfrm>
                <a:off x="4401003" y="2056856"/>
                <a:ext cx="10972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7" name="Rectangle 2986">
                <a:extLst>
                  <a:ext uri="{FF2B5EF4-FFF2-40B4-BE49-F238E27FC236}">
                    <a16:creationId xmlns:a16="http://schemas.microsoft.com/office/drawing/2014/main" id="{AE08B6FD-9C06-41E6-AF79-D1C476F5000E}"/>
                  </a:ext>
                </a:extLst>
              </p:cNvPr>
              <p:cNvSpPr/>
              <p:nvPr/>
            </p:nvSpPr>
            <p:spPr>
              <a:xfrm>
                <a:off x="4635032" y="2056856"/>
                <a:ext cx="11887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8" name="Rectangle 2987">
                <a:extLst>
                  <a:ext uri="{FF2B5EF4-FFF2-40B4-BE49-F238E27FC236}">
                    <a16:creationId xmlns:a16="http://schemas.microsoft.com/office/drawing/2014/main" id="{FEEB78D6-C5B3-446D-BC23-C3E7C91EA471}"/>
                  </a:ext>
                </a:extLst>
              </p:cNvPr>
              <p:cNvSpPr/>
              <p:nvPr/>
            </p:nvSpPr>
            <p:spPr>
              <a:xfrm>
                <a:off x="4862133" y="2056856"/>
                <a:ext cx="12801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9" name="Rectangle 2988">
                <a:extLst>
                  <a:ext uri="{FF2B5EF4-FFF2-40B4-BE49-F238E27FC236}">
                    <a16:creationId xmlns:a16="http://schemas.microsoft.com/office/drawing/2014/main" id="{FBA3517D-E8D3-468C-8575-28F913A2D394}"/>
                  </a:ext>
                </a:extLst>
              </p:cNvPr>
              <p:cNvSpPr/>
              <p:nvPr/>
            </p:nvSpPr>
            <p:spPr>
              <a:xfrm>
                <a:off x="5115560" y="2056856"/>
                <a:ext cx="137160"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0" name="Rectangle 2989">
                <a:extLst>
                  <a:ext uri="{FF2B5EF4-FFF2-40B4-BE49-F238E27FC236}">
                    <a16:creationId xmlns:a16="http://schemas.microsoft.com/office/drawing/2014/main" id="{D9A7A29C-16E4-49DA-A98C-ECBF21CD0C8C}"/>
                  </a:ext>
                </a:extLst>
              </p:cNvPr>
              <p:cNvSpPr/>
              <p:nvPr/>
            </p:nvSpPr>
            <p:spPr>
              <a:xfrm>
                <a:off x="5401308" y="2056856"/>
                <a:ext cx="14630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1" name="Rectangle 2990">
                <a:extLst>
                  <a:ext uri="{FF2B5EF4-FFF2-40B4-BE49-F238E27FC236}">
                    <a16:creationId xmlns:a16="http://schemas.microsoft.com/office/drawing/2014/main" id="{3581417C-5543-42C5-B5E2-E58A1A5B2331}"/>
                  </a:ext>
                </a:extLst>
              </p:cNvPr>
              <p:cNvSpPr/>
              <p:nvPr/>
            </p:nvSpPr>
            <p:spPr>
              <a:xfrm>
                <a:off x="5706917" y="2056856"/>
                <a:ext cx="15544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2" name="Rectangle 2991">
                <a:extLst>
                  <a:ext uri="{FF2B5EF4-FFF2-40B4-BE49-F238E27FC236}">
                    <a16:creationId xmlns:a16="http://schemas.microsoft.com/office/drawing/2014/main" id="{34A9AA74-271C-45A4-8E41-5F3866D479F9}"/>
                  </a:ext>
                </a:extLst>
              </p:cNvPr>
              <p:cNvSpPr/>
              <p:nvPr/>
            </p:nvSpPr>
            <p:spPr>
              <a:xfrm>
                <a:off x="6030022" y="2056856"/>
                <a:ext cx="16459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3" name="Rectangle 2992">
                <a:extLst>
                  <a:ext uri="{FF2B5EF4-FFF2-40B4-BE49-F238E27FC236}">
                    <a16:creationId xmlns:a16="http://schemas.microsoft.com/office/drawing/2014/main" id="{E0A9E86C-5EA8-4FFC-9422-746891B10C0D}"/>
                  </a:ext>
                </a:extLst>
              </p:cNvPr>
              <p:cNvSpPr/>
              <p:nvPr/>
            </p:nvSpPr>
            <p:spPr>
              <a:xfrm>
                <a:off x="6368351" y="2056856"/>
                <a:ext cx="17373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4" name="Rectangle 2993">
                <a:extLst>
                  <a:ext uri="{FF2B5EF4-FFF2-40B4-BE49-F238E27FC236}">
                    <a16:creationId xmlns:a16="http://schemas.microsoft.com/office/drawing/2014/main" id="{649435FF-2430-4DFB-9719-0DB311268295}"/>
                  </a:ext>
                </a:extLst>
              </p:cNvPr>
              <p:cNvSpPr/>
              <p:nvPr/>
            </p:nvSpPr>
            <p:spPr>
              <a:xfrm>
                <a:off x="6728141" y="2056856"/>
                <a:ext cx="182880"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5" name="Rectangle 2994">
                <a:extLst>
                  <a:ext uri="{FF2B5EF4-FFF2-40B4-BE49-F238E27FC236}">
                    <a16:creationId xmlns:a16="http://schemas.microsoft.com/office/drawing/2014/main" id="{A35A5274-13D6-4749-ACBA-4790CEAFF2F2}"/>
                  </a:ext>
                </a:extLst>
              </p:cNvPr>
              <p:cNvSpPr/>
              <p:nvPr/>
            </p:nvSpPr>
            <p:spPr>
              <a:xfrm>
                <a:off x="7096124" y="2056856"/>
                <a:ext cx="19202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6" name="Rectangle 2995">
                <a:extLst>
                  <a:ext uri="{FF2B5EF4-FFF2-40B4-BE49-F238E27FC236}">
                    <a16:creationId xmlns:a16="http://schemas.microsoft.com/office/drawing/2014/main" id="{9A253A2B-B111-483E-81F9-A845CE4AE840}"/>
                  </a:ext>
                </a:extLst>
              </p:cNvPr>
              <p:cNvSpPr/>
              <p:nvPr/>
            </p:nvSpPr>
            <p:spPr>
              <a:xfrm>
                <a:off x="7481914" y="2056856"/>
                <a:ext cx="201168"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7" name="Rectangle 2996">
                <a:extLst>
                  <a:ext uri="{FF2B5EF4-FFF2-40B4-BE49-F238E27FC236}">
                    <a16:creationId xmlns:a16="http://schemas.microsoft.com/office/drawing/2014/main" id="{E0B93400-B481-48BD-9B6E-DBE4B8DE5371}"/>
                  </a:ext>
                </a:extLst>
              </p:cNvPr>
              <p:cNvSpPr/>
              <p:nvPr/>
            </p:nvSpPr>
            <p:spPr>
              <a:xfrm>
                <a:off x="7886728" y="2056856"/>
                <a:ext cx="210312"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8" name="Rectangle 2997">
                <a:extLst>
                  <a:ext uri="{FF2B5EF4-FFF2-40B4-BE49-F238E27FC236}">
                    <a16:creationId xmlns:a16="http://schemas.microsoft.com/office/drawing/2014/main" id="{AD284E19-6205-418D-B5F5-4383BAD6D93C}"/>
                  </a:ext>
                </a:extLst>
              </p:cNvPr>
              <p:cNvSpPr/>
              <p:nvPr/>
            </p:nvSpPr>
            <p:spPr>
              <a:xfrm>
                <a:off x="8306971" y="2056856"/>
                <a:ext cx="219456"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817" name="Group 2816">
              <a:extLst>
                <a:ext uri="{FF2B5EF4-FFF2-40B4-BE49-F238E27FC236}">
                  <a16:creationId xmlns:a16="http://schemas.microsoft.com/office/drawing/2014/main" id="{03F64620-0E0F-4E94-AC7A-37B3A443811E}"/>
                </a:ext>
              </a:extLst>
            </p:cNvPr>
            <p:cNvGrpSpPr/>
            <p:nvPr/>
          </p:nvGrpSpPr>
          <p:grpSpPr>
            <a:xfrm>
              <a:off x="3208250" y="4344302"/>
              <a:ext cx="5771527" cy="454925"/>
              <a:chOff x="3208251" y="4344302"/>
              <a:chExt cx="2889509" cy="454925"/>
            </a:xfrm>
          </p:grpSpPr>
          <p:sp>
            <p:nvSpPr>
              <p:cNvPr id="2818" name="Rectangle 2817">
                <a:extLst>
                  <a:ext uri="{FF2B5EF4-FFF2-40B4-BE49-F238E27FC236}">
                    <a16:creationId xmlns:a16="http://schemas.microsoft.com/office/drawing/2014/main" id="{BF96F5DD-5F95-4961-ACB2-9C89E1ECEBEF}"/>
                  </a:ext>
                </a:extLst>
              </p:cNvPr>
              <p:cNvSpPr/>
              <p:nvPr/>
            </p:nvSpPr>
            <p:spPr>
              <a:xfrm>
                <a:off x="320825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19" name="Rectangle 2818">
                <a:extLst>
                  <a:ext uri="{FF2B5EF4-FFF2-40B4-BE49-F238E27FC236}">
                    <a16:creationId xmlns:a16="http://schemas.microsoft.com/office/drawing/2014/main" id="{5B93CD9D-330B-4E05-ADDB-A940D71FE2C7}"/>
                  </a:ext>
                </a:extLst>
              </p:cNvPr>
              <p:cNvSpPr/>
              <p:nvPr/>
            </p:nvSpPr>
            <p:spPr>
              <a:xfrm>
                <a:off x="322683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0" name="Rectangle 2819">
                <a:extLst>
                  <a:ext uri="{FF2B5EF4-FFF2-40B4-BE49-F238E27FC236}">
                    <a16:creationId xmlns:a16="http://schemas.microsoft.com/office/drawing/2014/main" id="{AF82796C-78C8-49DB-A410-1C2952D2B019}"/>
                  </a:ext>
                </a:extLst>
              </p:cNvPr>
              <p:cNvSpPr/>
              <p:nvPr/>
            </p:nvSpPr>
            <p:spPr>
              <a:xfrm>
                <a:off x="324541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1" name="Rectangle 2820">
                <a:extLst>
                  <a:ext uri="{FF2B5EF4-FFF2-40B4-BE49-F238E27FC236}">
                    <a16:creationId xmlns:a16="http://schemas.microsoft.com/office/drawing/2014/main" id="{90C3AA8F-1372-4A02-A2F1-EC57EA490772}"/>
                  </a:ext>
                </a:extLst>
              </p:cNvPr>
              <p:cNvSpPr/>
              <p:nvPr/>
            </p:nvSpPr>
            <p:spPr>
              <a:xfrm>
                <a:off x="326400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2" name="Rectangle 2821">
                <a:extLst>
                  <a:ext uri="{FF2B5EF4-FFF2-40B4-BE49-F238E27FC236}">
                    <a16:creationId xmlns:a16="http://schemas.microsoft.com/office/drawing/2014/main" id="{E9CDFA56-81E7-4536-AA67-439FB35C1679}"/>
                  </a:ext>
                </a:extLst>
              </p:cNvPr>
              <p:cNvSpPr/>
              <p:nvPr/>
            </p:nvSpPr>
            <p:spPr>
              <a:xfrm>
                <a:off x="328258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3" name="Rectangle 2822">
                <a:extLst>
                  <a:ext uri="{FF2B5EF4-FFF2-40B4-BE49-F238E27FC236}">
                    <a16:creationId xmlns:a16="http://schemas.microsoft.com/office/drawing/2014/main" id="{DBDFB560-6280-4FAE-8DFC-FD9FD56ACC18}"/>
                  </a:ext>
                </a:extLst>
              </p:cNvPr>
              <p:cNvSpPr/>
              <p:nvPr/>
            </p:nvSpPr>
            <p:spPr>
              <a:xfrm>
                <a:off x="330116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4" name="Rectangle 2823">
                <a:extLst>
                  <a:ext uri="{FF2B5EF4-FFF2-40B4-BE49-F238E27FC236}">
                    <a16:creationId xmlns:a16="http://schemas.microsoft.com/office/drawing/2014/main" id="{0FEF8600-B070-46F3-BFBF-B0401C68F263}"/>
                  </a:ext>
                </a:extLst>
              </p:cNvPr>
              <p:cNvSpPr/>
              <p:nvPr/>
            </p:nvSpPr>
            <p:spPr>
              <a:xfrm>
                <a:off x="331974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5" name="Rectangle 2824">
                <a:extLst>
                  <a:ext uri="{FF2B5EF4-FFF2-40B4-BE49-F238E27FC236}">
                    <a16:creationId xmlns:a16="http://schemas.microsoft.com/office/drawing/2014/main" id="{A2810FA4-D55F-4C38-818B-49F12791B2AF}"/>
                  </a:ext>
                </a:extLst>
              </p:cNvPr>
              <p:cNvSpPr/>
              <p:nvPr/>
            </p:nvSpPr>
            <p:spPr>
              <a:xfrm>
                <a:off x="333833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6" name="Rectangle 2825">
                <a:extLst>
                  <a:ext uri="{FF2B5EF4-FFF2-40B4-BE49-F238E27FC236}">
                    <a16:creationId xmlns:a16="http://schemas.microsoft.com/office/drawing/2014/main" id="{B7E9C4A5-99FE-47B6-840B-F3E30531C363}"/>
                  </a:ext>
                </a:extLst>
              </p:cNvPr>
              <p:cNvSpPr/>
              <p:nvPr/>
            </p:nvSpPr>
            <p:spPr>
              <a:xfrm>
                <a:off x="335691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7" name="Rectangle 2826">
                <a:extLst>
                  <a:ext uri="{FF2B5EF4-FFF2-40B4-BE49-F238E27FC236}">
                    <a16:creationId xmlns:a16="http://schemas.microsoft.com/office/drawing/2014/main" id="{64221FBF-61BE-4838-94D1-AE7C18846914}"/>
                  </a:ext>
                </a:extLst>
              </p:cNvPr>
              <p:cNvSpPr/>
              <p:nvPr/>
            </p:nvSpPr>
            <p:spPr>
              <a:xfrm>
                <a:off x="337549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8" name="Rectangle 2827">
                <a:extLst>
                  <a:ext uri="{FF2B5EF4-FFF2-40B4-BE49-F238E27FC236}">
                    <a16:creationId xmlns:a16="http://schemas.microsoft.com/office/drawing/2014/main" id="{F80E040E-4FA4-419F-8130-CE31C0C01208}"/>
                  </a:ext>
                </a:extLst>
              </p:cNvPr>
              <p:cNvSpPr/>
              <p:nvPr/>
            </p:nvSpPr>
            <p:spPr>
              <a:xfrm>
                <a:off x="339408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29" name="Rectangle 2828">
                <a:extLst>
                  <a:ext uri="{FF2B5EF4-FFF2-40B4-BE49-F238E27FC236}">
                    <a16:creationId xmlns:a16="http://schemas.microsoft.com/office/drawing/2014/main" id="{A0F47B78-756E-46CB-9EDC-D8E275713329}"/>
                  </a:ext>
                </a:extLst>
              </p:cNvPr>
              <p:cNvSpPr/>
              <p:nvPr/>
            </p:nvSpPr>
            <p:spPr>
              <a:xfrm>
                <a:off x="341266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0" name="Rectangle 2829">
                <a:extLst>
                  <a:ext uri="{FF2B5EF4-FFF2-40B4-BE49-F238E27FC236}">
                    <a16:creationId xmlns:a16="http://schemas.microsoft.com/office/drawing/2014/main" id="{7E463A4B-8E64-441C-B889-3A37CB377D4A}"/>
                  </a:ext>
                </a:extLst>
              </p:cNvPr>
              <p:cNvSpPr/>
              <p:nvPr/>
            </p:nvSpPr>
            <p:spPr>
              <a:xfrm>
                <a:off x="343124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1" name="Rectangle 2830">
                <a:extLst>
                  <a:ext uri="{FF2B5EF4-FFF2-40B4-BE49-F238E27FC236}">
                    <a16:creationId xmlns:a16="http://schemas.microsoft.com/office/drawing/2014/main" id="{81CBC1E0-380B-4BFB-9703-34671822196F}"/>
                  </a:ext>
                </a:extLst>
              </p:cNvPr>
              <p:cNvSpPr/>
              <p:nvPr/>
            </p:nvSpPr>
            <p:spPr>
              <a:xfrm>
                <a:off x="344983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2" name="Rectangle 2831">
                <a:extLst>
                  <a:ext uri="{FF2B5EF4-FFF2-40B4-BE49-F238E27FC236}">
                    <a16:creationId xmlns:a16="http://schemas.microsoft.com/office/drawing/2014/main" id="{76FF48E4-8756-462D-897F-0F895C8E8619}"/>
                  </a:ext>
                </a:extLst>
              </p:cNvPr>
              <p:cNvSpPr/>
              <p:nvPr/>
            </p:nvSpPr>
            <p:spPr>
              <a:xfrm>
                <a:off x="346841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3" name="Rectangle 2832">
                <a:extLst>
                  <a:ext uri="{FF2B5EF4-FFF2-40B4-BE49-F238E27FC236}">
                    <a16:creationId xmlns:a16="http://schemas.microsoft.com/office/drawing/2014/main" id="{8C739279-9A33-4BF7-98B2-A228935CD7CB}"/>
                  </a:ext>
                </a:extLst>
              </p:cNvPr>
              <p:cNvSpPr/>
              <p:nvPr/>
            </p:nvSpPr>
            <p:spPr>
              <a:xfrm>
                <a:off x="348699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4" name="Rectangle 2833">
                <a:extLst>
                  <a:ext uri="{FF2B5EF4-FFF2-40B4-BE49-F238E27FC236}">
                    <a16:creationId xmlns:a16="http://schemas.microsoft.com/office/drawing/2014/main" id="{E5FE8920-CF30-4778-9088-538D270D530B}"/>
                  </a:ext>
                </a:extLst>
              </p:cNvPr>
              <p:cNvSpPr/>
              <p:nvPr/>
            </p:nvSpPr>
            <p:spPr>
              <a:xfrm>
                <a:off x="350557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5" name="Rectangle 2834">
                <a:extLst>
                  <a:ext uri="{FF2B5EF4-FFF2-40B4-BE49-F238E27FC236}">
                    <a16:creationId xmlns:a16="http://schemas.microsoft.com/office/drawing/2014/main" id="{EC7BB0D0-E02B-464B-89B2-15F32EDB24FD}"/>
                  </a:ext>
                </a:extLst>
              </p:cNvPr>
              <p:cNvSpPr/>
              <p:nvPr/>
            </p:nvSpPr>
            <p:spPr>
              <a:xfrm>
                <a:off x="352416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6" name="Rectangle 2835">
                <a:extLst>
                  <a:ext uri="{FF2B5EF4-FFF2-40B4-BE49-F238E27FC236}">
                    <a16:creationId xmlns:a16="http://schemas.microsoft.com/office/drawing/2014/main" id="{E55BD505-7BA3-42EF-A81C-2C498357D7E5}"/>
                  </a:ext>
                </a:extLst>
              </p:cNvPr>
              <p:cNvSpPr/>
              <p:nvPr/>
            </p:nvSpPr>
            <p:spPr>
              <a:xfrm>
                <a:off x="354274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7" name="Rectangle 2836">
                <a:extLst>
                  <a:ext uri="{FF2B5EF4-FFF2-40B4-BE49-F238E27FC236}">
                    <a16:creationId xmlns:a16="http://schemas.microsoft.com/office/drawing/2014/main" id="{48467B0D-ED4F-470F-9EED-313333A22C4B}"/>
                  </a:ext>
                </a:extLst>
              </p:cNvPr>
              <p:cNvSpPr/>
              <p:nvPr/>
            </p:nvSpPr>
            <p:spPr>
              <a:xfrm>
                <a:off x="356132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8" name="Rectangle 2837">
                <a:extLst>
                  <a:ext uri="{FF2B5EF4-FFF2-40B4-BE49-F238E27FC236}">
                    <a16:creationId xmlns:a16="http://schemas.microsoft.com/office/drawing/2014/main" id="{07D19C08-705F-4032-BBD2-6D0CE406CA35}"/>
                  </a:ext>
                </a:extLst>
              </p:cNvPr>
              <p:cNvSpPr/>
              <p:nvPr/>
            </p:nvSpPr>
            <p:spPr>
              <a:xfrm>
                <a:off x="357991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39" name="Rectangle 2838">
                <a:extLst>
                  <a:ext uri="{FF2B5EF4-FFF2-40B4-BE49-F238E27FC236}">
                    <a16:creationId xmlns:a16="http://schemas.microsoft.com/office/drawing/2014/main" id="{BA152FBB-A38B-4E05-8F9B-998C3C2081A7}"/>
                  </a:ext>
                </a:extLst>
              </p:cNvPr>
              <p:cNvSpPr/>
              <p:nvPr/>
            </p:nvSpPr>
            <p:spPr>
              <a:xfrm>
                <a:off x="359849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0" name="Rectangle 2839">
                <a:extLst>
                  <a:ext uri="{FF2B5EF4-FFF2-40B4-BE49-F238E27FC236}">
                    <a16:creationId xmlns:a16="http://schemas.microsoft.com/office/drawing/2014/main" id="{4D8E3A92-91F4-45F1-A6F1-FE7E519D5E06}"/>
                  </a:ext>
                </a:extLst>
              </p:cNvPr>
              <p:cNvSpPr/>
              <p:nvPr/>
            </p:nvSpPr>
            <p:spPr>
              <a:xfrm>
                <a:off x="361707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1" name="Rectangle 2840">
                <a:extLst>
                  <a:ext uri="{FF2B5EF4-FFF2-40B4-BE49-F238E27FC236}">
                    <a16:creationId xmlns:a16="http://schemas.microsoft.com/office/drawing/2014/main" id="{BE6334F5-2C8E-4DD6-835E-6027FD235D45}"/>
                  </a:ext>
                </a:extLst>
              </p:cNvPr>
              <p:cNvSpPr/>
              <p:nvPr/>
            </p:nvSpPr>
            <p:spPr>
              <a:xfrm>
                <a:off x="363566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2" name="Rectangle 2841">
                <a:extLst>
                  <a:ext uri="{FF2B5EF4-FFF2-40B4-BE49-F238E27FC236}">
                    <a16:creationId xmlns:a16="http://schemas.microsoft.com/office/drawing/2014/main" id="{0A66F9BD-FE2E-42FE-AF97-DAF1987C0E68}"/>
                  </a:ext>
                </a:extLst>
              </p:cNvPr>
              <p:cNvSpPr/>
              <p:nvPr/>
            </p:nvSpPr>
            <p:spPr>
              <a:xfrm>
                <a:off x="365424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3" name="Rectangle 2842">
                <a:extLst>
                  <a:ext uri="{FF2B5EF4-FFF2-40B4-BE49-F238E27FC236}">
                    <a16:creationId xmlns:a16="http://schemas.microsoft.com/office/drawing/2014/main" id="{BA5266E7-ED38-4CC1-BDA6-B3B537BB0011}"/>
                  </a:ext>
                </a:extLst>
              </p:cNvPr>
              <p:cNvSpPr/>
              <p:nvPr/>
            </p:nvSpPr>
            <p:spPr>
              <a:xfrm>
                <a:off x="367282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4" name="Rectangle 2843">
                <a:extLst>
                  <a:ext uri="{FF2B5EF4-FFF2-40B4-BE49-F238E27FC236}">
                    <a16:creationId xmlns:a16="http://schemas.microsoft.com/office/drawing/2014/main" id="{4A841BFE-12EC-417B-80CD-AF23BEE5C4CC}"/>
                  </a:ext>
                </a:extLst>
              </p:cNvPr>
              <p:cNvSpPr/>
              <p:nvPr/>
            </p:nvSpPr>
            <p:spPr>
              <a:xfrm>
                <a:off x="369140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5" name="Rectangle 2844">
                <a:extLst>
                  <a:ext uri="{FF2B5EF4-FFF2-40B4-BE49-F238E27FC236}">
                    <a16:creationId xmlns:a16="http://schemas.microsoft.com/office/drawing/2014/main" id="{1954ACF8-E4D2-4FD6-926A-4BE6A52D39AB}"/>
                  </a:ext>
                </a:extLst>
              </p:cNvPr>
              <p:cNvSpPr/>
              <p:nvPr/>
            </p:nvSpPr>
            <p:spPr>
              <a:xfrm>
                <a:off x="370999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6" name="Rectangle 2845">
                <a:extLst>
                  <a:ext uri="{FF2B5EF4-FFF2-40B4-BE49-F238E27FC236}">
                    <a16:creationId xmlns:a16="http://schemas.microsoft.com/office/drawing/2014/main" id="{18B0AF24-FDC7-421A-B138-BFD773B8F748}"/>
                  </a:ext>
                </a:extLst>
              </p:cNvPr>
              <p:cNvSpPr/>
              <p:nvPr/>
            </p:nvSpPr>
            <p:spPr>
              <a:xfrm>
                <a:off x="372857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7" name="Rectangle 2846">
                <a:extLst>
                  <a:ext uri="{FF2B5EF4-FFF2-40B4-BE49-F238E27FC236}">
                    <a16:creationId xmlns:a16="http://schemas.microsoft.com/office/drawing/2014/main" id="{13AAFBB2-D153-4982-B4ED-AC9F230C0FEA}"/>
                  </a:ext>
                </a:extLst>
              </p:cNvPr>
              <p:cNvSpPr/>
              <p:nvPr/>
            </p:nvSpPr>
            <p:spPr>
              <a:xfrm>
                <a:off x="374715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8" name="Rectangle 2847">
                <a:extLst>
                  <a:ext uri="{FF2B5EF4-FFF2-40B4-BE49-F238E27FC236}">
                    <a16:creationId xmlns:a16="http://schemas.microsoft.com/office/drawing/2014/main" id="{4BDD575F-78E4-4CBA-8996-870F47B42AF9}"/>
                  </a:ext>
                </a:extLst>
              </p:cNvPr>
              <p:cNvSpPr/>
              <p:nvPr/>
            </p:nvSpPr>
            <p:spPr>
              <a:xfrm>
                <a:off x="376574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49" name="Rectangle 2848">
                <a:extLst>
                  <a:ext uri="{FF2B5EF4-FFF2-40B4-BE49-F238E27FC236}">
                    <a16:creationId xmlns:a16="http://schemas.microsoft.com/office/drawing/2014/main" id="{20191E6B-C6F7-4126-9A8C-610A25D0EEA9}"/>
                  </a:ext>
                </a:extLst>
              </p:cNvPr>
              <p:cNvSpPr/>
              <p:nvPr/>
            </p:nvSpPr>
            <p:spPr>
              <a:xfrm>
                <a:off x="378432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0" name="Rectangle 2849">
                <a:extLst>
                  <a:ext uri="{FF2B5EF4-FFF2-40B4-BE49-F238E27FC236}">
                    <a16:creationId xmlns:a16="http://schemas.microsoft.com/office/drawing/2014/main" id="{E7D23E6B-A64E-4D9B-8453-A0A1668093C4}"/>
                  </a:ext>
                </a:extLst>
              </p:cNvPr>
              <p:cNvSpPr/>
              <p:nvPr/>
            </p:nvSpPr>
            <p:spPr>
              <a:xfrm>
                <a:off x="380290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1" name="Rectangle 2850">
                <a:extLst>
                  <a:ext uri="{FF2B5EF4-FFF2-40B4-BE49-F238E27FC236}">
                    <a16:creationId xmlns:a16="http://schemas.microsoft.com/office/drawing/2014/main" id="{630E9257-7FB8-44E0-866D-E7C1E600283A}"/>
                  </a:ext>
                </a:extLst>
              </p:cNvPr>
              <p:cNvSpPr/>
              <p:nvPr/>
            </p:nvSpPr>
            <p:spPr>
              <a:xfrm>
                <a:off x="382149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2" name="Rectangle 2851">
                <a:extLst>
                  <a:ext uri="{FF2B5EF4-FFF2-40B4-BE49-F238E27FC236}">
                    <a16:creationId xmlns:a16="http://schemas.microsoft.com/office/drawing/2014/main" id="{0D76C47A-E027-4C63-9787-8558701D295D}"/>
                  </a:ext>
                </a:extLst>
              </p:cNvPr>
              <p:cNvSpPr/>
              <p:nvPr/>
            </p:nvSpPr>
            <p:spPr>
              <a:xfrm>
                <a:off x="384007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3" name="Rectangle 2852">
                <a:extLst>
                  <a:ext uri="{FF2B5EF4-FFF2-40B4-BE49-F238E27FC236}">
                    <a16:creationId xmlns:a16="http://schemas.microsoft.com/office/drawing/2014/main" id="{A9585E38-5458-425C-A0B4-A91AA3011847}"/>
                  </a:ext>
                </a:extLst>
              </p:cNvPr>
              <p:cNvSpPr/>
              <p:nvPr/>
            </p:nvSpPr>
            <p:spPr>
              <a:xfrm>
                <a:off x="385865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4" name="Rectangle 2853">
                <a:extLst>
                  <a:ext uri="{FF2B5EF4-FFF2-40B4-BE49-F238E27FC236}">
                    <a16:creationId xmlns:a16="http://schemas.microsoft.com/office/drawing/2014/main" id="{BBD3E965-616D-40F7-BA8E-D27F63108FE1}"/>
                  </a:ext>
                </a:extLst>
              </p:cNvPr>
              <p:cNvSpPr/>
              <p:nvPr/>
            </p:nvSpPr>
            <p:spPr>
              <a:xfrm>
                <a:off x="387723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5" name="Rectangle 2854">
                <a:extLst>
                  <a:ext uri="{FF2B5EF4-FFF2-40B4-BE49-F238E27FC236}">
                    <a16:creationId xmlns:a16="http://schemas.microsoft.com/office/drawing/2014/main" id="{C9356D9B-336D-4EFB-96DE-2D7F1FDD99D4}"/>
                  </a:ext>
                </a:extLst>
              </p:cNvPr>
              <p:cNvSpPr/>
              <p:nvPr/>
            </p:nvSpPr>
            <p:spPr>
              <a:xfrm>
                <a:off x="389582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6" name="Rectangle 2855">
                <a:extLst>
                  <a:ext uri="{FF2B5EF4-FFF2-40B4-BE49-F238E27FC236}">
                    <a16:creationId xmlns:a16="http://schemas.microsoft.com/office/drawing/2014/main" id="{FD85EFF6-753B-463C-8B5D-9CA5302C86E4}"/>
                  </a:ext>
                </a:extLst>
              </p:cNvPr>
              <p:cNvSpPr/>
              <p:nvPr/>
            </p:nvSpPr>
            <p:spPr>
              <a:xfrm>
                <a:off x="391440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7" name="Rectangle 2856">
                <a:extLst>
                  <a:ext uri="{FF2B5EF4-FFF2-40B4-BE49-F238E27FC236}">
                    <a16:creationId xmlns:a16="http://schemas.microsoft.com/office/drawing/2014/main" id="{52E98C52-69AB-43EE-9662-EF4BBE3EE923}"/>
                  </a:ext>
                </a:extLst>
              </p:cNvPr>
              <p:cNvSpPr/>
              <p:nvPr/>
            </p:nvSpPr>
            <p:spPr>
              <a:xfrm>
                <a:off x="393298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8" name="Rectangle 2857">
                <a:extLst>
                  <a:ext uri="{FF2B5EF4-FFF2-40B4-BE49-F238E27FC236}">
                    <a16:creationId xmlns:a16="http://schemas.microsoft.com/office/drawing/2014/main" id="{CF81FC9F-EA2C-4628-A2C8-26F57716C011}"/>
                  </a:ext>
                </a:extLst>
              </p:cNvPr>
              <p:cNvSpPr/>
              <p:nvPr/>
            </p:nvSpPr>
            <p:spPr>
              <a:xfrm>
                <a:off x="395157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59" name="Rectangle 2858">
                <a:extLst>
                  <a:ext uri="{FF2B5EF4-FFF2-40B4-BE49-F238E27FC236}">
                    <a16:creationId xmlns:a16="http://schemas.microsoft.com/office/drawing/2014/main" id="{13E796B1-91D3-4C43-941C-1C20B949AB4A}"/>
                  </a:ext>
                </a:extLst>
              </p:cNvPr>
              <p:cNvSpPr/>
              <p:nvPr/>
            </p:nvSpPr>
            <p:spPr>
              <a:xfrm>
                <a:off x="397015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0" name="Rectangle 2859">
                <a:extLst>
                  <a:ext uri="{FF2B5EF4-FFF2-40B4-BE49-F238E27FC236}">
                    <a16:creationId xmlns:a16="http://schemas.microsoft.com/office/drawing/2014/main" id="{C25191D0-7A6C-4AE7-BE6C-42130BB230E1}"/>
                  </a:ext>
                </a:extLst>
              </p:cNvPr>
              <p:cNvSpPr/>
              <p:nvPr/>
            </p:nvSpPr>
            <p:spPr>
              <a:xfrm>
                <a:off x="398873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1" name="Rectangle 2860">
                <a:extLst>
                  <a:ext uri="{FF2B5EF4-FFF2-40B4-BE49-F238E27FC236}">
                    <a16:creationId xmlns:a16="http://schemas.microsoft.com/office/drawing/2014/main" id="{340F5232-0D20-4348-BF71-D03E2020D9E8}"/>
                  </a:ext>
                </a:extLst>
              </p:cNvPr>
              <p:cNvSpPr/>
              <p:nvPr/>
            </p:nvSpPr>
            <p:spPr>
              <a:xfrm>
                <a:off x="400732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2" name="Rectangle 2861">
                <a:extLst>
                  <a:ext uri="{FF2B5EF4-FFF2-40B4-BE49-F238E27FC236}">
                    <a16:creationId xmlns:a16="http://schemas.microsoft.com/office/drawing/2014/main" id="{9970E482-77B2-4C02-B47A-FBFC2BC824D7}"/>
                  </a:ext>
                </a:extLst>
              </p:cNvPr>
              <p:cNvSpPr/>
              <p:nvPr/>
            </p:nvSpPr>
            <p:spPr>
              <a:xfrm>
                <a:off x="402590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3" name="Rectangle 2862">
                <a:extLst>
                  <a:ext uri="{FF2B5EF4-FFF2-40B4-BE49-F238E27FC236}">
                    <a16:creationId xmlns:a16="http://schemas.microsoft.com/office/drawing/2014/main" id="{BD827E10-02A8-4A46-BD42-58A2C2409AE5}"/>
                  </a:ext>
                </a:extLst>
              </p:cNvPr>
              <p:cNvSpPr/>
              <p:nvPr/>
            </p:nvSpPr>
            <p:spPr>
              <a:xfrm>
                <a:off x="404448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4" name="Rectangle 2863">
                <a:extLst>
                  <a:ext uri="{FF2B5EF4-FFF2-40B4-BE49-F238E27FC236}">
                    <a16:creationId xmlns:a16="http://schemas.microsoft.com/office/drawing/2014/main" id="{2AC3BB4D-B813-47F3-BDE4-504F8572CD1E}"/>
                  </a:ext>
                </a:extLst>
              </p:cNvPr>
              <p:cNvSpPr/>
              <p:nvPr/>
            </p:nvSpPr>
            <p:spPr>
              <a:xfrm>
                <a:off x="406306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5" name="Rectangle 2864">
                <a:extLst>
                  <a:ext uri="{FF2B5EF4-FFF2-40B4-BE49-F238E27FC236}">
                    <a16:creationId xmlns:a16="http://schemas.microsoft.com/office/drawing/2014/main" id="{E908E6B6-EE0B-4531-B69B-7027F4BCCF79}"/>
                  </a:ext>
                </a:extLst>
              </p:cNvPr>
              <p:cNvSpPr/>
              <p:nvPr/>
            </p:nvSpPr>
            <p:spPr>
              <a:xfrm>
                <a:off x="408165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6" name="Rectangle 2865">
                <a:extLst>
                  <a:ext uri="{FF2B5EF4-FFF2-40B4-BE49-F238E27FC236}">
                    <a16:creationId xmlns:a16="http://schemas.microsoft.com/office/drawing/2014/main" id="{1288E2BE-4669-4FBD-8737-3B17E1C18C81}"/>
                  </a:ext>
                </a:extLst>
              </p:cNvPr>
              <p:cNvSpPr/>
              <p:nvPr/>
            </p:nvSpPr>
            <p:spPr>
              <a:xfrm>
                <a:off x="410023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7" name="Rectangle 2866">
                <a:extLst>
                  <a:ext uri="{FF2B5EF4-FFF2-40B4-BE49-F238E27FC236}">
                    <a16:creationId xmlns:a16="http://schemas.microsoft.com/office/drawing/2014/main" id="{C76015B5-4A65-44AD-96B5-8BC698C75830}"/>
                  </a:ext>
                </a:extLst>
              </p:cNvPr>
              <p:cNvSpPr/>
              <p:nvPr/>
            </p:nvSpPr>
            <p:spPr>
              <a:xfrm>
                <a:off x="411881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8" name="Rectangle 2867">
                <a:extLst>
                  <a:ext uri="{FF2B5EF4-FFF2-40B4-BE49-F238E27FC236}">
                    <a16:creationId xmlns:a16="http://schemas.microsoft.com/office/drawing/2014/main" id="{D85C9EAD-E015-4935-89DE-04C3B416AC3F}"/>
                  </a:ext>
                </a:extLst>
              </p:cNvPr>
              <p:cNvSpPr/>
              <p:nvPr/>
            </p:nvSpPr>
            <p:spPr>
              <a:xfrm>
                <a:off x="413740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69" name="Rectangle 2868">
                <a:extLst>
                  <a:ext uri="{FF2B5EF4-FFF2-40B4-BE49-F238E27FC236}">
                    <a16:creationId xmlns:a16="http://schemas.microsoft.com/office/drawing/2014/main" id="{9E025790-BB28-44DF-8CD2-74D7A41E5B2F}"/>
                  </a:ext>
                </a:extLst>
              </p:cNvPr>
              <p:cNvSpPr/>
              <p:nvPr/>
            </p:nvSpPr>
            <p:spPr>
              <a:xfrm>
                <a:off x="415598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0" name="Rectangle 2869">
                <a:extLst>
                  <a:ext uri="{FF2B5EF4-FFF2-40B4-BE49-F238E27FC236}">
                    <a16:creationId xmlns:a16="http://schemas.microsoft.com/office/drawing/2014/main" id="{75093777-A284-47DB-883D-7DA29BE66AE8}"/>
                  </a:ext>
                </a:extLst>
              </p:cNvPr>
              <p:cNvSpPr/>
              <p:nvPr/>
            </p:nvSpPr>
            <p:spPr>
              <a:xfrm>
                <a:off x="417456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1" name="Rectangle 2870">
                <a:extLst>
                  <a:ext uri="{FF2B5EF4-FFF2-40B4-BE49-F238E27FC236}">
                    <a16:creationId xmlns:a16="http://schemas.microsoft.com/office/drawing/2014/main" id="{02F4D3AE-FF11-4A5C-B433-E43F1D4C7A12}"/>
                  </a:ext>
                </a:extLst>
              </p:cNvPr>
              <p:cNvSpPr/>
              <p:nvPr/>
            </p:nvSpPr>
            <p:spPr>
              <a:xfrm>
                <a:off x="419315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2" name="Rectangle 2871">
                <a:extLst>
                  <a:ext uri="{FF2B5EF4-FFF2-40B4-BE49-F238E27FC236}">
                    <a16:creationId xmlns:a16="http://schemas.microsoft.com/office/drawing/2014/main" id="{692CE83B-B50C-40C0-B6F1-263ABC7FD8AE}"/>
                  </a:ext>
                </a:extLst>
              </p:cNvPr>
              <p:cNvSpPr/>
              <p:nvPr/>
            </p:nvSpPr>
            <p:spPr>
              <a:xfrm>
                <a:off x="421173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3" name="Rectangle 2872">
                <a:extLst>
                  <a:ext uri="{FF2B5EF4-FFF2-40B4-BE49-F238E27FC236}">
                    <a16:creationId xmlns:a16="http://schemas.microsoft.com/office/drawing/2014/main" id="{CC06D3C0-1DDF-40DA-AFBB-424F745F8E67}"/>
                  </a:ext>
                </a:extLst>
              </p:cNvPr>
              <p:cNvSpPr/>
              <p:nvPr/>
            </p:nvSpPr>
            <p:spPr>
              <a:xfrm>
                <a:off x="423031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4" name="Rectangle 2873">
                <a:extLst>
                  <a:ext uri="{FF2B5EF4-FFF2-40B4-BE49-F238E27FC236}">
                    <a16:creationId xmlns:a16="http://schemas.microsoft.com/office/drawing/2014/main" id="{A438D43B-96F4-4A29-AC2C-B2E8970A7657}"/>
                  </a:ext>
                </a:extLst>
              </p:cNvPr>
              <p:cNvSpPr/>
              <p:nvPr/>
            </p:nvSpPr>
            <p:spPr>
              <a:xfrm>
                <a:off x="424889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5" name="Rectangle 2874">
                <a:extLst>
                  <a:ext uri="{FF2B5EF4-FFF2-40B4-BE49-F238E27FC236}">
                    <a16:creationId xmlns:a16="http://schemas.microsoft.com/office/drawing/2014/main" id="{FD3DBA2F-E5D6-4CB5-A22D-1B360AAE45A0}"/>
                  </a:ext>
                </a:extLst>
              </p:cNvPr>
              <p:cNvSpPr/>
              <p:nvPr/>
            </p:nvSpPr>
            <p:spPr>
              <a:xfrm>
                <a:off x="426748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6" name="Rectangle 2875">
                <a:extLst>
                  <a:ext uri="{FF2B5EF4-FFF2-40B4-BE49-F238E27FC236}">
                    <a16:creationId xmlns:a16="http://schemas.microsoft.com/office/drawing/2014/main" id="{5C3FA5AD-4332-475E-9FA8-48357D67BD5D}"/>
                  </a:ext>
                </a:extLst>
              </p:cNvPr>
              <p:cNvSpPr/>
              <p:nvPr/>
            </p:nvSpPr>
            <p:spPr>
              <a:xfrm>
                <a:off x="428606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7" name="Rectangle 2876">
                <a:extLst>
                  <a:ext uri="{FF2B5EF4-FFF2-40B4-BE49-F238E27FC236}">
                    <a16:creationId xmlns:a16="http://schemas.microsoft.com/office/drawing/2014/main" id="{7C3DDB0C-F9D1-481E-91D5-38F1F03E3444}"/>
                  </a:ext>
                </a:extLst>
              </p:cNvPr>
              <p:cNvSpPr/>
              <p:nvPr/>
            </p:nvSpPr>
            <p:spPr>
              <a:xfrm>
                <a:off x="430464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8" name="Rectangle 2877">
                <a:extLst>
                  <a:ext uri="{FF2B5EF4-FFF2-40B4-BE49-F238E27FC236}">
                    <a16:creationId xmlns:a16="http://schemas.microsoft.com/office/drawing/2014/main" id="{87534B06-4A36-44FF-82CA-BE71CFF8B54B}"/>
                  </a:ext>
                </a:extLst>
              </p:cNvPr>
              <p:cNvSpPr/>
              <p:nvPr/>
            </p:nvSpPr>
            <p:spPr>
              <a:xfrm>
                <a:off x="432323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79" name="Rectangle 2878">
                <a:extLst>
                  <a:ext uri="{FF2B5EF4-FFF2-40B4-BE49-F238E27FC236}">
                    <a16:creationId xmlns:a16="http://schemas.microsoft.com/office/drawing/2014/main" id="{F3E95F01-FB58-49CE-A55D-951972146B4A}"/>
                  </a:ext>
                </a:extLst>
              </p:cNvPr>
              <p:cNvSpPr/>
              <p:nvPr/>
            </p:nvSpPr>
            <p:spPr>
              <a:xfrm>
                <a:off x="434181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0" name="Rectangle 2879">
                <a:extLst>
                  <a:ext uri="{FF2B5EF4-FFF2-40B4-BE49-F238E27FC236}">
                    <a16:creationId xmlns:a16="http://schemas.microsoft.com/office/drawing/2014/main" id="{481E7967-48BC-4234-812C-CAF746440F09}"/>
                  </a:ext>
                </a:extLst>
              </p:cNvPr>
              <p:cNvSpPr/>
              <p:nvPr/>
            </p:nvSpPr>
            <p:spPr>
              <a:xfrm>
                <a:off x="436039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1" name="Rectangle 2880">
                <a:extLst>
                  <a:ext uri="{FF2B5EF4-FFF2-40B4-BE49-F238E27FC236}">
                    <a16:creationId xmlns:a16="http://schemas.microsoft.com/office/drawing/2014/main" id="{13153B3A-4BF7-4EB4-A5F7-0D30FE6081E0}"/>
                  </a:ext>
                </a:extLst>
              </p:cNvPr>
              <p:cNvSpPr/>
              <p:nvPr/>
            </p:nvSpPr>
            <p:spPr>
              <a:xfrm>
                <a:off x="437898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2" name="Rectangle 2881">
                <a:extLst>
                  <a:ext uri="{FF2B5EF4-FFF2-40B4-BE49-F238E27FC236}">
                    <a16:creationId xmlns:a16="http://schemas.microsoft.com/office/drawing/2014/main" id="{00A54B7D-20CC-401C-BA43-7234373D4311}"/>
                  </a:ext>
                </a:extLst>
              </p:cNvPr>
              <p:cNvSpPr/>
              <p:nvPr/>
            </p:nvSpPr>
            <p:spPr>
              <a:xfrm>
                <a:off x="439756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3" name="Rectangle 2882">
                <a:extLst>
                  <a:ext uri="{FF2B5EF4-FFF2-40B4-BE49-F238E27FC236}">
                    <a16:creationId xmlns:a16="http://schemas.microsoft.com/office/drawing/2014/main" id="{C8F5850A-D690-4774-8ACB-73AE2473B0D5}"/>
                  </a:ext>
                </a:extLst>
              </p:cNvPr>
              <p:cNvSpPr/>
              <p:nvPr/>
            </p:nvSpPr>
            <p:spPr>
              <a:xfrm>
                <a:off x="441614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4" name="Rectangle 2883">
                <a:extLst>
                  <a:ext uri="{FF2B5EF4-FFF2-40B4-BE49-F238E27FC236}">
                    <a16:creationId xmlns:a16="http://schemas.microsoft.com/office/drawing/2014/main" id="{E2B7145A-DD51-423E-AEA6-FD8656D065DB}"/>
                  </a:ext>
                </a:extLst>
              </p:cNvPr>
              <p:cNvSpPr/>
              <p:nvPr/>
            </p:nvSpPr>
            <p:spPr>
              <a:xfrm>
                <a:off x="443472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5" name="Rectangle 2884">
                <a:extLst>
                  <a:ext uri="{FF2B5EF4-FFF2-40B4-BE49-F238E27FC236}">
                    <a16:creationId xmlns:a16="http://schemas.microsoft.com/office/drawing/2014/main" id="{6F75D584-762F-4192-B295-4812BA9B3482}"/>
                  </a:ext>
                </a:extLst>
              </p:cNvPr>
              <p:cNvSpPr/>
              <p:nvPr/>
            </p:nvSpPr>
            <p:spPr>
              <a:xfrm>
                <a:off x="445331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6" name="Rectangle 2885">
                <a:extLst>
                  <a:ext uri="{FF2B5EF4-FFF2-40B4-BE49-F238E27FC236}">
                    <a16:creationId xmlns:a16="http://schemas.microsoft.com/office/drawing/2014/main" id="{07E575A5-EB1C-4CA0-AE39-BDDD33A18521}"/>
                  </a:ext>
                </a:extLst>
              </p:cNvPr>
              <p:cNvSpPr/>
              <p:nvPr/>
            </p:nvSpPr>
            <p:spPr>
              <a:xfrm>
                <a:off x="447189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7" name="Rectangle 2886">
                <a:extLst>
                  <a:ext uri="{FF2B5EF4-FFF2-40B4-BE49-F238E27FC236}">
                    <a16:creationId xmlns:a16="http://schemas.microsoft.com/office/drawing/2014/main" id="{84035E5D-0E96-44E8-A3D5-0C391143D580}"/>
                  </a:ext>
                </a:extLst>
              </p:cNvPr>
              <p:cNvSpPr/>
              <p:nvPr/>
            </p:nvSpPr>
            <p:spPr>
              <a:xfrm>
                <a:off x="449047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8" name="Rectangle 2887">
                <a:extLst>
                  <a:ext uri="{FF2B5EF4-FFF2-40B4-BE49-F238E27FC236}">
                    <a16:creationId xmlns:a16="http://schemas.microsoft.com/office/drawing/2014/main" id="{62444008-34DE-4783-B9D1-94F33766F18D}"/>
                  </a:ext>
                </a:extLst>
              </p:cNvPr>
              <p:cNvSpPr/>
              <p:nvPr/>
            </p:nvSpPr>
            <p:spPr>
              <a:xfrm>
                <a:off x="450906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89" name="Rectangle 2888">
                <a:extLst>
                  <a:ext uri="{FF2B5EF4-FFF2-40B4-BE49-F238E27FC236}">
                    <a16:creationId xmlns:a16="http://schemas.microsoft.com/office/drawing/2014/main" id="{D0D0AA82-06F7-4723-B26B-16C75E8830EA}"/>
                  </a:ext>
                </a:extLst>
              </p:cNvPr>
              <p:cNvSpPr/>
              <p:nvPr/>
            </p:nvSpPr>
            <p:spPr>
              <a:xfrm>
                <a:off x="452764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0" name="Rectangle 2889">
                <a:extLst>
                  <a:ext uri="{FF2B5EF4-FFF2-40B4-BE49-F238E27FC236}">
                    <a16:creationId xmlns:a16="http://schemas.microsoft.com/office/drawing/2014/main" id="{1E5783D2-0A23-4BC6-A4DF-E1F6B031F5FC}"/>
                  </a:ext>
                </a:extLst>
              </p:cNvPr>
              <p:cNvSpPr/>
              <p:nvPr/>
            </p:nvSpPr>
            <p:spPr>
              <a:xfrm>
                <a:off x="454622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1" name="Rectangle 2890">
                <a:extLst>
                  <a:ext uri="{FF2B5EF4-FFF2-40B4-BE49-F238E27FC236}">
                    <a16:creationId xmlns:a16="http://schemas.microsoft.com/office/drawing/2014/main" id="{F4B83743-25FC-4BBB-AC15-EE7EC8BE42B9}"/>
                  </a:ext>
                </a:extLst>
              </p:cNvPr>
              <p:cNvSpPr/>
              <p:nvPr/>
            </p:nvSpPr>
            <p:spPr>
              <a:xfrm>
                <a:off x="456481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2" name="Rectangle 2891">
                <a:extLst>
                  <a:ext uri="{FF2B5EF4-FFF2-40B4-BE49-F238E27FC236}">
                    <a16:creationId xmlns:a16="http://schemas.microsoft.com/office/drawing/2014/main" id="{43F51270-8960-4583-86F9-9D5D9EDAF55A}"/>
                  </a:ext>
                </a:extLst>
              </p:cNvPr>
              <p:cNvSpPr/>
              <p:nvPr/>
            </p:nvSpPr>
            <p:spPr>
              <a:xfrm>
                <a:off x="458339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3" name="Rectangle 2892">
                <a:extLst>
                  <a:ext uri="{FF2B5EF4-FFF2-40B4-BE49-F238E27FC236}">
                    <a16:creationId xmlns:a16="http://schemas.microsoft.com/office/drawing/2014/main" id="{3EFE476F-F090-4165-A82C-CABFC06E1818}"/>
                  </a:ext>
                </a:extLst>
              </p:cNvPr>
              <p:cNvSpPr/>
              <p:nvPr/>
            </p:nvSpPr>
            <p:spPr>
              <a:xfrm>
                <a:off x="460197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4" name="Rectangle 2893">
                <a:extLst>
                  <a:ext uri="{FF2B5EF4-FFF2-40B4-BE49-F238E27FC236}">
                    <a16:creationId xmlns:a16="http://schemas.microsoft.com/office/drawing/2014/main" id="{555A03DA-03C4-4173-9205-C65E9F95CCDC}"/>
                  </a:ext>
                </a:extLst>
              </p:cNvPr>
              <p:cNvSpPr/>
              <p:nvPr/>
            </p:nvSpPr>
            <p:spPr>
              <a:xfrm>
                <a:off x="462055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5" name="Rectangle 2894">
                <a:extLst>
                  <a:ext uri="{FF2B5EF4-FFF2-40B4-BE49-F238E27FC236}">
                    <a16:creationId xmlns:a16="http://schemas.microsoft.com/office/drawing/2014/main" id="{86CDD70A-5B6A-4215-8CA2-9012B391CAA8}"/>
                  </a:ext>
                </a:extLst>
              </p:cNvPr>
              <p:cNvSpPr/>
              <p:nvPr/>
            </p:nvSpPr>
            <p:spPr>
              <a:xfrm>
                <a:off x="463914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6" name="Rectangle 2895">
                <a:extLst>
                  <a:ext uri="{FF2B5EF4-FFF2-40B4-BE49-F238E27FC236}">
                    <a16:creationId xmlns:a16="http://schemas.microsoft.com/office/drawing/2014/main" id="{678EAC2A-9B32-4097-AD97-DA14DA3A577B}"/>
                  </a:ext>
                </a:extLst>
              </p:cNvPr>
              <p:cNvSpPr/>
              <p:nvPr/>
            </p:nvSpPr>
            <p:spPr>
              <a:xfrm>
                <a:off x="465772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7" name="Rectangle 2896">
                <a:extLst>
                  <a:ext uri="{FF2B5EF4-FFF2-40B4-BE49-F238E27FC236}">
                    <a16:creationId xmlns:a16="http://schemas.microsoft.com/office/drawing/2014/main" id="{C6905815-5101-41CB-BF3A-69EE03125351}"/>
                  </a:ext>
                </a:extLst>
              </p:cNvPr>
              <p:cNvSpPr/>
              <p:nvPr/>
            </p:nvSpPr>
            <p:spPr>
              <a:xfrm>
                <a:off x="467630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8" name="Rectangle 2897">
                <a:extLst>
                  <a:ext uri="{FF2B5EF4-FFF2-40B4-BE49-F238E27FC236}">
                    <a16:creationId xmlns:a16="http://schemas.microsoft.com/office/drawing/2014/main" id="{2E37B2F3-0D36-4BE1-BE75-00B256105BDC}"/>
                  </a:ext>
                </a:extLst>
              </p:cNvPr>
              <p:cNvSpPr/>
              <p:nvPr/>
            </p:nvSpPr>
            <p:spPr>
              <a:xfrm>
                <a:off x="469489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899" name="Rectangle 2898">
                <a:extLst>
                  <a:ext uri="{FF2B5EF4-FFF2-40B4-BE49-F238E27FC236}">
                    <a16:creationId xmlns:a16="http://schemas.microsoft.com/office/drawing/2014/main" id="{1F583DF9-A459-43E1-BEFC-F3A5E6B6B80D}"/>
                  </a:ext>
                </a:extLst>
              </p:cNvPr>
              <p:cNvSpPr/>
              <p:nvPr/>
            </p:nvSpPr>
            <p:spPr>
              <a:xfrm>
                <a:off x="471347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0" name="Rectangle 2899">
                <a:extLst>
                  <a:ext uri="{FF2B5EF4-FFF2-40B4-BE49-F238E27FC236}">
                    <a16:creationId xmlns:a16="http://schemas.microsoft.com/office/drawing/2014/main" id="{B89AA6A0-4AC0-4C5D-A05B-41E619CC4499}"/>
                  </a:ext>
                </a:extLst>
              </p:cNvPr>
              <p:cNvSpPr/>
              <p:nvPr/>
            </p:nvSpPr>
            <p:spPr>
              <a:xfrm>
                <a:off x="473205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1" name="Rectangle 2900">
                <a:extLst>
                  <a:ext uri="{FF2B5EF4-FFF2-40B4-BE49-F238E27FC236}">
                    <a16:creationId xmlns:a16="http://schemas.microsoft.com/office/drawing/2014/main" id="{A3D9F163-938D-44F5-B35C-226826E6FBF2}"/>
                  </a:ext>
                </a:extLst>
              </p:cNvPr>
              <p:cNvSpPr/>
              <p:nvPr/>
            </p:nvSpPr>
            <p:spPr>
              <a:xfrm>
                <a:off x="475064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2" name="Rectangle 2901">
                <a:extLst>
                  <a:ext uri="{FF2B5EF4-FFF2-40B4-BE49-F238E27FC236}">
                    <a16:creationId xmlns:a16="http://schemas.microsoft.com/office/drawing/2014/main" id="{1BE5377C-C08E-45FE-B39B-E405EE0C4A79}"/>
                  </a:ext>
                </a:extLst>
              </p:cNvPr>
              <p:cNvSpPr/>
              <p:nvPr/>
            </p:nvSpPr>
            <p:spPr>
              <a:xfrm>
                <a:off x="476922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3" name="Rectangle 2902">
                <a:extLst>
                  <a:ext uri="{FF2B5EF4-FFF2-40B4-BE49-F238E27FC236}">
                    <a16:creationId xmlns:a16="http://schemas.microsoft.com/office/drawing/2014/main" id="{5FC57988-4BFF-46DD-B3A7-3026E0919D49}"/>
                  </a:ext>
                </a:extLst>
              </p:cNvPr>
              <p:cNvSpPr/>
              <p:nvPr/>
            </p:nvSpPr>
            <p:spPr>
              <a:xfrm>
                <a:off x="478780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4" name="Rectangle 2903">
                <a:extLst>
                  <a:ext uri="{FF2B5EF4-FFF2-40B4-BE49-F238E27FC236}">
                    <a16:creationId xmlns:a16="http://schemas.microsoft.com/office/drawing/2014/main" id="{46437EDB-CB0F-4FD3-BC7A-214C933FE3C9}"/>
                  </a:ext>
                </a:extLst>
              </p:cNvPr>
              <p:cNvSpPr/>
              <p:nvPr/>
            </p:nvSpPr>
            <p:spPr>
              <a:xfrm>
                <a:off x="480638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5" name="Rectangle 2904">
                <a:extLst>
                  <a:ext uri="{FF2B5EF4-FFF2-40B4-BE49-F238E27FC236}">
                    <a16:creationId xmlns:a16="http://schemas.microsoft.com/office/drawing/2014/main" id="{E81BC009-AA0A-44E2-9D95-0C23FCDDB608}"/>
                  </a:ext>
                </a:extLst>
              </p:cNvPr>
              <p:cNvSpPr/>
              <p:nvPr/>
            </p:nvSpPr>
            <p:spPr>
              <a:xfrm>
                <a:off x="482497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6" name="Rectangle 2905">
                <a:extLst>
                  <a:ext uri="{FF2B5EF4-FFF2-40B4-BE49-F238E27FC236}">
                    <a16:creationId xmlns:a16="http://schemas.microsoft.com/office/drawing/2014/main" id="{3DCDA19D-1B04-494C-99CF-B6D8F2515544}"/>
                  </a:ext>
                </a:extLst>
              </p:cNvPr>
              <p:cNvSpPr/>
              <p:nvPr/>
            </p:nvSpPr>
            <p:spPr>
              <a:xfrm>
                <a:off x="484355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7" name="Rectangle 2906">
                <a:extLst>
                  <a:ext uri="{FF2B5EF4-FFF2-40B4-BE49-F238E27FC236}">
                    <a16:creationId xmlns:a16="http://schemas.microsoft.com/office/drawing/2014/main" id="{D8E50D9D-47A4-459A-B61F-7F70227F6DDC}"/>
                  </a:ext>
                </a:extLst>
              </p:cNvPr>
              <p:cNvSpPr/>
              <p:nvPr/>
            </p:nvSpPr>
            <p:spPr>
              <a:xfrm>
                <a:off x="486213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8" name="Rectangle 2907">
                <a:extLst>
                  <a:ext uri="{FF2B5EF4-FFF2-40B4-BE49-F238E27FC236}">
                    <a16:creationId xmlns:a16="http://schemas.microsoft.com/office/drawing/2014/main" id="{70CEF97F-9763-4C5B-B6C7-ED0E8D8BB7EB}"/>
                  </a:ext>
                </a:extLst>
              </p:cNvPr>
              <p:cNvSpPr/>
              <p:nvPr/>
            </p:nvSpPr>
            <p:spPr>
              <a:xfrm>
                <a:off x="488072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09" name="Rectangle 2908">
                <a:extLst>
                  <a:ext uri="{FF2B5EF4-FFF2-40B4-BE49-F238E27FC236}">
                    <a16:creationId xmlns:a16="http://schemas.microsoft.com/office/drawing/2014/main" id="{13A14DBE-0B3E-4CC0-8A08-B5D4FFECBE24}"/>
                  </a:ext>
                </a:extLst>
              </p:cNvPr>
              <p:cNvSpPr/>
              <p:nvPr/>
            </p:nvSpPr>
            <p:spPr>
              <a:xfrm>
                <a:off x="489930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0" name="Rectangle 2909">
                <a:extLst>
                  <a:ext uri="{FF2B5EF4-FFF2-40B4-BE49-F238E27FC236}">
                    <a16:creationId xmlns:a16="http://schemas.microsoft.com/office/drawing/2014/main" id="{BB1884DA-08E6-44ED-990A-A18A3EB34C1B}"/>
                  </a:ext>
                </a:extLst>
              </p:cNvPr>
              <p:cNvSpPr/>
              <p:nvPr/>
            </p:nvSpPr>
            <p:spPr>
              <a:xfrm>
                <a:off x="491788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1" name="Rectangle 2910">
                <a:extLst>
                  <a:ext uri="{FF2B5EF4-FFF2-40B4-BE49-F238E27FC236}">
                    <a16:creationId xmlns:a16="http://schemas.microsoft.com/office/drawing/2014/main" id="{61E503C7-2F5C-40B6-B42E-F91DFB1D3BFD}"/>
                  </a:ext>
                </a:extLst>
              </p:cNvPr>
              <p:cNvSpPr/>
              <p:nvPr/>
            </p:nvSpPr>
            <p:spPr>
              <a:xfrm>
                <a:off x="493647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2" name="Rectangle 2911">
                <a:extLst>
                  <a:ext uri="{FF2B5EF4-FFF2-40B4-BE49-F238E27FC236}">
                    <a16:creationId xmlns:a16="http://schemas.microsoft.com/office/drawing/2014/main" id="{094AF327-3C7B-4CBE-9C20-E5F01F24B8D9}"/>
                  </a:ext>
                </a:extLst>
              </p:cNvPr>
              <p:cNvSpPr/>
              <p:nvPr/>
            </p:nvSpPr>
            <p:spPr>
              <a:xfrm>
                <a:off x="495505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3" name="Rectangle 2912">
                <a:extLst>
                  <a:ext uri="{FF2B5EF4-FFF2-40B4-BE49-F238E27FC236}">
                    <a16:creationId xmlns:a16="http://schemas.microsoft.com/office/drawing/2014/main" id="{FA067C05-910A-4B0A-9752-103FBDC07CE5}"/>
                  </a:ext>
                </a:extLst>
              </p:cNvPr>
              <p:cNvSpPr/>
              <p:nvPr/>
            </p:nvSpPr>
            <p:spPr>
              <a:xfrm>
                <a:off x="497363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4" name="Rectangle 2913">
                <a:extLst>
                  <a:ext uri="{FF2B5EF4-FFF2-40B4-BE49-F238E27FC236}">
                    <a16:creationId xmlns:a16="http://schemas.microsoft.com/office/drawing/2014/main" id="{C40B8FFE-6CF2-42C1-8872-770D5F6DE893}"/>
                  </a:ext>
                </a:extLst>
              </p:cNvPr>
              <p:cNvSpPr/>
              <p:nvPr/>
            </p:nvSpPr>
            <p:spPr>
              <a:xfrm>
                <a:off x="499221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5" name="Rectangle 2914">
                <a:extLst>
                  <a:ext uri="{FF2B5EF4-FFF2-40B4-BE49-F238E27FC236}">
                    <a16:creationId xmlns:a16="http://schemas.microsoft.com/office/drawing/2014/main" id="{DC41DDC3-C64F-4025-A8A1-13B4C1B539BD}"/>
                  </a:ext>
                </a:extLst>
              </p:cNvPr>
              <p:cNvSpPr/>
              <p:nvPr/>
            </p:nvSpPr>
            <p:spPr>
              <a:xfrm>
                <a:off x="501080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6" name="Rectangle 2915">
                <a:extLst>
                  <a:ext uri="{FF2B5EF4-FFF2-40B4-BE49-F238E27FC236}">
                    <a16:creationId xmlns:a16="http://schemas.microsoft.com/office/drawing/2014/main" id="{4E7C500E-32BF-4B8E-A2B4-77060F2FAFFB}"/>
                  </a:ext>
                </a:extLst>
              </p:cNvPr>
              <p:cNvSpPr/>
              <p:nvPr/>
            </p:nvSpPr>
            <p:spPr>
              <a:xfrm>
                <a:off x="502938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7" name="Rectangle 2916">
                <a:extLst>
                  <a:ext uri="{FF2B5EF4-FFF2-40B4-BE49-F238E27FC236}">
                    <a16:creationId xmlns:a16="http://schemas.microsoft.com/office/drawing/2014/main" id="{254E10D9-F24B-4880-A8F3-930E30CADABE}"/>
                  </a:ext>
                </a:extLst>
              </p:cNvPr>
              <p:cNvSpPr/>
              <p:nvPr/>
            </p:nvSpPr>
            <p:spPr>
              <a:xfrm>
                <a:off x="504796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8" name="Rectangle 2917">
                <a:extLst>
                  <a:ext uri="{FF2B5EF4-FFF2-40B4-BE49-F238E27FC236}">
                    <a16:creationId xmlns:a16="http://schemas.microsoft.com/office/drawing/2014/main" id="{7A1D27E1-DDD1-417F-A015-2AC625C64A54}"/>
                  </a:ext>
                </a:extLst>
              </p:cNvPr>
              <p:cNvSpPr/>
              <p:nvPr/>
            </p:nvSpPr>
            <p:spPr>
              <a:xfrm>
                <a:off x="506655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19" name="Rectangle 2918">
                <a:extLst>
                  <a:ext uri="{FF2B5EF4-FFF2-40B4-BE49-F238E27FC236}">
                    <a16:creationId xmlns:a16="http://schemas.microsoft.com/office/drawing/2014/main" id="{101C67FD-C534-47F9-AD15-1D5E39241488}"/>
                  </a:ext>
                </a:extLst>
              </p:cNvPr>
              <p:cNvSpPr/>
              <p:nvPr/>
            </p:nvSpPr>
            <p:spPr>
              <a:xfrm>
                <a:off x="508513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0" name="Rectangle 2919">
                <a:extLst>
                  <a:ext uri="{FF2B5EF4-FFF2-40B4-BE49-F238E27FC236}">
                    <a16:creationId xmlns:a16="http://schemas.microsoft.com/office/drawing/2014/main" id="{69DDA818-9FDD-4893-B714-EFA2B46B433C}"/>
                  </a:ext>
                </a:extLst>
              </p:cNvPr>
              <p:cNvSpPr/>
              <p:nvPr/>
            </p:nvSpPr>
            <p:spPr>
              <a:xfrm>
                <a:off x="510371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1" name="Rectangle 2920">
                <a:extLst>
                  <a:ext uri="{FF2B5EF4-FFF2-40B4-BE49-F238E27FC236}">
                    <a16:creationId xmlns:a16="http://schemas.microsoft.com/office/drawing/2014/main" id="{73814DE8-FAB8-4EA8-8188-CA2DB60E689E}"/>
                  </a:ext>
                </a:extLst>
              </p:cNvPr>
              <p:cNvSpPr/>
              <p:nvPr/>
            </p:nvSpPr>
            <p:spPr>
              <a:xfrm>
                <a:off x="512230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2" name="Rectangle 2921">
                <a:extLst>
                  <a:ext uri="{FF2B5EF4-FFF2-40B4-BE49-F238E27FC236}">
                    <a16:creationId xmlns:a16="http://schemas.microsoft.com/office/drawing/2014/main" id="{4CCC2719-EF4B-4396-920E-FFE2C6E2A548}"/>
                  </a:ext>
                </a:extLst>
              </p:cNvPr>
              <p:cNvSpPr/>
              <p:nvPr/>
            </p:nvSpPr>
            <p:spPr>
              <a:xfrm>
                <a:off x="514088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3" name="Rectangle 2922">
                <a:extLst>
                  <a:ext uri="{FF2B5EF4-FFF2-40B4-BE49-F238E27FC236}">
                    <a16:creationId xmlns:a16="http://schemas.microsoft.com/office/drawing/2014/main" id="{80AFD87F-110B-4BE6-B733-40E0536BA962}"/>
                  </a:ext>
                </a:extLst>
              </p:cNvPr>
              <p:cNvSpPr/>
              <p:nvPr/>
            </p:nvSpPr>
            <p:spPr>
              <a:xfrm>
                <a:off x="515946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4" name="Rectangle 2923">
                <a:extLst>
                  <a:ext uri="{FF2B5EF4-FFF2-40B4-BE49-F238E27FC236}">
                    <a16:creationId xmlns:a16="http://schemas.microsoft.com/office/drawing/2014/main" id="{77C862E5-F79C-4E11-BA47-0EC94535C1BF}"/>
                  </a:ext>
                </a:extLst>
              </p:cNvPr>
              <p:cNvSpPr/>
              <p:nvPr/>
            </p:nvSpPr>
            <p:spPr>
              <a:xfrm>
                <a:off x="517804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5" name="Rectangle 2924">
                <a:extLst>
                  <a:ext uri="{FF2B5EF4-FFF2-40B4-BE49-F238E27FC236}">
                    <a16:creationId xmlns:a16="http://schemas.microsoft.com/office/drawing/2014/main" id="{E075E9E7-CF25-4419-BC23-E871FA940FEF}"/>
                  </a:ext>
                </a:extLst>
              </p:cNvPr>
              <p:cNvSpPr/>
              <p:nvPr/>
            </p:nvSpPr>
            <p:spPr>
              <a:xfrm>
                <a:off x="519663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6" name="Rectangle 2925">
                <a:extLst>
                  <a:ext uri="{FF2B5EF4-FFF2-40B4-BE49-F238E27FC236}">
                    <a16:creationId xmlns:a16="http://schemas.microsoft.com/office/drawing/2014/main" id="{93A34B5D-CCD5-4642-BAF0-141FADD62D1E}"/>
                  </a:ext>
                </a:extLst>
              </p:cNvPr>
              <p:cNvSpPr/>
              <p:nvPr/>
            </p:nvSpPr>
            <p:spPr>
              <a:xfrm>
                <a:off x="521521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7" name="Rectangle 2926">
                <a:extLst>
                  <a:ext uri="{FF2B5EF4-FFF2-40B4-BE49-F238E27FC236}">
                    <a16:creationId xmlns:a16="http://schemas.microsoft.com/office/drawing/2014/main" id="{99A30379-065C-46F5-947E-1BAFCBA5F35B}"/>
                  </a:ext>
                </a:extLst>
              </p:cNvPr>
              <p:cNvSpPr/>
              <p:nvPr/>
            </p:nvSpPr>
            <p:spPr>
              <a:xfrm>
                <a:off x="523379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8" name="Rectangle 2927">
                <a:extLst>
                  <a:ext uri="{FF2B5EF4-FFF2-40B4-BE49-F238E27FC236}">
                    <a16:creationId xmlns:a16="http://schemas.microsoft.com/office/drawing/2014/main" id="{F2EEC70D-6D3C-4C21-9D37-858DD6B84EDC}"/>
                  </a:ext>
                </a:extLst>
              </p:cNvPr>
              <p:cNvSpPr/>
              <p:nvPr/>
            </p:nvSpPr>
            <p:spPr>
              <a:xfrm>
                <a:off x="525238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29" name="Rectangle 2928">
                <a:extLst>
                  <a:ext uri="{FF2B5EF4-FFF2-40B4-BE49-F238E27FC236}">
                    <a16:creationId xmlns:a16="http://schemas.microsoft.com/office/drawing/2014/main" id="{96298393-F5BD-40F1-AF74-FC3F0EC1214E}"/>
                  </a:ext>
                </a:extLst>
              </p:cNvPr>
              <p:cNvSpPr/>
              <p:nvPr/>
            </p:nvSpPr>
            <p:spPr>
              <a:xfrm>
                <a:off x="527096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0" name="Rectangle 2929">
                <a:extLst>
                  <a:ext uri="{FF2B5EF4-FFF2-40B4-BE49-F238E27FC236}">
                    <a16:creationId xmlns:a16="http://schemas.microsoft.com/office/drawing/2014/main" id="{F6B40431-4999-4A00-B315-548D3C227FD6}"/>
                  </a:ext>
                </a:extLst>
              </p:cNvPr>
              <p:cNvSpPr/>
              <p:nvPr/>
            </p:nvSpPr>
            <p:spPr>
              <a:xfrm>
                <a:off x="528954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1" name="Rectangle 2930">
                <a:extLst>
                  <a:ext uri="{FF2B5EF4-FFF2-40B4-BE49-F238E27FC236}">
                    <a16:creationId xmlns:a16="http://schemas.microsoft.com/office/drawing/2014/main" id="{EAF1882F-CE59-4150-8125-FD3B9D68EBCE}"/>
                  </a:ext>
                </a:extLst>
              </p:cNvPr>
              <p:cNvSpPr/>
              <p:nvPr/>
            </p:nvSpPr>
            <p:spPr>
              <a:xfrm>
                <a:off x="530813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2" name="Rectangle 2931">
                <a:extLst>
                  <a:ext uri="{FF2B5EF4-FFF2-40B4-BE49-F238E27FC236}">
                    <a16:creationId xmlns:a16="http://schemas.microsoft.com/office/drawing/2014/main" id="{85F3B53C-E41C-4C28-A6B0-FF7FA5BBF439}"/>
                  </a:ext>
                </a:extLst>
              </p:cNvPr>
              <p:cNvSpPr/>
              <p:nvPr/>
            </p:nvSpPr>
            <p:spPr>
              <a:xfrm>
                <a:off x="532671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3" name="Rectangle 2932">
                <a:extLst>
                  <a:ext uri="{FF2B5EF4-FFF2-40B4-BE49-F238E27FC236}">
                    <a16:creationId xmlns:a16="http://schemas.microsoft.com/office/drawing/2014/main" id="{7758F5FC-3619-402D-8581-C4B1B9A146FA}"/>
                  </a:ext>
                </a:extLst>
              </p:cNvPr>
              <p:cNvSpPr/>
              <p:nvPr/>
            </p:nvSpPr>
            <p:spPr>
              <a:xfrm>
                <a:off x="534529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4" name="Rectangle 2933">
                <a:extLst>
                  <a:ext uri="{FF2B5EF4-FFF2-40B4-BE49-F238E27FC236}">
                    <a16:creationId xmlns:a16="http://schemas.microsoft.com/office/drawing/2014/main" id="{BAC37862-9FDE-4E99-8B46-4B81278040BC}"/>
                  </a:ext>
                </a:extLst>
              </p:cNvPr>
              <p:cNvSpPr/>
              <p:nvPr/>
            </p:nvSpPr>
            <p:spPr>
              <a:xfrm>
                <a:off x="536387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5" name="Rectangle 2934">
                <a:extLst>
                  <a:ext uri="{FF2B5EF4-FFF2-40B4-BE49-F238E27FC236}">
                    <a16:creationId xmlns:a16="http://schemas.microsoft.com/office/drawing/2014/main" id="{5D2ED6FF-EB48-4F71-AF4B-10F8E5FE15EA}"/>
                  </a:ext>
                </a:extLst>
              </p:cNvPr>
              <p:cNvSpPr/>
              <p:nvPr/>
            </p:nvSpPr>
            <p:spPr>
              <a:xfrm>
                <a:off x="538246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6" name="Rectangle 2935">
                <a:extLst>
                  <a:ext uri="{FF2B5EF4-FFF2-40B4-BE49-F238E27FC236}">
                    <a16:creationId xmlns:a16="http://schemas.microsoft.com/office/drawing/2014/main" id="{2575CA4C-EDBB-44A6-9731-9FD8C05C1C89}"/>
                  </a:ext>
                </a:extLst>
              </p:cNvPr>
              <p:cNvSpPr/>
              <p:nvPr/>
            </p:nvSpPr>
            <p:spPr>
              <a:xfrm>
                <a:off x="540104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7" name="Rectangle 2936">
                <a:extLst>
                  <a:ext uri="{FF2B5EF4-FFF2-40B4-BE49-F238E27FC236}">
                    <a16:creationId xmlns:a16="http://schemas.microsoft.com/office/drawing/2014/main" id="{F97D188C-46E9-445F-B094-BA2C05E50013}"/>
                  </a:ext>
                </a:extLst>
              </p:cNvPr>
              <p:cNvSpPr/>
              <p:nvPr/>
            </p:nvSpPr>
            <p:spPr>
              <a:xfrm>
                <a:off x="541962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8" name="Rectangle 2937">
                <a:extLst>
                  <a:ext uri="{FF2B5EF4-FFF2-40B4-BE49-F238E27FC236}">
                    <a16:creationId xmlns:a16="http://schemas.microsoft.com/office/drawing/2014/main" id="{9D1D71F0-CCDB-4465-9DD4-50D91F9625D2}"/>
                  </a:ext>
                </a:extLst>
              </p:cNvPr>
              <p:cNvSpPr/>
              <p:nvPr/>
            </p:nvSpPr>
            <p:spPr>
              <a:xfrm>
                <a:off x="543821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39" name="Rectangle 2938">
                <a:extLst>
                  <a:ext uri="{FF2B5EF4-FFF2-40B4-BE49-F238E27FC236}">
                    <a16:creationId xmlns:a16="http://schemas.microsoft.com/office/drawing/2014/main" id="{EF657F8B-8C64-4D88-A038-30618D297B28}"/>
                  </a:ext>
                </a:extLst>
              </p:cNvPr>
              <p:cNvSpPr/>
              <p:nvPr/>
            </p:nvSpPr>
            <p:spPr>
              <a:xfrm>
                <a:off x="545679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0" name="Rectangle 2939">
                <a:extLst>
                  <a:ext uri="{FF2B5EF4-FFF2-40B4-BE49-F238E27FC236}">
                    <a16:creationId xmlns:a16="http://schemas.microsoft.com/office/drawing/2014/main" id="{F2B57631-68EF-4C94-A23B-6C4E16A65DA7}"/>
                  </a:ext>
                </a:extLst>
              </p:cNvPr>
              <p:cNvSpPr/>
              <p:nvPr/>
            </p:nvSpPr>
            <p:spPr>
              <a:xfrm>
                <a:off x="547537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1" name="Rectangle 2940">
                <a:extLst>
                  <a:ext uri="{FF2B5EF4-FFF2-40B4-BE49-F238E27FC236}">
                    <a16:creationId xmlns:a16="http://schemas.microsoft.com/office/drawing/2014/main" id="{D2229713-E588-44B2-819D-A11E4657D255}"/>
                  </a:ext>
                </a:extLst>
              </p:cNvPr>
              <p:cNvSpPr/>
              <p:nvPr/>
            </p:nvSpPr>
            <p:spPr>
              <a:xfrm>
                <a:off x="549396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2" name="Rectangle 2941">
                <a:extLst>
                  <a:ext uri="{FF2B5EF4-FFF2-40B4-BE49-F238E27FC236}">
                    <a16:creationId xmlns:a16="http://schemas.microsoft.com/office/drawing/2014/main" id="{357997F0-A8EC-4886-8433-10C2BCF368E7}"/>
                  </a:ext>
                </a:extLst>
              </p:cNvPr>
              <p:cNvSpPr/>
              <p:nvPr/>
            </p:nvSpPr>
            <p:spPr>
              <a:xfrm>
                <a:off x="551254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3" name="Rectangle 2942">
                <a:extLst>
                  <a:ext uri="{FF2B5EF4-FFF2-40B4-BE49-F238E27FC236}">
                    <a16:creationId xmlns:a16="http://schemas.microsoft.com/office/drawing/2014/main" id="{6A38B631-BC0F-410D-8A1D-F62B5ABC4AF8}"/>
                  </a:ext>
                </a:extLst>
              </p:cNvPr>
              <p:cNvSpPr/>
              <p:nvPr/>
            </p:nvSpPr>
            <p:spPr>
              <a:xfrm>
                <a:off x="553112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4" name="Rectangle 2943">
                <a:extLst>
                  <a:ext uri="{FF2B5EF4-FFF2-40B4-BE49-F238E27FC236}">
                    <a16:creationId xmlns:a16="http://schemas.microsoft.com/office/drawing/2014/main" id="{09B54F5F-DE52-4545-BD3E-36DE4BB51473}"/>
                  </a:ext>
                </a:extLst>
              </p:cNvPr>
              <p:cNvSpPr/>
              <p:nvPr/>
            </p:nvSpPr>
            <p:spPr>
              <a:xfrm>
                <a:off x="554970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5" name="Rectangle 2944">
                <a:extLst>
                  <a:ext uri="{FF2B5EF4-FFF2-40B4-BE49-F238E27FC236}">
                    <a16:creationId xmlns:a16="http://schemas.microsoft.com/office/drawing/2014/main" id="{B6B9C91D-CB89-46B8-B94B-89719616B117}"/>
                  </a:ext>
                </a:extLst>
              </p:cNvPr>
              <p:cNvSpPr/>
              <p:nvPr/>
            </p:nvSpPr>
            <p:spPr>
              <a:xfrm>
                <a:off x="556829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6" name="Rectangle 2945">
                <a:extLst>
                  <a:ext uri="{FF2B5EF4-FFF2-40B4-BE49-F238E27FC236}">
                    <a16:creationId xmlns:a16="http://schemas.microsoft.com/office/drawing/2014/main" id="{A102B18F-02FB-4919-8546-85C560DE9C95}"/>
                  </a:ext>
                </a:extLst>
              </p:cNvPr>
              <p:cNvSpPr/>
              <p:nvPr/>
            </p:nvSpPr>
            <p:spPr>
              <a:xfrm>
                <a:off x="558687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7" name="Rectangle 2946">
                <a:extLst>
                  <a:ext uri="{FF2B5EF4-FFF2-40B4-BE49-F238E27FC236}">
                    <a16:creationId xmlns:a16="http://schemas.microsoft.com/office/drawing/2014/main" id="{DFD7689C-F6E7-4F71-934B-DB85228C84B5}"/>
                  </a:ext>
                </a:extLst>
              </p:cNvPr>
              <p:cNvSpPr/>
              <p:nvPr/>
            </p:nvSpPr>
            <p:spPr>
              <a:xfrm>
                <a:off x="560545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8" name="Rectangle 2947">
                <a:extLst>
                  <a:ext uri="{FF2B5EF4-FFF2-40B4-BE49-F238E27FC236}">
                    <a16:creationId xmlns:a16="http://schemas.microsoft.com/office/drawing/2014/main" id="{462EA00E-84CC-4C73-AC95-C00BBBBB3FA6}"/>
                  </a:ext>
                </a:extLst>
              </p:cNvPr>
              <p:cNvSpPr/>
              <p:nvPr/>
            </p:nvSpPr>
            <p:spPr>
              <a:xfrm>
                <a:off x="562404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49" name="Rectangle 2948">
                <a:extLst>
                  <a:ext uri="{FF2B5EF4-FFF2-40B4-BE49-F238E27FC236}">
                    <a16:creationId xmlns:a16="http://schemas.microsoft.com/office/drawing/2014/main" id="{4E004770-BA25-47CD-B41D-34E6F36F2B95}"/>
                  </a:ext>
                </a:extLst>
              </p:cNvPr>
              <p:cNvSpPr/>
              <p:nvPr/>
            </p:nvSpPr>
            <p:spPr>
              <a:xfrm>
                <a:off x="564262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0" name="Rectangle 2949">
                <a:extLst>
                  <a:ext uri="{FF2B5EF4-FFF2-40B4-BE49-F238E27FC236}">
                    <a16:creationId xmlns:a16="http://schemas.microsoft.com/office/drawing/2014/main" id="{259D098E-BDBC-4A34-B601-BEE3ED815809}"/>
                  </a:ext>
                </a:extLst>
              </p:cNvPr>
              <p:cNvSpPr/>
              <p:nvPr/>
            </p:nvSpPr>
            <p:spPr>
              <a:xfrm>
                <a:off x="566120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1" name="Rectangle 2950">
                <a:extLst>
                  <a:ext uri="{FF2B5EF4-FFF2-40B4-BE49-F238E27FC236}">
                    <a16:creationId xmlns:a16="http://schemas.microsoft.com/office/drawing/2014/main" id="{290EFC5F-F265-42AB-B87C-F87BE9740379}"/>
                  </a:ext>
                </a:extLst>
              </p:cNvPr>
              <p:cNvSpPr/>
              <p:nvPr/>
            </p:nvSpPr>
            <p:spPr>
              <a:xfrm>
                <a:off x="567979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2" name="Rectangle 2951">
                <a:extLst>
                  <a:ext uri="{FF2B5EF4-FFF2-40B4-BE49-F238E27FC236}">
                    <a16:creationId xmlns:a16="http://schemas.microsoft.com/office/drawing/2014/main" id="{8EC8B3E7-6F25-426B-952A-D2FBC49A9870}"/>
                  </a:ext>
                </a:extLst>
              </p:cNvPr>
              <p:cNvSpPr/>
              <p:nvPr/>
            </p:nvSpPr>
            <p:spPr>
              <a:xfrm>
                <a:off x="569837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3" name="Rectangle 2952">
                <a:extLst>
                  <a:ext uri="{FF2B5EF4-FFF2-40B4-BE49-F238E27FC236}">
                    <a16:creationId xmlns:a16="http://schemas.microsoft.com/office/drawing/2014/main" id="{7011E454-AE64-4E59-9201-853F411944ED}"/>
                  </a:ext>
                </a:extLst>
              </p:cNvPr>
              <p:cNvSpPr/>
              <p:nvPr/>
            </p:nvSpPr>
            <p:spPr>
              <a:xfrm>
                <a:off x="571695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4" name="Rectangle 2953">
                <a:extLst>
                  <a:ext uri="{FF2B5EF4-FFF2-40B4-BE49-F238E27FC236}">
                    <a16:creationId xmlns:a16="http://schemas.microsoft.com/office/drawing/2014/main" id="{50850DD7-1648-4A2C-A091-0A7F698A67A6}"/>
                  </a:ext>
                </a:extLst>
              </p:cNvPr>
              <p:cNvSpPr/>
              <p:nvPr/>
            </p:nvSpPr>
            <p:spPr>
              <a:xfrm>
                <a:off x="573553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5" name="Rectangle 2954">
                <a:extLst>
                  <a:ext uri="{FF2B5EF4-FFF2-40B4-BE49-F238E27FC236}">
                    <a16:creationId xmlns:a16="http://schemas.microsoft.com/office/drawing/2014/main" id="{032509F1-A8EE-444A-8E87-18135822F723}"/>
                  </a:ext>
                </a:extLst>
              </p:cNvPr>
              <p:cNvSpPr/>
              <p:nvPr/>
            </p:nvSpPr>
            <p:spPr>
              <a:xfrm>
                <a:off x="575412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6" name="Rectangle 2955">
                <a:extLst>
                  <a:ext uri="{FF2B5EF4-FFF2-40B4-BE49-F238E27FC236}">
                    <a16:creationId xmlns:a16="http://schemas.microsoft.com/office/drawing/2014/main" id="{60EEB730-3BCB-449D-AF96-BFE463B68D16}"/>
                  </a:ext>
                </a:extLst>
              </p:cNvPr>
              <p:cNvSpPr/>
              <p:nvPr/>
            </p:nvSpPr>
            <p:spPr>
              <a:xfrm>
                <a:off x="577270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7" name="Rectangle 2956">
                <a:extLst>
                  <a:ext uri="{FF2B5EF4-FFF2-40B4-BE49-F238E27FC236}">
                    <a16:creationId xmlns:a16="http://schemas.microsoft.com/office/drawing/2014/main" id="{708D078E-D71B-4B5E-A2D6-FC3B19C4BDDD}"/>
                  </a:ext>
                </a:extLst>
              </p:cNvPr>
              <p:cNvSpPr/>
              <p:nvPr/>
            </p:nvSpPr>
            <p:spPr>
              <a:xfrm>
                <a:off x="579128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8" name="Rectangle 2957">
                <a:extLst>
                  <a:ext uri="{FF2B5EF4-FFF2-40B4-BE49-F238E27FC236}">
                    <a16:creationId xmlns:a16="http://schemas.microsoft.com/office/drawing/2014/main" id="{3188C02F-1C8B-46D5-B1C1-09CF4150947F}"/>
                  </a:ext>
                </a:extLst>
              </p:cNvPr>
              <p:cNvSpPr/>
              <p:nvPr/>
            </p:nvSpPr>
            <p:spPr>
              <a:xfrm>
                <a:off x="580987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59" name="Rectangle 2958">
                <a:extLst>
                  <a:ext uri="{FF2B5EF4-FFF2-40B4-BE49-F238E27FC236}">
                    <a16:creationId xmlns:a16="http://schemas.microsoft.com/office/drawing/2014/main" id="{E2FFD0CD-BAD2-497D-8336-E506384E86C7}"/>
                  </a:ext>
                </a:extLst>
              </p:cNvPr>
              <p:cNvSpPr/>
              <p:nvPr/>
            </p:nvSpPr>
            <p:spPr>
              <a:xfrm>
                <a:off x="582845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0" name="Rectangle 2959">
                <a:extLst>
                  <a:ext uri="{FF2B5EF4-FFF2-40B4-BE49-F238E27FC236}">
                    <a16:creationId xmlns:a16="http://schemas.microsoft.com/office/drawing/2014/main" id="{A7005E6C-AEB6-4CC4-A249-B37A6A40D38B}"/>
                  </a:ext>
                </a:extLst>
              </p:cNvPr>
              <p:cNvSpPr/>
              <p:nvPr/>
            </p:nvSpPr>
            <p:spPr>
              <a:xfrm>
                <a:off x="584703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1" name="Rectangle 2960">
                <a:extLst>
                  <a:ext uri="{FF2B5EF4-FFF2-40B4-BE49-F238E27FC236}">
                    <a16:creationId xmlns:a16="http://schemas.microsoft.com/office/drawing/2014/main" id="{73DACEE7-A2AE-4346-985C-758AA4CFFAB8}"/>
                  </a:ext>
                </a:extLst>
              </p:cNvPr>
              <p:cNvSpPr/>
              <p:nvPr/>
            </p:nvSpPr>
            <p:spPr>
              <a:xfrm>
                <a:off x="586562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2" name="Rectangle 2961">
                <a:extLst>
                  <a:ext uri="{FF2B5EF4-FFF2-40B4-BE49-F238E27FC236}">
                    <a16:creationId xmlns:a16="http://schemas.microsoft.com/office/drawing/2014/main" id="{47E03C9F-2494-42D6-9AF4-B98C71B9CB2F}"/>
                  </a:ext>
                </a:extLst>
              </p:cNvPr>
              <p:cNvSpPr/>
              <p:nvPr/>
            </p:nvSpPr>
            <p:spPr>
              <a:xfrm>
                <a:off x="588420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3" name="Rectangle 2962">
                <a:extLst>
                  <a:ext uri="{FF2B5EF4-FFF2-40B4-BE49-F238E27FC236}">
                    <a16:creationId xmlns:a16="http://schemas.microsoft.com/office/drawing/2014/main" id="{52515DD5-765F-40EF-A41C-5D27B3042BBD}"/>
                  </a:ext>
                </a:extLst>
              </p:cNvPr>
              <p:cNvSpPr/>
              <p:nvPr/>
            </p:nvSpPr>
            <p:spPr>
              <a:xfrm>
                <a:off x="590278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4" name="Rectangle 2963">
                <a:extLst>
                  <a:ext uri="{FF2B5EF4-FFF2-40B4-BE49-F238E27FC236}">
                    <a16:creationId xmlns:a16="http://schemas.microsoft.com/office/drawing/2014/main" id="{0B14B73C-F56B-45BD-AB0C-7BC931DEB00C}"/>
                  </a:ext>
                </a:extLst>
              </p:cNvPr>
              <p:cNvSpPr/>
              <p:nvPr/>
            </p:nvSpPr>
            <p:spPr>
              <a:xfrm>
                <a:off x="5921369"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5" name="Rectangle 2964">
                <a:extLst>
                  <a:ext uri="{FF2B5EF4-FFF2-40B4-BE49-F238E27FC236}">
                    <a16:creationId xmlns:a16="http://schemas.microsoft.com/office/drawing/2014/main" id="{45D00ED8-FF11-4CFB-A910-7C55A96DDC89}"/>
                  </a:ext>
                </a:extLst>
              </p:cNvPr>
              <p:cNvSpPr/>
              <p:nvPr/>
            </p:nvSpPr>
            <p:spPr>
              <a:xfrm>
                <a:off x="5939952"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6" name="Rectangle 2965">
                <a:extLst>
                  <a:ext uri="{FF2B5EF4-FFF2-40B4-BE49-F238E27FC236}">
                    <a16:creationId xmlns:a16="http://schemas.microsoft.com/office/drawing/2014/main" id="{5B26D1C7-E991-4069-85CB-DA90A27A7B67}"/>
                  </a:ext>
                </a:extLst>
              </p:cNvPr>
              <p:cNvSpPr/>
              <p:nvPr/>
            </p:nvSpPr>
            <p:spPr>
              <a:xfrm>
                <a:off x="5958535"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7" name="Rectangle 2966">
                <a:extLst>
                  <a:ext uri="{FF2B5EF4-FFF2-40B4-BE49-F238E27FC236}">
                    <a16:creationId xmlns:a16="http://schemas.microsoft.com/office/drawing/2014/main" id="{D0ECF2A7-4034-41F6-B1A2-C834AD05368A}"/>
                  </a:ext>
                </a:extLst>
              </p:cNvPr>
              <p:cNvSpPr/>
              <p:nvPr/>
            </p:nvSpPr>
            <p:spPr>
              <a:xfrm>
                <a:off x="5977118"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8" name="Rectangle 2967">
                <a:extLst>
                  <a:ext uri="{FF2B5EF4-FFF2-40B4-BE49-F238E27FC236}">
                    <a16:creationId xmlns:a16="http://schemas.microsoft.com/office/drawing/2014/main" id="{68201EC3-9CE7-4D85-AB65-B95CC58AF85A}"/>
                  </a:ext>
                </a:extLst>
              </p:cNvPr>
              <p:cNvSpPr/>
              <p:nvPr/>
            </p:nvSpPr>
            <p:spPr>
              <a:xfrm>
                <a:off x="5995701"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69" name="Rectangle 2968">
                <a:extLst>
                  <a:ext uri="{FF2B5EF4-FFF2-40B4-BE49-F238E27FC236}">
                    <a16:creationId xmlns:a16="http://schemas.microsoft.com/office/drawing/2014/main" id="{B5BDFC42-287C-42CD-B3A2-8C496B5B8509}"/>
                  </a:ext>
                </a:extLst>
              </p:cNvPr>
              <p:cNvSpPr/>
              <p:nvPr/>
            </p:nvSpPr>
            <p:spPr>
              <a:xfrm>
                <a:off x="6014284"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70" name="Rectangle 2969">
                <a:extLst>
                  <a:ext uri="{FF2B5EF4-FFF2-40B4-BE49-F238E27FC236}">
                    <a16:creationId xmlns:a16="http://schemas.microsoft.com/office/drawing/2014/main" id="{A77A5130-8AAB-490A-BD8C-09C294019D49}"/>
                  </a:ext>
                </a:extLst>
              </p:cNvPr>
              <p:cNvSpPr/>
              <p:nvPr/>
            </p:nvSpPr>
            <p:spPr>
              <a:xfrm>
                <a:off x="6032867"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71" name="Rectangle 2970">
                <a:extLst>
                  <a:ext uri="{FF2B5EF4-FFF2-40B4-BE49-F238E27FC236}">
                    <a16:creationId xmlns:a16="http://schemas.microsoft.com/office/drawing/2014/main" id="{3D90E806-4239-42CA-B8DA-EFAADE5B6DA6}"/>
                  </a:ext>
                </a:extLst>
              </p:cNvPr>
              <p:cNvSpPr/>
              <p:nvPr/>
            </p:nvSpPr>
            <p:spPr>
              <a:xfrm>
                <a:off x="6051450"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72" name="Rectangle 2971">
                <a:extLst>
                  <a:ext uri="{FF2B5EF4-FFF2-40B4-BE49-F238E27FC236}">
                    <a16:creationId xmlns:a16="http://schemas.microsoft.com/office/drawing/2014/main" id="{AC7D7A15-A791-46AD-A272-7111159E6C67}"/>
                  </a:ext>
                </a:extLst>
              </p:cNvPr>
              <p:cNvSpPr/>
              <p:nvPr/>
            </p:nvSpPr>
            <p:spPr>
              <a:xfrm>
                <a:off x="6070033"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sp>
            <p:nvSpPr>
              <p:cNvPr id="2973" name="Rectangle 2972">
                <a:extLst>
                  <a:ext uri="{FF2B5EF4-FFF2-40B4-BE49-F238E27FC236}">
                    <a16:creationId xmlns:a16="http://schemas.microsoft.com/office/drawing/2014/main" id="{6B232AEC-6F15-474F-A439-97B2CD31D882}"/>
                  </a:ext>
                </a:extLst>
              </p:cNvPr>
              <p:cNvSpPr/>
              <p:nvPr/>
            </p:nvSpPr>
            <p:spPr>
              <a:xfrm>
                <a:off x="6088616" y="4344302"/>
                <a:ext cx="9144" cy="454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dirty="0"/>
              </a:p>
            </p:txBody>
          </p:sp>
        </p:grpSp>
      </p:grpSp>
      <p:grpSp>
        <p:nvGrpSpPr>
          <p:cNvPr id="3004" name="Group 3003">
            <a:extLst>
              <a:ext uri="{FF2B5EF4-FFF2-40B4-BE49-F238E27FC236}">
                <a16:creationId xmlns:a16="http://schemas.microsoft.com/office/drawing/2014/main" id="{D2CBD425-1C9D-451A-AADC-51175FBB8C75}"/>
              </a:ext>
            </a:extLst>
          </p:cNvPr>
          <p:cNvGrpSpPr/>
          <p:nvPr userDrawn="1"/>
        </p:nvGrpSpPr>
        <p:grpSpPr>
          <a:xfrm>
            <a:off x="9030514" y="2"/>
            <a:ext cx="113605" cy="6857999"/>
            <a:chOff x="12040685" y="1"/>
            <a:chExt cx="151473" cy="6857999"/>
          </a:xfrm>
          <a:solidFill>
            <a:schemeClr val="bg1">
              <a:lumMod val="50000"/>
            </a:schemeClr>
          </a:solidFill>
        </p:grpSpPr>
        <p:sp>
          <p:nvSpPr>
            <p:cNvPr id="3005" name="Isosceles Triangle 3004">
              <a:extLst>
                <a:ext uri="{FF2B5EF4-FFF2-40B4-BE49-F238E27FC236}">
                  <a16:creationId xmlns:a16="http://schemas.microsoft.com/office/drawing/2014/main" id="{FD41CEC7-D327-44EF-8010-92531663B4E7}"/>
                </a:ext>
              </a:extLst>
            </p:cNvPr>
            <p:cNvSpPr/>
            <p:nvPr/>
          </p:nvSpPr>
          <p:spPr>
            <a:xfrm rot="5400000">
              <a:off x="12002122" y="38564"/>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06" name="Isosceles Triangle 3005">
              <a:extLst>
                <a:ext uri="{FF2B5EF4-FFF2-40B4-BE49-F238E27FC236}">
                  <a16:creationId xmlns:a16="http://schemas.microsoft.com/office/drawing/2014/main" id="{3C2733EB-351A-48F6-8802-B019E983B3BC}"/>
                </a:ext>
              </a:extLst>
            </p:cNvPr>
            <p:cNvSpPr/>
            <p:nvPr/>
          </p:nvSpPr>
          <p:spPr>
            <a:xfrm rot="5400000">
              <a:off x="12002122" y="25582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07" name="Isosceles Triangle 3006">
              <a:extLst>
                <a:ext uri="{FF2B5EF4-FFF2-40B4-BE49-F238E27FC236}">
                  <a16:creationId xmlns:a16="http://schemas.microsoft.com/office/drawing/2014/main" id="{41FFCA62-1522-4055-B836-4D0EAE26A06B}"/>
                </a:ext>
              </a:extLst>
            </p:cNvPr>
            <p:cNvSpPr/>
            <p:nvPr/>
          </p:nvSpPr>
          <p:spPr>
            <a:xfrm rot="5400000">
              <a:off x="12002122" y="27865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08" name="Isosceles Triangle 3007">
              <a:extLst>
                <a:ext uri="{FF2B5EF4-FFF2-40B4-BE49-F238E27FC236}">
                  <a16:creationId xmlns:a16="http://schemas.microsoft.com/office/drawing/2014/main" id="{7EA48909-C2A4-452E-879A-9452C4210BF9}"/>
                </a:ext>
              </a:extLst>
            </p:cNvPr>
            <p:cNvSpPr/>
            <p:nvPr/>
          </p:nvSpPr>
          <p:spPr>
            <a:xfrm rot="5400000">
              <a:off x="12002122" y="30148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09" name="Isosceles Triangle 3008">
              <a:extLst>
                <a:ext uri="{FF2B5EF4-FFF2-40B4-BE49-F238E27FC236}">
                  <a16:creationId xmlns:a16="http://schemas.microsoft.com/office/drawing/2014/main" id="{1A8CE0F5-CDD3-4C7D-9139-27260DA43F2B}"/>
                </a:ext>
              </a:extLst>
            </p:cNvPr>
            <p:cNvSpPr/>
            <p:nvPr/>
          </p:nvSpPr>
          <p:spPr>
            <a:xfrm rot="5400000">
              <a:off x="12002122" y="32431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0" name="Isosceles Triangle 3009">
              <a:extLst>
                <a:ext uri="{FF2B5EF4-FFF2-40B4-BE49-F238E27FC236}">
                  <a16:creationId xmlns:a16="http://schemas.microsoft.com/office/drawing/2014/main" id="{572A5CEE-2EFB-4E22-A76A-2E31994D6CAD}"/>
                </a:ext>
              </a:extLst>
            </p:cNvPr>
            <p:cNvSpPr/>
            <p:nvPr/>
          </p:nvSpPr>
          <p:spPr>
            <a:xfrm rot="5400000">
              <a:off x="12002122" y="34714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1" name="Isosceles Triangle 3010">
              <a:extLst>
                <a:ext uri="{FF2B5EF4-FFF2-40B4-BE49-F238E27FC236}">
                  <a16:creationId xmlns:a16="http://schemas.microsoft.com/office/drawing/2014/main" id="{EF0DB4B2-E50C-483C-82A6-E4CE8A287B7F}"/>
                </a:ext>
              </a:extLst>
            </p:cNvPr>
            <p:cNvSpPr/>
            <p:nvPr/>
          </p:nvSpPr>
          <p:spPr>
            <a:xfrm rot="5400000">
              <a:off x="12002122" y="36998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2" name="Isosceles Triangle 3011">
              <a:extLst>
                <a:ext uri="{FF2B5EF4-FFF2-40B4-BE49-F238E27FC236}">
                  <a16:creationId xmlns:a16="http://schemas.microsoft.com/office/drawing/2014/main" id="{7254F193-29EC-4F12-A128-D564C5C42E6D}"/>
                </a:ext>
              </a:extLst>
            </p:cNvPr>
            <p:cNvSpPr/>
            <p:nvPr/>
          </p:nvSpPr>
          <p:spPr>
            <a:xfrm rot="5400000">
              <a:off x="12002122" y="39281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3" name="Isosceles Triangle 3012">
              <a:extLst>
                <a:ext uri="{FF2B5EF4-FFF2-40B4-BE49-F238E27FC236}">
                  <a16:creationId xmlns:a16="http://schemas.microsoft.com/office/drawing/2014/main" id="{A1F76831-2EBC-4E5D-9B25-542459D4EBDC}"/>
                </a:ext>
              </a:extLst>
            </p:cNvPr>
            <p:cNvSpPr/>
            <p:nvPr/>
          </p:nvSpPr>
          <p:spPr>
            <a:xfrm rot="5400000">
              <a:off x="12002122" y="41564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4" name="Isosceles Triangle 3013">
              <a:extLst>
                <a:ext uri="{FF2B5EF4-FFF2-40B4-BE49-F238E27FC236}">
                  <a16:creationId xmlns:a16="http://schemas.microsoft.com/office/drawing/2014/main" id="{54906D23-5F06-401D-A901-E4950A008089}"/>
                </a:ext>
              </a:extLst>
            </p:cNvPr>
            <p:cNvSpPr/>
            <p:nvPr/>
          </p:nvSpPr>
          <p:spPr>
            <a:xfrm rot="5400000">
              <a:off x="12002122" y="43847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5" name="Isosceles Triangle 3014">
              <a:extLst>
                <a:ext uri="{FF2B5EF4-FFF2-40B4-BE49-F238E27FC236}">
                  <a16:creationId xmlns:a16="http://schemas.microsoft.com/office/drawing/2014/main" id="{AE9AEAAA-F1B7-455C-9964-9EB13E2BB90F}"/>
                </a:ext>
              </a:extLst>
            </p:cNvPr>
            <p:cNvSpPr/>
            <p:nvPr/>
          </p:nvSpPr>
          <p:spPr>
            <a:xfrm rot="5400000">
              <a:off x="12002122" y="46130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6" name="Isosceles Triangle 3015">
              <a:extLst>
                <a:ext uri="{FF2B5EF4-FFF2-40B4-BE49-F238E27FC236}">
                  <a16:creationId xmlns:a16="http://schemas.microsoft.com/office/drawing/2014/main" id="{A5E0F8EC-F7C4-4955-BF47-CA0D8DE01E0C}"/>
                </a:ext>
              </a:extLst>
            </p:cNvPr>
            <p:cNvSpPr/>
            <p:nvPr/>
          </p:nvSpPr>
          <p:spPr>
            <a:xfrm rot="5400000">
              <a:off x="12002122" y="48414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7" name="Isosceles Triangle 3016">
              <a:extLst>
                <a:ext uri="{FF2B5EF4-FFF2-40B4-BE49-F238E27FC236}">
                  <a16:creationId xmlns:a16="http://schemas.microsoft.com/office/drawing/2014/main" id="{8386D428-AA2E-4BAF-9EDF-927C7AD55437}"/>
                </a:ext>
              </a:extLst>
            </p:cNvPr>
            <p:cNvSpPr/>
            <p:nvPr/>
          </p:nvSpPr>
          <p:spPr>
            <a:xfrm rot="5400000">
              <a:off x="12002122" y="50697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8" name="Isosceles Triangle 3017">
              <a:extLst>
                <a:ext uri="{FF2B5EF4-FFF2-40B4-BE49-F238E27FC236}">
                  <a16:creationId xmlns:a16="http://schemas.microsoft.com/office/drawing/2014/main" id="{5E2C092F-F5E4-4D9C-99DD-191C2A318EAA}"/>
                </a:ext>
              </a:extLst>
            </p:cNvPr>
            <p:cNvSpPr/>
            <p:nvPr/>
          </p:nvSpPr>
          <p:spPr>
            <a:xfrm rot="5400000">
              <a:off x="12002122" y="52980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19" name="Isosceles Triangle 3018">
              <a:extLst>
                <a:ext uri="{FF2B5EF4-FFF2-40B4-BE49-F238E27FC236}">
                  <a16:creationId xmlns:a16="http://schemas.microsoft.com/office/drawing/2014/main" id="{6BFA0176-D56B-412D-B006-E85462E36FD4}"/>
                </a:ext>
              </a:extLst>
            </p:cNvPr>
            <p:cNvSpPr/>
            <p:nvPr/>
          </p:nvSpPr>
          <p:spPr>
            <a:xfrm rot="5400000">
              <a:off x="12002122" y="55263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0" name="Isosceles Triangle 3019">
              <a:extLst>
                <a:ext uri="{FF2B5EF4-FFF2-40B4-BE49-F238E27FC236}">
                  <a16:creationId xmlns:a16="http://schemas.microsoft.com/office/drawing/2014/main" id="{EC546E52-20A6-403A-A68D-AD6AD9F3C1F2}"/>
                </a:ext>
              </a:extLst>
            </p:cNvPr>
            <p:cNvSpPr/>
            <p:nvPr/>
          </p:nvSpPr>
          <p:spPr>
            <a:xfrm rot="5400000">
              <a:off x="12002122" y="57546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1" name="Isosceles Triangle 3020">
              <a:extLst>
                <a:ext uri="{FF2B5EF4-FFF2-40B4-BE49-F238E27FC236}">
                  <a16:creationId xmlns:a16="http://schemas.microsoft.com/office/drawing/2014/main" id="{46853424-5068-4417-8BAC-DEBBB4538BEE}"/>
                </a:ext>
              </a:extLst>
            </p:cNvPr>
            <p:cNvSpPr/>
            <p:nvPr/>
          </p:nvSpPr>
          <p:spPr>
            <a:xfrm rot="5400000">
              <a:off x="12002122" y="59830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2" name="Isosceles Triangle 3021">
              <a:extLst>
                <a:ext uri="{FF2B5EF4-FFF2-40B4-BE49-F238E27FC236}">
                  <a16:creationId xmlns:a16="http://schemas.microsoft.com/office/drawing/2014/main" id="{6D4897CB-2A02-4B34-9381-EB37F7F39B7C}"/>
                </a:ext>
              </a:extLst>
            </p:cNvPr>
            <p:cNvSpPr/>
            <p:nvPr/>
          </p:nvSpPr>
          <p:spPr>
            <a:xfrm rot="5400000">
              <a:off x="12002122" y="62113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3" name="Isosceles Triangle 3022">
              <a:extLst>
                <a:ext uri="{FF2B5EF4-FFF2-40B4-BE49-F238E27FC236}">
                  <a16:creationId xmlns:a16="http://schemas.microsoft.com/office/drawing/2014/main" id="{5FC1218D-5106-4B7A-9AEC-D3964129CFD6}"/>
                </a:ext>
              </a:extLst>
            </p:cNvPr>
            <p:cNvSpPr/>
            <p:nvPr/>
          </p:nvSpPr>
          <p:spPr>
            <a:xfrm rot="5400000">
              <a:off x="12002122" y="64396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4" name="Isosceles Triangle 3023">
              <a:extLst>
                <a:ext uri="{FF2B5EF4-FFF2-40B4-BE49-F238E27FC236}">
                  <a16:creationId xmlns:a16="http://schemas.microsoft.com/office/drawing/2014/main" id="{24806B1D-C63C-4710-938C-4B77B9EBE77A}"/>
                </a:ext>
              </a:extLst>
            </p:cNvPr>
            <p:cNvSpPr/>
            <p:nvPr/>
          </p:nvSpPr>
          <p:spPr>
            <a:xfrm rot="5400000">
              <a:off x="12002122" y="666796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5" name="Isosceles Triangle 3024">
              <a:extLst>
                <a:ext uri="{FF2B5EF4-FFF2-40B4-BE49-F238E27FC236}">
                  <a16:creationId xmlns:a16="http://schemas.microsoft.com/office/drawing/2014/main" id="{6A958D94-ED23-4298-8EAC-5761BC96407D}"/>
                </a:ext>
              </a:extLst>
            </p:cNvPr>
            <p:cNvSpPr/>
            <p:nvPr/>
          </p:nvSpPr>
          <p:spPr>
            <a:xfrm rot="5400000">
              <a:off x="12002122" y="26073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6" name="Isosceles Triangle 3025">
              <a:extLst>
                <a:ext uri="{FF2B5EF4-FFF2-40B4-BE49-F238E27FC236}">
                  <a16:creationId xmlns:a16="http://schemas.microsoft.com/office/drawing/2014/main" id="{E5563CAC-F4BB-43D3-AC9B-B533A97C0D2A}"/>
                </a:ext>
              </a:extLst>
            </p:cNvPr>
            <p:cNvSpPr/>
            <p:nvPr/>
          </p:nvSpPr>
          <p:spPr>
            <a:xfrm rot="5400000">
              <a:off x="12002122" y="48905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7" name="Isosceles Triangle 3026">
              <a:extLst>
                <a:ext uri="{FF2B5EF4-FFF2-40B4-BE49-F238E27FC236}">
                  <a16:creationId xmlns:a16="http://schemas.microsoft.com/office/drawing/2014/main" id="{27D8AE1D-90E8-41AF-B452-4387FC4B07A4}"/>
                </a:ext>
              </a:extLst>
            </p:cNvPr>
            <p:cNvSpPr/>
            <p:nvPr/>
          </p:nvSpPr>
          <p:spPr>
            <a:xfrm rot="5400000">
              <a:off x="12002122" y="71737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8" name="Isosceles Triangle 3027">
              <a:extLst>
                <a:ext uri="{FF2B5EF4-FFF2-40B4-BE49-F238E27FC236}">
                  <a16:creationId xmlns:a16="http://schemas.microsoft.com/office/drawing/2014/main" id="{52D51F9C-62E3-4E55-AF60-B1E1CD08A8E8}"/>
                </a:ext>
              </a:extLst>
            </p:cNvPr>
            <p:cNvSpPr/>
            <p:nvPr/>
          </p:nvSpPr>
          <p:spPr>
            <a:xfrm rot="5400000">
              <a:off x="12002122" y="94569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29" name="Isosceles Triangle 3028">
              <a:extLst>
                <a:ext uri="{FF2B5EF4-FFF2-40B4-BE49-F238E27FC236}">
                  <a16:creationId xmlns:a16="http://schemas.microsoft.com/office/drawing/2014/main" id="{27CC277B-442D-4879-A55E-4B1018007B46}"/>
                </a:ext>
              </a:extLst>
            </p:cNvPr>
            <p:cNvSpPr/>
            <p:nvPr/>
          </p:nvSpPr>
          <p:spPr>
            <a:xfrm rot="5400000">
              <a:off x="12002122" y="117401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30" name="Isosceles Triangle 3029">
              <a:extLst>
                <a:ext uri="{FF2B5EF4-FFF2-40B4-BE49-F238E27FC236}">
                  <a16:creationId xmlns:a16="http://schemas.microsoft.com/office/drawing/2014/main" id="{3A3BB27F-6D71-4B08-8C12-2E34F5C38761}"/>
                </a:ext>
              </a:extLst>
            </p:cNvPr>
            <p:cNvSpPr/>
            <p:nvPr/>
          </p:nvSpPr>
          <p:spPr>
            <a:xfrm rot="5400000">
              <a:off x="12002122" y="140233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31" name="Isosceles Triangle 3030">
              <a:extLst>
                <a:ext uri="{FF2B5EF4-FFF2-40B4-BE49-F238E27FC236}">
                  <a16:creationId xmlns:a16="http://schemas.microsoft.com/office/drawing/2014/main" id="{7C8F12E0-BAA2-4721-B197-DC739CEC9AFD}"/>
                </a:ext>
              </a:extLst>
            </p:cNvPr>
            <p:cNvSpPr/>
            <p:nvPr/>
          </p:nvSpPr>
          <p:spPr>
            <a:xfrm rot="5400000">
              <a:off x="12002122" y="163065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32" name="Isosceles Triangle 3031">
              <a:extLst>
                <a:ext uri="{FF2B5EF4-FFF2-40B4-BE49-F238E27FC236}">
                  <a16:creationId xmlns:a16="http://schemas.microsoft.com/office/drawing/2014/main" id="{B0DF81D7-D74C-4DE1-89DE-6D3481FE08F0}"/>
                </a:ext>
              </a:extLst>
            </p:cNvPr>
            <p:cNvSpPr/>
            <p:nvPr/>
          </p:nvSpPr>
          <p:spPr>
            <a:xfrm rot="5400000">
              <a:off x="12002122" y="185897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33" name="Isosceles Triangle 3032">
              <a:extLst>
                <a:ext uri="{FF2B5EF4-FFF2-40B4-BE49-F238E27FC236}">
                  <a16:creationId xmlns:a16="http://schemas.microsoft.com/office/drawing/2014/main" id="{4484DF98-53C7-45B5-99AA-BA5FBA6114DC}"/>
                </a:ext>
              </a:extLst>
            </p:cNvPr>
            <p:cNvSpPr/>
            <p:nvPr/>
          </p:nvSpPr>
          <p:spPr>
            <a:xfrm rot="5400000">
              <a:off x="12002122" y="208729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34" name="Isosceles Triangle 3033">
              <a:extLst>
                <a:ext uri="{FF2B5EF4-FFF2-40B4-BE49-F238E27FC236}">
                  <a16:creationId xmlns:a16="http://schemas.microsoft.com/office/drawing/2014/main" id="{100957F1-2643-4662-97CC-2AE4DCB0FA79}"/>
                </a:ext>
              </a:extLst>
            </p:cNvPr>
            <p:cNvSpPr/>
            <p:nvPr/>
          </p:nvSpPr>
          <p:spPr>
            <a:xfrm rot="5400000">
              <a:off x="12002122" y="231561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35" name="Group 3034">
            <a:extLst>
              <a:ext uri="{FF2B5EF4-FFF2-40B4-BE49-F238E27FC236}">
                <a16:creationId xmlns:a16="http://schemas.microsoft.com/office/drawing/2014/main" id="{FCE2B77B-B133-47E8-8CEA-DC3C78F56D6D}"/>
              </a:ext>
            </a:extLst>
          </p:cNvPr>
          <p:cNvGrpSpPr/>
          <p:nvPr userDrawn="1"/>
        </p:nvGrpSpPr>
        <p:grpSpPr>
          <a:xfrm>
            <a:off x="4573772" y="-1253"/>
            <a:ext cx="4458907" cy="228626"/>
            <a:chOff x="6098362" y="-1253"/>
            <a:chExt cx="5945209" cy="228626"/>
          </a:xfrm>
          <a:solidFill>
            <a:schemeClr val="bg1">
              <a:lumMod val="50000"/>
            </a:schemeClr>
          </a:solidFill>
        </p:grpSpPr>
        <p:sp>
          <p:nvSpPr>
            <p:cNvPr id="3036" name="Isosceles Triangle 3035">
              <a:extLst>
                <a:ext uri="{FF2B5EF4-FFF2-40B4-BE49-F238E27FC236}">
                  <a16:creationId xmlns:a16="http://schemas.microsoft.com/office/drawing/2014/main" id="{2C521DF6-EB22-4FBE-93FD-C7D9FECD32BA}"/>
                </a:ext>
              </a:extLst>
            </p:cNvPr>
            <p:cNvSpPr/>
            <p:nvPr/>
          </p:nvSpPr>
          <p:spPr>
            <a:xfrm>
              <a:off x="6098362" y="-125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37" name="Isosceles Triangle 3036">
              <a:extLst>
                <a:ext uri="{FF2B5EF4-FFF2-40B4-BE49-F238E27FC236}">
                  <a16:creationId xmlns:a16="http://schemas.microsoft.com/office/drawing/2014/main" id="{C2FFA5E8-9D9D-428B-BF5E-339D212B8CD1}"/>
                </a:ext>
              </a:extLst>
            </p:cNvPr>
            <p:cNvSpPr/>
            <p:nvPr/>
          </p:nvSpPr>
          <p:spPr>
            <a:xfrm>
              <a:off x="6327127" y="-125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38" name="Isosceles Triangle 3037">
              <a:extLst>
                <a:ext uri="{FF2B5EF4-FFF2-40B4-BE49-F238E27FC236}">
                  <a16:creationId xmlns:a16="http://schemas.microsoft.com/office/drawing/2014/main" id="{AF8ECD27-61EA-40B3-8492-CE0A7831341F}"/>
                </a:ext>
              </a:extLst>
            </p:cNvPr>
            <p:cNvSpPr/>
            <p:nvPr/>
          </p:nvSpPr>
          <p:spPr>
            <a:xfrm>
              <a:off x="6555892" y="-125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39" name="Isosceles Triangle 3038">
              <a:extLst>
                <a:ext uri="{FF2B5EF4-FFF2-40B4-BE49-F238E27FC236}">
                  <a16:creationId xmlns:a16="http://schemas.microsoft.com/office/drawing/2014/main" id="{DE15E230-4014-449B-9090-DAA4AFA51E71}"/>
                </a:ext>
              </a:extLst>
            </p:cNvPr>
            <p:cNvSpPr/>
            <p:nvPr/>
          </p:nvSpPr>
          <p:spPr>
            <a:xfrm>
              <a:off x="6784657" y="-125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0" name="Isosceles Triangle 3039">
              <a:extLst>
                <a:ext uri="{FF2B5EF4-FFF2-40B4-BE49-F238E27FC236}">
                  <a16:creationId xmlns:a16="http://schemas.microsoft.com/office/drawing/2014/main" id="{9F217B79-84EC-45EE-A691-3FE934B29A5D}"/>
                </a:ext>
              </a:extLst>
            </p:cNvPr>
            <p:cNvSpPr/>
            <p:nvPr/>
          </p:nvSpPr>
          <p:spPr>
            <a:xfrm>
              <a:off x="7013422" y="-124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1" name="Isosceles Triangle 3040">
              <a:extLst>
                <a:ext uri="{FF2B5EF4-FFF2-40B4-BE49-F238E27FC236}">
                  <a16:creationId xmlns:a16="http://schemas.microsoft.com/office/drawing/2014/main" id="{9A496EEF-8152-4F68-95DA-CAFF6CFAD342}"/>
                </a:ext>
              </a:extLst>
            </p:cNvPr>
            <p:cNvSpPr/>
            <p:nvPr/>
          </p:nvSpPr>
          <p:spPr>
            <a:xfrm>
              <a:off x="7242187" y="-124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2" name="Isosceles Triangle 3041">
              <a:extLst>
                <a:ext uri="{FF2B5EF4-FFF2-40B4-BE49-F238E27FC236}">
                  <a16:creationId xmlns:a16="http://schemas.microsoft.com/office/drawing/2014/main" id="{029DC1F8-718C-469B-A7CD-C9A08009B295}"/>
                </a:ext>
              </a:extLst>
            </p:cNvPr>
            <p:cNvSpPr/>
            <p:nvPr/>
          </p:nvSpPr>
          <p:spPr>
            <a:xfrm>
              <a:off x="7470952" y="-124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3" name="Isosceles Triangle 3042">
              <a:extLst>
                <a:ext uri="{FF2B5EF4-FFF2-40B4-BE49-F238E27FC236}">
                  <a16:creationId xmlns:a16="http://schemas.microsoft.com/office/drawing/2014/main" id="{0D439BB3-391C-4CCB-9CEE-EFF44A01F5C5}"/>
                </a:ext>
              </a:extLst>
            </p:cNvPr>
            <p:cNvSpPr/>
            <p:nvPr/>
          </p:nvSpPr>
          <p:spPr>
            <a:xfrm>
              <a:off x="7699717" y="-124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4" name="Isosceles Triangle 3043">
              <a:extLst>
                <a:ext uri="{FF2B5EF4-FFF2-40B4-BE49-F238E27FC236}">
                  <a16:creationId xmlns:a16="http://schemas.microsoft.com/office/drawing/2014/main" id="{EB908D9D-2456-47DA-947A-16B790696D1B}"/>
                </a:ext>
              </a:extLst>
            </p:cNvPr>
            <p:cNvSpPr/>
            <p:nvPr/>
          </p:nvSpPr>
          <p:spPr>
            <a:xfrm>
              <a:off x="7928482" y="-124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5" name="Isosceles Triangle 3044">
              <a:extLst>
                <a:ext uri="{FF2B5EF4-FFF2-40B4-BE49-F238E27FC236}">
                  <a16:creationId xmlns:a16="http://schemas.microsoft.com/office/drawing/2014/main" id="{A0216444-8763-4CBF-86ED-0CBA8D42ADF1}"/>
                </a:ext>
              </a:extLst>
            </p:cNvPr>
            <p:cNvSpPr/>
            <p:nvPr/>
          </p:nvSpPr>
          <p:spPr>
            <a:xfrm>
              <a:off x="8157247" y="-124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6" name="Isosceles Triangle 3045">
              <a:extLst>
                <a:ext uri="{FF2B5EF4-FFF2-40B4-BE49-F238E27FC236}">
                  <a16:creationId xmlns:a16="http://schemas.microsoft.com/office/drawing/2014/main" id="{023098D8-CD1B-42F1-A13C-D3CBC3F4EE9A}"/>
                </a:ext>
              </a:extLst>
            </p:cNvPr>
            <p:cNvSpPr/>
            <p:nvPr/>
          </p:nvSpPr>
          <p:spPr>
            <a:xfrm>
              <a:off x="8386012" y="-124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7" name="Isosceles Triangle 3046">
              <a:extLst>
                <a:ext uri="{FF2B5EF4-FFF2-40B4-BE49-F238E27FC236}">
                  <a16:creationId xmlns:a16="http://schemas.microsoft.com/office/drawing/2014/main" id="{FB86DA50-9C39-4634-B199-9C409118C9C8}"/>
                </a:ext>
              </a:extLst>
            </p:cNvPr>
            <p:cNvSpPr/>
            <p:nvPr/>
          </p:nvSpPr>
          <p:spPr>
            <a:xfrm>
              <a:off x="8614777" y="-124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8" name="Isosceles Triangle 3047">
              <a:extLst>
                <a:ext uri="{FF2B5EF4-FFF2-40B4-BE49-F238E27FC236}">
                  <a16:creationId xmlns:a16="http://schemas.microsoft.com/office/drawing/2014/main" id="{689CA417-B6BF-4F21-BC1F-B1D14E933406}"/>
                </a:ext>
              </a:extLst>
            </p:cNvPr>
            <p:cNvSpPr/>
            <p:nvPr/>
          </p:nvSpPr>
          <p:spPr>
            <a:xfrm>
              <a:off x="8843542" y="-124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49" name="Isosceles Triangle 3048">
              <a:extLst>
                <a:ext uri="{FF2B5EF4-FFF2-40B4-BE49-F238E27FC236}">
                  <a16:creationId xmlns:a16="http://schemas.microsoft.com/office/drawing/2014/main" id="{AAF47FE0-9768-4070-998E-A4B92DCE85CC}"/>
                </a:ext>
              </a:extLst>
            </p:cNvPr>
            <p:cNvSpPr/>
            <p:nvPr/>
          </p:nvSpPr>
          <p:spPr>
            <a:xfrm>
              <a:off x="9072307" y="-124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0" name="Isosceles Triangle 3049">
              <a:extLst>
                <a:ext uri="{FF2B5EF4-FFF2-40B4-BE49-F238E27FC236}">
                  <a16:creationId xmlns:a16="http://schemas.microsoft.com/office/drawing/2014/main" id="{5B9DC6A1-C1FA-4F19-AFEE-E8175E82B217}"/>
                </a:ext>
              </a:extLst>
            </p:cNvPr>
            <p:cNvSpPr/>
            <p:nvPr/>
          </p:nvSpPr>
          <p:spPr>
            <a:xfrm>
              <a:off x="9301072" y="-123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1" name="Isosceles Triangle 3050">
              <a:extLst>
                <a:ext uri="{FF2B5EF4-FFF2-40B4-BE49-F238E27FC236}">
                  <a16:creationId xmlns:a16="http://schemas.microsoft.com/office/drawing/2014/main" id="{2AF9A6DE-7B40-4DF1-B575-5D6451958959}"/>
                </a:ext>
              </a:extLst>
            </p:cNvPr>
            <p:cNvSpPr/>
            <p:nvPr/>
          </p:nvSpPr>
          <p:spPr>
            <a:xfrm>
              <a:off x="9529837" y="-123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2" name="Isosceles Triangle 3051">
              <a:extLst>
                <a:ext uri="{FF2B5EF4-FFF2-40B4-BE49-F238E27FC236}">
                  <a16:creationId xmlns:a16="http://schemas.microsoft.com/office/drawing/2014/main" id="{4EEC590D-440B-42DB-9CBE-1072456B3F00}"/>
                </a:ext>
              </a:extLst>
            </p:cNvPr>
            <p:cNvSpPr/>
            <p:nvPr/>
          </p:nvSpPr>
          <p:spPr>
            <a:xfrm>
              <a:off x="9758602" y="-123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3" name="Isosceles Triangle 3052">
              <a:extLst>
                <a:ext uri="{FF2B5EF4-FFF2-40B4-BE49-F238E27FC236}">
                  <a16:creationId xmlns:a16="http://schemas.microsoft.com/office/drawing/2014/main" id="{BB8C11FA-335A-4C13-8443-FAE5C4A752EB}"/>
                </a:ext>
              </a:extLst>
            </p:cNvPr>
            <p:cNvSpPr/>
            <p:nvPr/>
          </p:nvSpPr>
          <p:spPr>
            <a:xfrm>
              <a:off x="9987367" y="-123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4" name="Isosceles Triangle 3053">
              <a:extLst>
                <a:ext uri="{FF2B5EF4-FFF2-40B4-BE49-F238E27FC236}">
                  <a16:creationId xmlns:a16="http://schemas.microsoft.com/office/drawing/2014/main" id="{94C5E07B-4E98-4733-A42B-C69907DC78C8}"/>
                </a:ext>
              </a:extLst>
            </p:cNvPr>
            <p:cNvSpPr/>
            <p:nvPr/>
          </p:nvSpPr>
          <p:spPr>
            <a:xfrm>
              <a:off x="10216132" y="-123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5" name="Isosceles Triangle 3054">
              <a:extLst>
                <a:ext uri="{FF2B5EF4-FFF2-40B4-BE49-F238E27FC236}">
                  <a16:creationId xmlns:a16="http://schemas.microsoft.com/office/drawing/2014/main" id="{130F6BF1-A4FB-45C0-ABB9-AD99BE14D758}"/>
                </a:ext>
              </a:extLst>
            </p:cNvPr>
            <p:cNvSpPr/>
            <p:nvPr/>
          </p:nvSpPr>
          <p:spPr>
            <a:xfrm>
              <a:off x="10444897" y="-123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6" name="Isosceles Triangle 3055">
              <a:extLst>
                <a:ext uri="{FF2B5EF4-FFF2-40B4-BE49-F238E27FC236}">
                  <a16:creationId xmlns:a16="http://schemas.microsoft.com/office/drawing/2014/main" id="{891E248A-51AE-4DEE-9819-37030E8D6205}"/>
                </a:ext>
              </a:extLst>
            </p:cNvPr>
            <p:cNvSpPr/>
            <p:nvPr/>
          </p:nvSpPr>
          <p:spPr>
            <a:xfrm>
              <a:off x="10673662" y="-123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7" name="Isosceles Triangle 3056">
              <a:extLst>
                <a:ext uri="{FF2B5EF4-FFF2-40B4-BE49-F238E27FC236}">
                  <a16:creationId xmlns:a16="http://schemas.microsoft.com/office/drawing/2014/main" id="{13C25978-EF63-4FC0-9B25-642798895E62}"/>
                </a:ext>
              </a:extLst>
            </p:cNvPr>
            <p:cNvSpPr/>
            <p:nvPr/>
          </p:nvSpPr>
          <p:spPr>
            <a:xfrm>
              <a:off x="10902427" y="-123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8" name="Isosceles Triangle 3057">
              <a:extLst>
                <a:ext uri="{FF2B5EF4-FFF2-40B4-BE49-F238E27FC236}">
                  <a16:creationId xmlns:a16="http://schemas.microsoft.com/office/drawing/2014/main" id="{26626218-DD09-4D12-84DF-E3C084DCDCEA}"/>
                </a:ext>
              </a:extLst>
            </p:cNvPr>
            <p:cNvSpPr/>
            <p:nvPr/>
          </p:nvSpPr>
          <p:spPr>
            <a:xfrm>
              <a:off x="11131192" y="-123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59" name="Isosceles Triangle 3058">
              <a:extLst>
                <a:ext uri="{FF2B5EF4-FFF2-40B4-BE49-F238E27FC236}">
                  <a16:creationId xmlns:a16="http://schemas.microsoft.com/office/drawing/2014/main" id="{66D019AD-F695-40F5-B506-5A3B3C6DE157}"/>
                </a:ext>
              </a:extLst>
            </p:cNvPr>
            <p:cNvSpPr/>
            <p:nvPr/>
          </p:nvSpPr>
          <p:spPr>
            <a:xfrm>
              <a:off x="11359957" y="-123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60" name="Isosceles Triangle 3059">
              <a:extLst>
                <a:ext uri="{FF2B5EF4-FFF2-40B4-BE49-F238E27FC236}">
                  <a16:creationId xmlns:a16="http://schemas.microsoft.com/office/drawing/2014/main" id="{20B0BEC9-5CCC-4A07-9BC5-61C19E1DA721}"/>
                </a:ext>
              </a:extLst>
            </p:cNvPr>
            <p:cNvSpPr/>
            <p:nvPr/>
          </p:nvSpPr>
          <p:spPr>
            <a:xfrm>
              <a:off x="11588722" y="-122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61" name="Isosceles Triangle 3060">
              <a:extLst>
                <a:ext uri="{FF2B5EF4-FFF2-40B4-BE49-F238E27FC236}">
                  <a16:creationId xmlns:a16="http://schemas.microsoft.com/office/drawing/2014/main" id="{7E69BBF4-A61C-4AD1-9274-1591B52E9C21}"/>
                </a:ext>
              </a:extLst>
            </p:cNvPr>
            <p:cNvSpPr/>
            <p:nvPr/>
          </p:nvSpPr>
          <p:spPr>
            <a:xfrm>
              <a:off x="11817484" y="-122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62" name="Group 3061">
            <a:extLst>
              <a:ext uri="{FF2B5EF4-FFF2-40B4-BE49-F238E27FC236}">
                <a16:creationId xmlns:a16="http://schemas.microsoft.com/office/drawing/2014/main" id="{C64131CB-59B6-4108-B164-579F22551395}"/>
              </a:ext>
            </a:extLst>
          </p:cNvPr>
          <p:cNvGrpSpPr/>
          <p:nvPr userDrawn="1"/>
        </p:nvGrpSpPr>
        <p:grpSpPr>
          <a:xfrm>
            <a:off x="114411" y="-1253"/>
            <a:ext cx="4458907" cy="228626"/>
            <a:chOff x="152548" y="-1253"/>
            <a:chExt cx="5945209" cy="228626"/>
          </a:xfrm>
          <a:solidFill>
            <a:schemeClr val="bg1">
              <a:lumMod val="50000"/>
            </a:schemeClr>
          </a:solidFill>
        </p:grpSpPr>
        <p:sp>
          <p:nvSpPr>
            <p:cNvPr id="3063" name="Isosceles Triangle 3062">
              <a:extLst>
                <a:ext uri="{FF2B5EF4-FFF2-40B4-BE49-F238E27FC236}">
                  <a16:creationId xmlns:a16="http://schemas.microsoft.com/office/drawing/2014/main" id="{8934A09C-A749-4DCA-B968-DBE470369734}"/>
                </a:ext>
              </a:extLst>
            </p:cNvPr>
            <p:cNvSpPr/>
            <p:nvPr/>
          </p:nvSpPr>
          <p:spPr>
            <a:xfrm flipH="1">
              <a:off x="5871670" y="-125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64" name="Isosceles Triangle 3063">
              <a:extLst>
                <a:ext uri="{FF2B5EF4-FFF2-40B4-BE49-F238E27FC236}">
                  <a16:creationId xmlns:a16="http://schemas.microsoft.com/office/drawing/2014/main" id="{3774BC4C-4CED-4412-9E3C-CFAF76E639C0}"/>
                </a:ext>
              </a:extLst>
            </p:cNvPr>
            <p:cNvSpPr/>
            <p:nvPr/>
          </p:nvSpPr>
          <p:spPr>
            <a:xfrm flipH="1">
              <a:off x="5642905" y="-125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65" name="Isosceles Triangle 3064">
              <a:extLst>
                <a:ext uri="{FF2B5EF4-FFF2-40B4-BE49-F238E27FC236}">
                  <a16:creationId xmlns:a16="http://schemas.microsoft.com/office/drawing/2014/main" id="{F2390092-8D0E-41BD-8DE7-7B24DDD809E0}"/>
                </a:ext>
              </a:extLst>
            </p:cNvPr>
            <p:cNvSpPr/>
            <p:nvPr/>
          </p:nvSpPr>
          <p:spPr>
            <a:xfrm flipH="1">
              <a:off x="5414140" y="-125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66" name="Isosceles Triangle 3065">
              <a:extLst>
                <a:ext uri="{FF2B5EF4-FFF2-40B4-BE49-F238E27FC236}">
                  <a16:creationId xmlns:a16="http://schemas.microsoft.com/office/drawing/2014/main" id="{5E888BDD-2774-4E88-A943-5F6D227D840E}"/>
                </a:ext>
              </a:extLst>
            </p:cNvPr>
            <p:cNvSpPr/>
            <p:nvPr/>
          </p:nvSpPr>
          <p:spPr>
            <a:xfrm flipH="1">
              <a:off x="5185375" y="-125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67" name="Isosceles Triangle 3066">
              <a:extLst>
                <a:ext uri="{FF2B5EF4-FFF2-40B4-BE49-F238E27FC236}">
                  <a16:creationId xmlns:a16="http://schemas.microsoft.com/office/drawing/2014/main" id="{DE69A19B-4E15-4FCC-BC0B-C9A4011DE876}"/>
                </a:ext>
              </a:extLst>
            </p:cNvPr>
            <p:cNvSpPr/>
            <p:nvPr/>
          </p:nvSpPr>
          <p:spPr>
            <a:xfrm flipH="1">
              <a:off x="4956610" y="-124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68" name="Isosceles Triangle 3067">
              <a:extLst>
                <a:ext uri="{FF2B5EF4-FFF2-40B4-BE49-F238E27FC236}">
                  <a16:creationId xmlns:a16="http://schemas.microsoft.com/office/drawing/2014/main" id="{79425225-E25F-4903-9737-5C932F036614}"/>
                </a:ext>
              </a:extLst>
            </p:cNvPr>
            <p:cNvSpPr/>
            <p:nvPr/>
          </p:nvSpPr>
          <p:spPr>
            <a:xfrm flipH="1">
              <a:off x="4727845" y="-124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69" name="Isosceles Triangle 3068">
              <a:extLst>
                <a:ext uri="{FF2B5EF4-FFF2-40B4-BE49-F238E27FC236}">
                  <a16:creationId xmlns:a16="http://schemas.microsoft.com/office/drawing/2014/main" id="{874E68FF-548F-4EFE-ACDE-804A6E453E33}"/>
                </a:ext>
              </a:extLst>
            </p:cNvPr>
            <p:cNvSpPr/>
            <p:nvPr/>
          </p:nvSpPr>
          <p:spPr>
            <a:xfrm flipH="1">
              <a:off x="4499080" y="-124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0" name="Isosceles Triangle 3069">
              <a:extLst>
                <a:ext uri="{FF2B5EF4-FFF2-40B4-BE49-F238E27FC236}">
                  <a16:creationId xmlns:a16="http://schemas.microsoft.com/office/drawing/2014/main" id="{77538EB5-BCDA-46BC-8742-78DD5AFC0918}"/>
                </a:ext>
              </a:extLst>
            </p:cNvPr>
            <p:cNvSpPr/>
            <p:nvPr/>
          </p:nvSpPr>
          <p:spPr>
            <a:xfrm flipH="1">
              <a:off x="4270315" y="-124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1" name="Isosceles Triangle 3070">
              <a:extLst>
                <a:ext uri="{FF2B5EF4-FFF2-40B4-BE49-F238E27FC236}">
                  <a16:creationId xmlns:a16="http://schemas.microsoft.com/office/drawing/2014/main" id="{48DB9C60-451E-4975-8956-19231D2F4CED}"/>
                </a:ext>
              </a:extLst>
            </p:cNvPr>
            <p:cNvSpPr/>
            <p:nvPr/>
          </p:nvSpPr>
          <p:spPr>
            <a:xfrm flipH="1">
              <a:off x="4041550" y="-124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2" name="Isosceles Triangle 3071">
              <a:extLst>
                <a:ext uri="{FF2B5EF4-FFF2-40B4-BE49-F238E27FC236}">
                  <a16:creationId xmlns:a16="http://schemas.microsoft.com/office/drawing/2014/main" id="{E6EB82C3-F704-4541-97EC-AC645DADF668}"/>
                </a:ext>
              </a:extLst>
            </p:cNvPr>
            <p:cNvSpPr/>
            <p:nvPr/>
          </p:nvSpPr>
          <p:spPr>
            <a:xfrm flipH="1">
              <a:off x="3812785" y="-124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3" name="Isosceles Triangle 3072">
              <a:extLst>
                <a:ext uri="{FF2B5EF4-FFF2-40B4-BE49-F238E27FC236}">
                  <a16:creationId xmlns:a16="http://schemas.microsoft.com/office/drawing/2014/main" id="{258CCAEC-F3F8-47FA-A969-65E50E35AE6B}"/>
                </a:ext>
              </a:extLst>
            </p:cNvPr>
            <p:cNvSpPr/>
            <p:nvPr/>
          </p:nvSpPr>
          <p:spPr>
            <a:xfrm flipH="1">
              <a:off x="3584020" y="-124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4" name="Isosceles Triangle 3073">
              <a:extLst>
                <a:ext uri="{FF2B5EF4-FFF2-40B4-BE49-F238E27FC236}">
                  <a16:creationId xmlns:a16="http://schemas.microsoft.com/office/drawing/2014/main" id="{543FFFE1-35B8-4B48-BE3E-7B6BD9C2E9C1}"/>
                </a:ext>
              </a:extLst>
            </p:cNvPr>
            <p:cNvSpPr/>
            <p:nvPr/>
          </p:nvSpPr>
          <p:spPr>
            <a:xfrm flipH="1">
              <a:off x="3355255" y="-124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5" name="Isosceles Triangle 3074">
              <a:extLst>
                <a:ext uri="{FF2B5EF4-FFF2-40B4-BE49-F238E27FC236}">
                  <a16:creationId xmlns:a16="http://schemas.microsoft.com/office/drawing/2014/main" id="{8B737187-6558-40AD-A6E0-4A7D6348655B}"/>
                </a:ext>
              </a:extLst>
            </p:cNvPr>
            <p:cNvSpPr/>
            <p:nvPr/>
          </p:nvSpPr>
          <p:spPr>
            <a:xfrm flipH="1">
              <a:off x="3126490" y="-124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6" name="Isosceles Triangle 3075">
              <a:extLst>
                <a:ext uri="{FF2B5EF4-FFF2-40B4-BE49-F238E27FC236}">
                  <a16:creationId xmlns:a16="http://schemas.microsoft.com/office/drawing/2014/main" id="{59C3859A-7CD2-4588-8057-798E7237B9EA}"/>
                </a:ext>
              </a:extLst>
            </p:cNvPr>
            <p:cNvSpPr/>
            <p:nvPr/>
          </p:nvSpPr>
          <p:spPr>
            <a:xfrm flipH="1">
              <a:off x="2897725" y="-124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7" name="Isosceles Triangle 3076">
              <a:extLst>
                <a:ext uri="{FF2B5EF4-FFF2-40B4-BE49-F238E27FC236}">
                  <a16:creationId xmlns:a16="http://schemas.microsoft.com/office/drawing/2014/main" id="{583F79F7-63C3-4C68-B9EB-7F2BD8FE4BAB}"/>
                </a:ext>
              </a:extLst>
            </p:cNvPr>
            <p:cNvSpPr/>
            <p:nvPr/>
          </p:nvSpPr>
          <p:spPr>
            <a:xfrm flipH="1">
              <a:off x="2668960" y="-123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8" name="Isosceles Triangle 3077">
              <a:extLst>
                <a:ext uri="{FF2B5EF4-FFF2-40B4-BE49-F238E27FC236}">
                  <a16:creationId xmlns:a16="http://schemas.microsoft.com/office/drawing/2014/main" id="{D95F3711-BF7D-4ADE-AED4-66B63E82A2A3}"/>
                </a:ext>
              </a:extLst>
            </p:cNvPr>
            <p:cNvSpPr/>
            <p:nvPr/>
          </p:nvSpPr>
          <p:spPr>
            <a:xfrm flipH="1">
              <a:off x="2440195" y="-123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79" name="Isosceles Triangle 3078">
              <a:extLst>
                <a:ext uri="{FF2B5EF4-FFF2-40B4-BE49-F238E27FC236}">
                  <a16:creationId xmlns:a16="http://schemas.microsoft.com/office/drawing/2014/main" id="{9B31FB6C-78E7-4D64-AFEB-727EEFA0612D}"/>
                </a:ext>
              </a:extLst>
            </p:cNvPr>
            <p:cNvSpPr/>
            <p:nvPr/>
          </p:nvSpPr>
          <p:spPr>
            <a:xfrm flipH="1">
              <a:off x="2211430" y="-123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0" name="Isosceles Triangle 3079">
              <a:extLst>
                <a:ext uri="{FF2B5EF4-FFF2-40B4-BE49-F238E27FC236}">
                  <a16:creationId xmlns:a16="http://schemas.microsoft.com/office/drawing/2014/main" id="{DEF0CECC-D4B6-431D-99C8-41FD398AC6AB}"/>
                </a:ext>
              </a:extLst>
            </p:cNvPr>
            <p:cNvSpPr/>
            <p:nvPr/>
          </p:nvSpPr>
          <p:spPr>
            <a:xfrm flipH="1">
              <a:off x="1982665" y="-123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1" name="Isosceles Triangle 3080">
              <a:extLst>
                <a:ext uri="{FF2B5EF4-FFF2-40B4-BE49-F238E27FC236}">
                  <a16:creationId xmlns:a16="http://schemas.microsoft.com/office/drawing/2014/main" id="{C4FACCAD-A014-4AB5-AFF0-455E7A5B523B}"/>
                </a:ext>
              </a:extLst>
            </p:cNvPr>
            <p:cNvSpPr/>
            <p:nvPr/>
          </p:nvSpPr>
          <p:spPr>
            <a:xfrm flipH="1">
              <a:off x="1753900" y="-123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2" name="Isosceles Triangle 3081">
              <a:extLst>
                <a:ext uri="{FF2B5EF4-FFF2-40B4-BE49-F238E27FC236}">
                  <a16:creationId xmlns:a16="http://schemas.microsoft.com/office/drawing/2014/main" id="{224DAC92-D712-4E8C-BF22-7504F9F8C15A}"/>
                </a:ext>
              </a:extLst>
            </p:cNvPr>
            <p:cNvSpPr/>
            <p:nvPr/>
          </p:nvSpPr>
          <p:spPr>
            <a:xfrm flipH="1">
              <a:off x="1525135" y="-123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3" name="Isosceles Triangle 3082">
              <a:extLst>
                <a:ext uri="{FF2B5EF4-FFF2-40B4-BE49-F238E27FC236}">
                  <a16:creationId xmlns:a16="http://schemas.microsoft.com/office/drawing/2014/main" id="{32B2B597-09F2-41E6-825B-B8264D768B11}"/>
                </a:ext>
              </a:extLst>
            </p:cNvPr>
            <p:cNvSpPr/>
            <p:nvPr/>
          </p:nvSpPr>
          <p:spPr>
            <a:xfrm flipH="1">
              <a:off x="1296370" y="-123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4" name="Isosceles Triangle 3083">
              <a:extLst>
                <a:ext uri="{FF2B5EF4-FFF2-40B4-BE49-F238E27FC236}">
                  <a16:creationId xmlns:a16="http://schemas.microsoft.com/office/drawing/2014/main" id="{D012E0E3-6D83-4A50-93DE-EAD04766A93C}"/>
                </a:ext>
              </a:extLst>
            </p:cNvPr>
            <p:cNvSpPr/>
            <p:nvPr/>
          </p:nvSpPr>
          <p:spPr>
            <a:xfrm flipH="1">
              <a:off x="1067605" y="-123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5" name="Isosceles Triangle 3084">
              <a:extLst>
                <a:ext uri="{FF2B5EF4-FFF2-40B4-BE49-F238E27FC236}">
                  <a16:creationId xmlns:a16="http://schemas.microsoft.com/office/drawing/2014/main" id="{2AC283E5-DFB3-44F2-8CFE-DC12C56C66DB}"/>
                </a:ext>
              </a:extLst>
            </p:cNvPr>
            <p:cNvSpPr/>
            <p:nvPr/>
          </p:nvSpPr>
          <p:spPr>
            <a:xfrm flipH="1">
              <a:off x="838840" y="-123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6" name="Isosceles Triangle 3085">
              <a:extLst>
                <a:ext uri="{FF2B5EF4-FFF2-40B4-BE49-F238E27FC236}">
                  <a16:creationId xmlns:a16="http://schemas.microsoft.com/office/drawing/2014/main" id="{5DC9F793-476B-4FCB-A8DA-96B6CDD2B392}"/>
                </a:ext>
              </a:extLst>
            </p:cNvPr>
            <p:cNvSpPr/>
            <p:nvPr/>
          </p:nvSpPr>
          <p:spPr>
            <a:xfrm flipH="1">
              <a:off x="610075" y="-123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7" name="Isosceles Triangle 3086">
              <a:extLst>
                <a:ext uri="{FF2B5EF4-FFF2-40B4-BE49-F238E27FC236}">
                  <a16:creationId xmlns:a16="http://schemas.microsoft.com/office/drawing/2014/main" id="{0FF0A95D-B87D-4E61-BF9F-E7DE35990F42}"/>
                </a:ext>
              </a:extLst>
            </p:cNvPr>
            <p:cNvSpPr/>
            <p:nvPr/>
          </p:nvSpPr>
          <p:spPr>
            <a:xfrm flipH="1">
              <a:off x="381310" y="-122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88" name="Isosceles Triangle 3087">
              <a:extLst>
                <a:ext uri="{FF2B5EF4-FFF2-40B4-BE49-F238E27FC236}">
                  <a16:creationId xmlns:a16="http://schemas.microsoft.com/office/drawing/2014/main" id="{583EA0E4-66B8-4DB8-A9C2-191F2C7497B8}"/>
                </a:ext>
              </a:extLst>
            </p:cNvPr>
            <p:cNvSpPr/>
            <p:nvPr/>
          </p:nvSpPr>
          <p:spPr>
            <a:xfrm flipH="1">
              <a:off x="152548" y="-122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89" name="Group 3088">
            <a:extLst>
              <a:ext uri="{FF2B5EF4-FFF2-40B4-BE49-F238E27FC236}">
                <a16:creationId xmlns:a16="http://schemas.microsoft.com/office/drawing/2014/main" id="{D7024A9A-D4D9-438C-A3F6-F839C4C2B882}"/>
              </a:ext>
            </a:extLst>
          </p:cNvPr>
          <p:cNvGrpSpPr/>
          <p:nvPr userDrawn="1"/>
        </p:nvGrpSpPr>
        <p:grpSpPr>
          <a:xfrm flipV="1">
            <a:off x="4573772" y="6629374"/>
            <a:ext cx="4458907" cy="228626"/>
            <a:chOff x="6098362" y="-1253"/>
            <a:chExt cx="5945209" cy="228626"/>
          </a:xfrm>
          <a:solidFill>
            <a:schemeClr val="bg1">
              <a:lumMod val="50000"/>
            </a:schemeClr>
          </a:solidFill>
        </p:grpSpPr>
        <p:sp>
          <p:nvSpPr>
            <p:cNvPr id="3090" name="Isosceles Triangle 3089">
              <a:extLst>
                <a:ext uri="{FF2B5EF4-FFF2-40B4-BE49-F238E27FC236}">
                  <a16:creationId xmlns:a16="http://schemas.microsoft.com/office/drawing/2014/main" id="{6C7834A1-4978-43B2-A3D3-AB50AC788A31}"/>
                </a:ext>
              </a:extLst>
            </p:cNvPr>
            <p:cNvSpPr/>
            <p:nvPr/>
          </p:nvSpPr>
          <p:spPr>
            <a:xfrm>
              <a:off x="6098362" y="-125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1" name="Isosceles Triangle 3090">
              <a:extLst>
                <a:ext uri="{FF2B5EF4-FFF2-40B4-BE49-F238E27FC236}">
                  <a16:creationId xmlns:a16="http://schemas.microsoft.com/office/drawing/2014/main" id="{54459EC2-7F4B-44C1-9D55-2A6DE1D6E3B1}"/>
                </a:ext>
              </a:extLst>
            </p:cNvPr>
            <p:cNvSpPr/>
            <p:nvPr/>
          </p:nvSpPr>
          <p:spPr>
            <a:xfrm>
              <a:off x="6327127" y="-125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2" name="Isosceles Triangle 3091">
              <a:extLst>
                <a:ext uri="{FF2B5EF4-FFF2-40B4-BE49-F238E27FC236}">
                  <a16:creationId xmlns:a16="http://schemas.microsoft.com/office/drawing/2014/main" id="{ED305ABA-ACCA-4966-9099-5D18F6D68853}"/>
                </a:ext>
              </a:extLst>
            </p:cNvPr>
            <p:cNvSpPr/>
            <p:nvPr/>
          </p:nvSpPr>
          <p:spPr>
            <a:xfrm>
              <a:off x="6555892" y="-125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3" name="Isosceles Triangle 3092">
              <a:extLst>
                <a:ext uri="{FF2B5EF4-FFF2-40B4-BE49-F238E27FC236}">
                  <a16:creationId xmlns:a16="http://schemas.microsoft.com/office/drawing/2014/main" id="{9634C903-B63C-49A1-B124-8A4C72C7FBDB}"/>
                </a:ext>
              </a:extLst>
            </p:cNvPr>
            <p:cNvSpPr/>
            <p:nvPr/>
          </p:nvSpPr>
          <p:spPr>
            <a:xfrm>
              <a:off x="6784657" y="-125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4" name="Isosceles Triangle 3093">
              <a:extLst>
                <a:ext uri="{FF2B5EF4-FFF2-40B4-BE49-F238E27FC236}">
                  <a16:creationId xmlns:a16="http://schemas.microsoft.com/office/drawing/2014/main" id="{41B89B50-F173-46D0-B614-99798932B2D5}"/>
                </a:ext>
              </a:extLst>
            </p:cNvPr>
            <p:cNvSpPr/>
            <p:nvPr/>
          </p:nvSpPr>
          <p:spPr>
            <a:xfrm>
              <a:off x="7013422" y="-124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5" name="Isosceles Triangle 3094">
              <a:extLst>
                <a:ext uri="{FF2B5EF4-FFF2-40B4-BE49-F238E27FC236}">
                  <a16:creationId xmlns:a16="http://schemas.microsoft.com/office/drawing/2014/main" id="{C661AC7B-96ED-4323-9BE6-33736FE8FA70}"/>
                </a:ext>
              </a:extLst>
            </p:cNvPr>
            <p:cNvSpPr/>
            <p:nvPr/>
          </p:nvSpPr>
          <p:spPr>
            <a:xfrm>
              <a:off x="7242187" y="-124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6" name="Isosceles Triangle 3095">
              <a:extLst>
                <a:ext uri="{FF2B5EF4-FFF2-40B4-BE49-F238E27FC236}">
                  <a16:creationId xmlns:a16="http://schemas.microsoft.com/office/drawing/2014/main" id="{5E1154D8-BFEC-45BA-8EF2-F453D4565F4F}"/>
                </a:ext>
              </a:extLst>
            </p:cNvPr>
            <p:cNvSpPr/>
            <p:nvPr/>
          </p:nvSpPr>
          <p:spPr>
            <a:xfrm>
              <a:off x="7470952" y="-124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7" name="Isosceles Triangle 3096">
              <a:extLst>
                <a:ext uri="{FF2B5EF4-FFF2-40B4-BE49-F238E27FC236}">
                  <a16:creationId xmlns:a16="http://schemas.microsoft.com/office/drawing/2014/main" id="{B92E2C52-FD84-4336-83C6-8BB3E0DC8A01}"/>
                </a:ext>
              </a:extLst>
            </p:cNvPr>
            <p:cNvSpPr/>
            <p:nvPr/>
          </p:nvSpPr>
          <p:spPr>
            <a:xfrm>
              <a:off x="7699717" y="-124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8" name="Isosceles Triangle 3097">
              <a:extLst>
                <a:ext uri="{FF2B5EF4-FFF2-40B4-BE49-F238E27FC236}">
                  <a16:creationId xmlns:a16="http://schemas.microsoft.com/office/drawing/2014/main" id="{70E5EDC2-3D29-4E43-8609-2059674B76C1}"/>
                </a:ext>
              </a:extLst>
            </p:cNvPr>
            <p:cNvSpPr/>
            <p:nvPr/>
          </p:nvSpPr>
          <p:spPr>
            <a:xfrm>
              <a:off x="7928482" y="-124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99" name="Isosceles Triangle 3098">
              <a:extLst>
                <a:ext uri="{FF2B5EF4-FFF2-40B4-BE49-F238E27FC236}">
                  <a16:creationId xmlns:a16="http://schemas.microsoft.com/office/drawing/2014/main" id="{3C88A977-1F69-493C-972D-C94BD20F796A}"/>
                </a:ext>
              </a:extLst>
            </p:cNvPr>
            <p:cNvSpPr/>
            <p:nvPr/>
          </p:nvSpPr>
          <p:spPr>
            <a:xfrm>
              <a:off x="8157247" y="-124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0" name="Isosceles Triangle 3099">
              <a:extLst>
                <a:ext uri="{FF2B5EF4-FFF2-40B4-BE49-F238E27FC236}">
                  <a16:creationId xmlns:a16="http://schemas.microsoft.com/office/drawing/2014/main" id="{728006B0-6912-4DB6-B06D-A56C8FC1EE0C}"/>
                </a:ext>
              </a:extLst>
            </p:cNvPr>
            <p:cNvSpPr/>
            <p:nvPr/>
          </p:nvSpPr>
          <p:spPr>
            <a:xfrm>
              <a:off x="8386012" y="-124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1" name="Isosceles Triangle 3100">
              <a:extLst>
                <a:ext uri="{FF2B5EF4-FFF2-40B4-BE49-F238E27FC236}">
                  <a16:creationId xmlns:a16="http://schemas.microsoft.com/office/drawing/2014/main" id="{2E31FE11-F52B-428E-80F3-1C1E2017E4EB}"/>
                </a:ext>
              </a:extLst>
            </p:cNvPr>
            <p:cNvSpPr/>
            <p:nvPr/>
          </p:nvSpPr>
          <p:spPr>
            <a:xfrm>
              <a:off x="8614777" y="-124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2" name="Isosceles Triangle 3101">
              <a:extLst>
                <a:ext uri="{FF2B5EF4-FFF2-40B4-BE49-F238E27FC236}">
                  <a16:creationId xmlns:a16="http://schemas.microsoft.com/office/drawing/2014/main" id="{9F40B51D-E38E-4E7D-A996-C515F1D7EBCB}"/>
                </a:ext>
              </a:extLst>
            </p:cNvPr>
            <p:cNvSpPr/>
            <p:nvPr/>
          </p:nvSpPr>
          <p:spPr>
            <a:xfrm>
              <a:off x="8843542" y="-124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3" name="Isosceles Triangle 3102">
              <a:extLst>
                <a:ext uri="{FF2B5EF4-FFF2-40B4-BE49-F238E27FC236}">
                  <a16:creationId xmlns:a16="http://schemas.microsoft.com/office/drawing/2014/main" id="{26A22024-27D9-4657-BEF1-C2643DECA3D5}"/>
                </a:ext>
              </a:extLst>
            </p:cNvPr>
            <p:cNvSpPr/>
            <p:nvPr/>
          </p:nvSpPr>
          <p:spPr>
            <a:xfrm>
              <a:off x="9072307" y="-124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4" name="Isosceles Triangle 3103">
              <a:extLst>
                <a:ext uri="{FF2B5EF4-FFF2-40B4-BE49-F238E27FC236}">
                  <a16:creationId xmlns:a16="http://schemas.microsoft.com/office/drawing/2014/main" id="{C003C0F2-CC95-4E36-8FE5-03F9B4DABF56}"/>
                </a:ext>
              </a:extLst>
            </p:cNvPr>
            <p:cNvSpPr/>
            <p:nvPr/>
          </p:nvSpPr>
          <p:spPr>
            <a:xfrm>
              <a:off x="9301072" y="-123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5" name="Isosceles Triangle 3104">
              <a:extLst>
                <a:ext uri="{FF2B5EF4-FFF2-40B4-BE49-F238E27FC236}">
                  <a16:creationId xmlns:a16="http://schemas.microsoft.com/office/drawing/2014/main" id="{F2BA1D22-80B1-4A87-B91E-8AA5E7A449D0}"/>
                </a:ext>
              </a:extLst>
            </p:cNvPr>
            <p:cNvSpPr/>
            <p:nvPr/>
          </p:nvSpPr>
          <p:spPr>
            <a:xfrm>
              <a:off x="9529837" y="-123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6" name="Isosceles Triangle 3105">
              <a:extLst>
                <a:ext uri="{FF2B5EF4-FFF2-40B4-BE49-F238E27FC236}">
                  <a16:creationId xmlns:a16="http://schemas.microsoft.com/office/drawing/2014/main" id="{FB543C32-9A8C-4555-8AAC-B0E121A9609C}"/>
                </a:ext>
              </a:extLst>
            </p:cNvPr>
            <p:cNvSpPr/>
            <p:nvPr/>
          </p:nvSpPr>
          <p:spPr>
            <a:xfrm>
              <a:off x="9758602" y="-123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7" name="Isosceles Triangle 3106">
              <a:extLst>
                <a:ext uri="{FF2B5EF4-FFF2-40B4-BE49-F238E27FC236}">
                  <a16:creationId xmlns:a16="http://schemas.microsoft.com/office/drawing/2014/main" id="{480DCE9C-8836-42F8-9753-90CCD41BB8EA}"/>
                </a:ext>
              </a:extLst>
            </p:cNvPr>
            <p:cNvSpPr/>
            <p:nvPr/>
          </p:nvSpPr>
          <p:spPr>
            <a:xfrm>
              <a:off x="9987367" y="-123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8" name="Isosceles Triangle 3107">
              <a:extLst>
                <a:ext uri="{FF2B5EF4-FFF2-40B4-BE49-F238E27FC236}">
                  <a16:creationId xmlns:a16="http://schemas.microsoft.com/office/drawing/2014/main" id="{12895A0D-AB38-49A1-ACDB-B1C075983480}"/>
                </a:ext>
              </a:extLst>
            </p:cNvPr>
            <p:cNvSpPr/>
            <p:nvPr/>
          </p:nvSpPr>
          <p:spPr>
            <a:xfrm>
              <a:off x="10216132" y="-123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09" name="Isosceles Triangle 3108">
              <a:extLst>
                <a:ext uri="{FF2B5EF4-FFF2-40B4-BE49-F238E27FC236}">
                  <a16:creationId xmlns:a16="http://schemas.microsoft.com/office/drawing/2014/main" id="{AC71D9F3-65EC-4852-9BB1-A3F381B58FE3}"/>
                </a:ext>
              </a:extLst>
            </p:cNvPr>
            <p:cNvSpPr/>
            <p:nvPr/>
          </p:nvSpPr>
          <p:spPr>
            <a:xfrm>
              <a:off x="10444897" y="-123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0" name="Isosceles Triangle 3109">
              <a:extLst>
                <a:ext uri="{FF2B5EF4-FFF2-40B4-BE49-F238E27FC236}">
                  <a16:creationId xmlns:a16="http://schemas.microsoft.com/office/drawing/2014/main" id="{02EFA2AF-3F38-4F4B-A51F-2A0C991E732C}"/>
                </a:ext>
              </a:extLst>
            </p:cNvPr>
            <p:cNvSpPr/>
            <p:nvPr/>
          </p:nvSpPr>
          <p:spPr>
            <a:xfrm>
              <a:off x="10673662" y="-123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1" name="Isosceles Triangle 3110">
              <a:extLst>
                <a:ext uri="{FF2B5EF4-FFF2-40B4-BE49-F238E27FC236}">
                  <a16:creationId xmlns:a16="http://schemas.microsoft.com/office/drawing/2014/main" id="{E93B6204-3B80-457D-8E71-987E7EF0536A}"/>
                </a:ext>
              </a:extLst>
            </p:cNvPr>
            <p:cNvSpPr/>
            <p:nvPr/>
          </p:nvSpPr>
          <p:spPr>
            <a:xfrm>
              <a:off x="10902427" y="-123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2" name="Isosceles Triangle 3111">
              <a:extLst>
                <a:ext uri="{FF2B5EF4-FFF2-40B4-BE49-F238E27FC236}">
                  <a16:creationId xmlns:a16="http://schemas.microsoft.com/office/drawing/2014/main" id="{0434C91F-E1F4-4306-B0B4-A8CCD0BD165A}"/>
                </a:ext>
              </a:extLst>
            </p:cNvPr>
            <p:cNvSpPr/>
            <p:nvPr/>
          </p:nvSpPr>
          <p:spPr>
            <a:xfrm>
              <a:off x="11131192" y="-123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3" name="Isosceles Triangle 3112">
              <a:extLst>
                <a:ext uri="{FF2B5EF4-FFF2-40B4-BE49-F238E27FC236}">
                  <a16:creationId xmlns:a16="http://schemas.microsoft.com/office/drawing/2014/main" id="{A132A239-DDD7-4D1B-8167-844A30D1348B}"/>
                </a:ext>
              </a:extLst>
            </p:cNvPr>
            <p:cNvSpPr/>
            <p:nvPr/>
          </p:nvSpPr>
          <p:spPr>
            <a:xfrm>
              <a:off x="11359957" y="-123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4" name="Isosceles Triangle 3113">
              <a:extLst>
                <a:ext uri="{FF2B5EF4-FFF2-40B4-BE49-F238E27FC236}">
                  <a16:creationId xmlns:a16="http://schemas.microsoft.com/office/drawing/2014/main" id="{05287F1A-449D-44CC-9EF6-A2A88576A9ED}"/>
                </a:ext>
              </a:extLst>
            </p:cNvPr>
            <p:cNvSpPr/>
            <p:nvPr/>
          </p:nvSpPr>
          <p:spPr>
            <a:xfrm>
              <a:off x="11588722" y="-122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5" name="Isosceles Triangle 3114">
              <a:extLst>
                <a:ext uri="{FF2B5EF4-FFF2-40B4-BE49-F238E27FC236}">
                  <a16:creationId xmlns:a16="http://schemas.microsoft.com/office/drawing/2014/main" id="{8A64F516-50C5-455F-83E5-67F8C2EEB6F5}"/>
                </a:ext>
              </a:extLst>
            </p:cNvPr>
            <p:cNvSpPr/>
            <p:nvPr/>
          </p:nvSpPr>
          <p:spPr>
            <a:xfrm>
              <a:off x="11817484" y="-122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116" name="Group 3115">
            <a:extLst>
              <a:ext uri="{FF2B5EF4-FFF2-40B4-BE49-F238E27FC236}">
                <a16:creationId xmlns:a16="http://schemas.microsoft.com/office/drawing/2014/main" id="{518A061C-7B8C-4360-8C1C-A1BD6068D8B0}"/>
              </a:ext>
            </a:extLst>
          </p:cNvPr>
          <p:cNvGrpSpPr/>
          <p:nvPr userDrawn="1"/>
        </p:nvGrpSpPr>
        <p:grpSpPr>
          <a:xfrm flipV="1">
            <a:off x="114411" y="6629374"/>
            <a:ext cx="4458907" cy="228626"/>
            <a:chOff x="152548" y="-1253"/>
            <a:chExt cx="5945209" cy="228626"/>
          </a:xfrm>
          <a:solidFill>
            <a:schemeClr val="bg1">
              <a:lumMod val="50000"/>
            </a:schemeClr>
          </a:solidFill>
        </p:grpSpPr>
        <p:sp>
          <p:nvSpPr>
            <p:cNvPr id="3117" name="Isosceles Triangle 3116">
              <a:extLst>
                <a:ext uri="{FF2B5EF4-FFF2-40B4-BE49-F238E27FC236}">
                  <a16:creationId xmlns:a16="http://schemas.microsoft.com/office/drawing/2014/main" id="{EA50F81A-1F6C-4425-9046-E30DA82AF20D}"/>
                </a:ext>
              </a:extLst>
            </p:cNvPr>
            <p:cNvSpPr/>
            <p:nvPr/>
          </p:nvSpPr>
          <p:spPr>
            <a:xfrm flipH="1">
              <a:off x="5871670" y="-125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8" name="Isosceles Triangle 3117">
              <a:extLst>
                <a:ext uri="{FF2B5EF4-FFF2-40B4-BE49-F238E27FC236}">
                  <a16:creationId xmlns:a16="http://schemas.microsoft.com/office/drawing/2014/main" id="{52824F67-4C3D-4BA3-AC63-F1421897F2C8}"/>
                </a:ext>
              </a:extLst>
            </p:cNvPr>
            <p:cNvSpPr/>
            <p:nvPr/>
          </p:nvSpPr>
          <p:spPr>
            <a:xfrm flipH="1">
              <a:off x="5642905" y="-125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19" name="Isosceles Triangle 3118">
              <a:extLst>
                <a:ext uri="{FF2B5EF4-FFF2-40B4-BE49-F238E27FC236}">
                  <a16:creationId xmlns:a16="http://schemas.microsoft.com/office/drawing/2014/main" id="{F874F30D-0367-4DED-9694-9EC42FCF5459}"/>
                </a:ext>
              </a:extLst>
            </p:cNvPr>
            <p:cNvSpPr/>
            <p:nvPr/>
          </p:nvSpPr>
          <p:spPr>
            <a:xfrm flipH="1">
              <a:off x="5414140" y="-125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0" name="Isosceles Triangle 3119">
              <a:extLst>
                <a:ext uri="{FF2B5EF4-FFF2-40B4-BE49-F238E27FC236}">
                  <a16:creationId xmlns:a16="http://schemas.microsoft.com/office/drawing/2014/main" id="{F7809AAE-5277-46EA-8549-6143C16A1695}"/>
                </a:ext>
              </a:extLst>
            </p:cNvPr>
            <p:cNvSpPr/>
            <p:nvPr/>
          </p:nvSpPr>
          <p:spPr>
            <a:xfrm flipH="1">
              <a:off x="5185375" y="-125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1" name="Isosceles Triangle 3120">
              <a:extLst>
                <a:ext uri="{FF2B5EF4-FFF2-40B4-BE49-F238E27FC236}">
                  <a16:creationId xmlns:a16="http://schemas.microsoft.com/office/drawing/2014/main" id="{2398D1DB-4773-4499-8E6D-CAF4D8207F20}"/>
                </a:ext>
              </a:extLst>
            </p:cNvPr>
            <p:cNvSpPr/>
            <p:nvPr/>
          </p:nvSpPr>
          <p:spPr>
            <a:xfrm flipH="1">
              <a:off x="4956610" y="-124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2" name="Isosceles Triangle 3121">
              <a:extLst>
                <a:ext uri="{FF2B5EF4-FFF2-40B4-BE49-F238E27FC236}">
                  <a16:creationId xmlns:a16="http://schemas.microsoft.com/office/drawing/2014/main" id="{B1531443-9F78-463E-B1DC-9375C5C3C144}"/>
                </a:ext>
              </a:extLst>
            </p:cNvPr>
            <p:cNvSpPr/>
            <p:nvPr/>
          </p:nvSpPr>
          <p:spPr>
            <a:xfrm flipH="1">
              <a:off x="4727845" y="-124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3" name="Isosceles Triangle 3122">
              <a:extLst>
                <a:ext uri="{FF2B5EF4-FFF2-40B4-BE49-F238E27FC236}">
                  <a16:creationId xmlns:a16="http://schemas.microsoft.com/office/drawing/2014/main" id="{427B3365-1250-489B-9FB1-936D1A64D172}"/>
                </a:ext>
              </a:extLst>
            </p:cNvPr>
            <p:cNvSpPr/>
            <p:nvPr/>
          </p:nvSpPr>
          <p:spPr>
            <a:xfrm flipH="1">
              <a:off x="4499080" y="-124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4" name="Isosceles Triangle 3123">
              <a:extLst>
                <a:ext uri="{FF2B5EF4-FFF2-40B4-BE49-F238E27FC236}">
                  <a16:creationId xmlns:a16="http://schemas.microsoft.com/office/drawing/2014/main" id="{593E0CD6-B426-4374-A4B6-B76AE6A44240}"/>
                </a:ext>
              </a:extLst>
            </p:cNvPr>
            <p:cNvSpPr/>
            <p:nvPr/>
          </p:nvSpPr>
          <p:spPr>
            <a:xfrm flipH="1">
              <a:off x="4270315" y="-124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5" name="Isosceles Triangle 3124">
              <a:extLst>
                <a:ext uri="{FF2B5EF4-FFF2-40B4-BE49-F238E27FC236}">
                  <a16:creationId xmlns:a16="http://schemas.microsoft.com/office/drawing/2014/main" id="{B5B8A7CF-26FE-406F-8FB9-49FB183C1CF5}"/>
                </a:ext>
              </a:extLst>
            </p:cNvPr>
            <p:cNvSpPr/>
            <p:nvPr/>
          </p:nvSpPr>
          <p:spPr>
            <a:xfrm flipH="1">
              <a:off x="4041550" y="-124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6" name="Isosceles Triangle 3125">
              <a:extLst>
                <a:ext uri="{FF2B5EF4-FFF2-40B4-BE49-F238E27FC236}">
                  <a16:creationId xmlns:a16="http://schemas.microsoft.com/office/drawing/2014/main" id="{EF745AB7-B559-4E7B-A0E7-C130C2314FAF}"/>
                </a:ext>
              </a:extLst>
            </p:cNvPr>
            <p:cNvSpPr/>
            <p:nvPr/>
          </p:nvSpPr>
          <p:spPr>
            <a:xfrm flipH="1">
              <a:off x="3812785" y="-124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7" name="Isosceles Triangle 3126">
              <a:extLst>
                <a:ext uri="{FF2B5EF4-FFF2-40B4-BE49-F238E27FC236}">
                  <a16:creationId xmlns:a16="http://schemas.microsoft.com/office/drawing/2014/main" id="{DFACD120-E15B-4527-8ED5-6A20087C81BE}"/>
                </a:ext>
              </a:extLst>
            </p:cNvPr>
            <p:cNvSpPr/>
            <p:nvPr/>
          </p:nvSpPr>
          <p:spPr>
            <a:xfrm flipH="1">
              <a:off x="3584020" y="-124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8" name="Isosceles Triangle 3127">
              <a:extLst>
                <a:ext uri="{FF2B5EF4-FFF2-40B4-BE49-F238E27FC236}">
                  <a16:creationId xmlns:a16="http://schemas.microsoft.com/office/drawing/2014/main" id="{09A18199-0EED-4C05-B3A0-E1055259DD2E}"/>
                </a:ext>
              </a:extLst>
            </p:cNvPr>
            <p:cNvSpPr/>
            <p:nvPr/>
          </p:nvSpPr>
          <p:spPr>
            <a:xfrm flipH="1">
              <a:off x="3355255" y="-124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29" name="Isosceles Triangle 3128">
              <a:extLst>
                <a:ext uri="{FF2B5EF4-FFF2-40B4-BE49-F238E27FC236}">
                  <a16:creationId xmlns:a16="http://schemas.microsoft.com/office/drawing/2014/main" id="{99485DD6-8FEF-4900-B8F2-F4F6D119DA1B}"/>
                </a:ext>
              </a:extLst>
            </p:cNvPr>
            <p:cNvSpPr/>
            <p:nvPr/>
          </p:nvSpPr>
          <p:spPr>
            <a:xfrm flipH="1">
              <a:off x="3126490" y="-124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0" name="Isosceles Triangle 3129">
              <a:extLst>
                <a:ext uri="{FF2B5EF4-FFF2-40B4-BE49-F238E27FC236}">
                  <a16:creationId xmlns:a16="http://schemas.microsoft.com/office/drawing/2014/main" id="{1A9BEAE7-00DD-4D7C-91E9-FEB62DF44D18}"/>
                </a:ext>
              </a:extLst>
            </p:cNvPr>
            <p:cNvSpPr/>
            <p:nvPr/>
          </p:nvSpPr>
          <p:spPr>
            <a:xfrm flipH="1">
              <a:off x="2897725" y="-124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1" name="Isosceles Triangle 3130">
              <a:extLst>
                <a:ext uri="{FF2B5EF4-FFF2-40B4-BE49-F238E27FC236}">
                  <a16:creationId xmlns:a16="http://schemas.microsoft.com/office/drawing/2014/main" id="{3ACE74C8-900D-4411-AB23-B6460BED7F2F}"/>
                </a:ext>
              </a:extLst>
            </p:cNvPr>
            <p:cNvSpPr/>
            <p:nvPr/>
          </p:nvSpPr>
          <p:spPr>
            <a:xfrm flipH="1">
              <a:off x="2668960" y="-123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2" name="Isosceles Triangle 3131">
              <a:extLst>
                <a:ext uri="{FF2B5EF4-FFF2-40B4-BE49-F238E27FC236}">
                  <a16:creationId xmlns:a16="http://schemas.microsoft.com/office/drawing/2014/main" id="{0E4823FE-9222-4AF9-B02A-5B8D101AC84E}"/>
                </a:ext>
              </a:extLst>
            </p:cNvPr>
            <p:cNvSpPr/>
            <p:nvPr/>
          </p:nvSpPr>
          <p:spPr>
            <a:xfrm flipH="1">
              <a:off x="2440195" y="-1238"/>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3" name="Isosceles Triangle 3132">
              <a:extLst>
                <a:ext uri="{FF2B5EF4-FFF2-40B4-BE49-F238E27FC236}">
                  <a16:creationId xmlns:a16="http://schemas.microsoft.com/office/drawing/2014/main" id="{424BB105-6B0C-48FE-85A0-EECAA82C4376}"/>
                </a:ext>
              </a:extLst>
            </p:cNvPr>
            <p:cNvSpPr/>
            <p:nvPr/>
          </p:nvSpPr>
          <p:spPr>
            <a:xfrm flipH="1">
              <a:off x="2211430" y="-123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4" name="Isosceles Triangle 3133">
              <a:extLst>
                <a:ext uri="{FF2B5EF4-FFF2-40B4-BE49-F238E27FC236}">
                  <a16:creationId xmlns:a16="http://schemas.microsoft.com/office/drawing/2014/main" id="{6E9F22E9-8360-46C7-AC7D-0334B89E7A8A}"/>
                </a:ext>
              </a:extLst>
            </p:cNvPr>
            <p:cNvSpPr/>
            <p:nvPr/>
          </p:nvSpPr>
          <p:spPr>
            <a:xfrm flipH="1">
              <a:off x="1982665" y="-1236"/>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5" name="Isosceles Triangle 3134">
              <a:extLst>
                <a:ext uri="{FF2B5EF4-FFF2-40B4-BE49-F238E27FC236}">
                  <a16:creationId xmlns:a16="http://schemas.microsoft.com/office/drawing/2014/main" id="{1F428063-4E88-4B84-BC9B-AC4A26162EA8}"/>
                </a:ext>
              </a:extLst>
            </p:cNvPr>
            <p:cNvSpPr/>
            <p:nvPr/>
          </p:nvSpPr>
          <p:spPr>
            <a:xfrm flipH="1">
              <a:off x="1753900" y="-1235"/>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6" name="Isosceles Triangle 3135">
              <a:extLst>
                <a:ext uri="{FF2B5EF4-FFF2-40B4-BE49-F238E27FC236}">
                  <a16:creationId xmlns:a16="http://schemas.microsoft.com/office/drawing/2014/main" id="{1AB5D81A-BC30-4E4B-9C75-07863F40D627}"/>
                </a:ext>
              </a:extLst>
            </p:cNvPr>
            <p:cNvSpPr/>
            <p:nvPr/>
          </p:nvSpPr>
          <p:spPr>
            <a:xfrm flipH="1">
              <a:off x="1525135" y="-1234"/>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7" name="Isosceles Triangle 3136">
              <a:extLst>
                <a:ext uri="{FF2B5EF4-FFF2-40B4-BE49-F238E27FC236}">
                  <a16:creationId xmlns:a16="http://schemas.microsoft.com/office/drawing/2014/main" id="{138DFA13-F3E8-49A2-B32E-0006619AB66B}"/>
                </a:ext>
              </a:extLst>
            </p:cNvPr>
            <p:cNvSpPr/>
            <p:nvPr/>
          </p:nvSpPr>
          <p:spPr>
            <a:xfrm flipH="1">
              <a:off x="1296370" y="-1233"/>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8" name="Isosceles Triangle 3137">
              <a:extLst>
                <a:ext uri="{FF2B5EF4-FFF2-40B4-BE49-F238E27FC236}">
                  <a16:creationId xmlns:a16="http://schemas.microsoft.com/office/drawing/2014/main" id="{F94F4555-A210-4D1A-AD95-D061C36202F3}"/>
                </a:ext>
              </a:extLst>
            </p:cNvPr>
            <p:cNvSpPr/>
            <p:nvPr/>
          </p:nvSpPr>
          <p:spPr>
            <a:xfrm flipH="1">
              <a:off x="1067605" y="-1232"/>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39" name="Isosceles Triangle 3138">
              <a:extLst>
                <a:ext uri="{FF2B5EF4-FFF2-40B4-BE49-F238E27FC236}">
                  <a16:creationId xmlns:a16="http://schemas.microsoft.com/office/drawing/2014/main" id="{1BAD40B0-77FF-4100-A598-DB6D94F8DFA3}"/>
                </a:ext>
              </a:extLst>
            </p:cNvPr>
            <p:cNvSpPr/>
            <p:nvPr/>
          </p:nvSpPr>
          <p:spPr>
            <a:xfrm flipH="1">
              <a:off x="838840" y="-1231"/>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0" name="Isosceles Triangle 3139">
              <a:extLst>
                <a:ext uri="{FF2B5EF4-FFF2-40B4-BE49-F238E27FC236}">
                  <a16:creationId xmlns:a16="http://schemas.microsoft.com/office/drawing/2014/main" id="{24C414D3-95A0-4840-8D49-FCCDC02EECED}"/>
                </a:ext>
              </a:extLst>
            </p:cNvPr>
            <p:cNvSpPr/>
            <p:nvPr/>
          </p:nvSpPr>
          <p:spPr>
            <a:xfrm flipH="1">
              <a:off x="610075" y="-1230"/>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1" name="Isosceles Triangle 3140">
              <a:extLst>
                <a:ext uri="{FF2B5EF4-FFF2-40B4-BE49-F238E27FC236}">
                  <a16:creationId xmlns:a16="http://schemas.microsoft.com/office/drawing/2014/main" id="{3DFB0EFD-0911-4E47-A390-98C052ACB2CB}"/>
                </a:ext>
              </a:extLst>
            </p:cNvPr>
            <p:cNvSpPr/>
            <p:nvPr/>
          </p:nvSpPr>
          <p:spPr>
            <a:xfrm flipH="1">
              <a:off x="381310" y="-1229"/>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2" name="Isosceles Triangle 3141">
              <a:extLst>
                <a:ext uri="{FF2B5EF4-FFF2-40B4-BE49-F238E27FC236}">
                  <a16:creationId xmlns:a16="http://schemas.microsoft.com/office/drawing/2014/main" id="{B0970EAC-15BD-44C5-BBED-6785CAFBA658}"/>
                </a:ext>
              </a:extLst>
            </p:cNvPr>
            <p:cNvSpPr/>
            <p:nvPr/>
          </p:nvSpPr>
          <p:spPr>
            <a:xfrm flipH="1">
              <a:off x="152548" y="-1227"/>
              <a:ext cx="226087" cy="228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143" name="Group 3142">
            <a:extLst>
              <a:ext uri="{FF2B5EF4-FFF2-40B4-BE49-F238E27FC236}">
                <a16:creationId xmlns:a16="http://schemas.microsoft.com/office/drawing/2014/main" id="{D624DF20-EE1B-4B4E-8304-4D7FA925BE19}"/>
              </a:ext>
            </a:extLst>
          </p:cNvPr>
          <p:cNvGrpSpPr/>
          <p:nvPr userDrawn="1"/>
        </p:nvGrpSpPr>
        <p:grpSpPr>
          <a:xfrm flipH="1">
            <a:off x="0" y="2"/>
            <a:ext cx="113605" cy="6857999"/>
            <a:chOff x="12040685" y="1"/>
            <a:chExt cx="151473" cy="6857999"/>
          </a:xfrm>
          <a:solidFill>
            <a:schemeClr val="bg1">
              <a:lumMod val="50000"/>
            </a:schemeClr>
          </a:solidFill>
        </p:grpSpPr>
        <p:sp>
          <p:nvSpPr>
            <p:cNvPr id="3144" name="Isosceles Triangle 3143">
              <a:extLst>
                <a:ext uri="{FF2B5EF4-FFF2-40B4-BE49-F238E27FC236}">
                  <a16:creationId xmlns:a16="http://schemas.microsoft.com/office/drawing/2014/main" id="{9F07F3DC-EC00-4A73-B99F-C25AEE86CEA8}"/>
                </a:ext>
              </a:extLst>
            </p:cNvPr>
            <p:cNvSpPr/>
            <p:nvPr/>
          </p:nvSpPr>
          <p:spPr>
            <a:xfrm rot="5400000">
              <a:off x="12002122" y="38564"/>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5" name="Isosceles Triangle 3144">
              <a:extLst>
                <a:ext uri="{FF2B5EF4-FFF2-40B4-BE49-F238E27FC236}">
                  <a16:creationId xmlns:a16="http://schemas.microsoft.com/office/drawing/2014/main" id="{59C480FE-B74E-44BE-A6A3-E6DB62648DC5}"/>
                </a:ext>
              </a:extLst>
            </p:cNvPr>
            <p:cNvSpPr/>
            <p:nvPr/>
          </p:nvSpPr>
          <p:spPr>
            <a:xfrm rot="5400000">
              <a:off x="12002122" y="25582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6" name="Isosceles Triangle 3145">
              <a:extLst>
                <a:ext uri="{FF2B5EF4-FFF2-40B4-BE49-F238E27FC236}">
                  <a16:creationId xmlns:a16="http://schemas.microsoft.com/office/drawing/2014/main" id="{0FD0D3BB-1135-430F-A0DE-A0F62596124E}"/>
                </a:ext>
              </a:extLst>
            </p:cNvPr>
            <p:cNvSpPr/>
            <p:nvPr/>
          </p:nvSpPr>
          <p:spPr>
            <a:xfrm rot="5400000">
              <a:off x="12002122" y="27865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7" name="Isosceles Triangle 3146">
              <a:extLst>
                <a:ext uri="{FF2B5EF4-FFF2-40B4-BE49-F238E27FC236}">
                  <a16:creationId xmlns:a16="http://schemas.microsoft.com/office/drawing/2014/main" id="{A32DC67C-3677-487D-B10A-5BB12CFDD004}"/>
                </a:ext>
              </a:extLst>
            </p:cNvPr>
            <p:cNvSpPr/>
            <p:nvPr/>
          </p:nvSpPr>
          <p:spPr>
            <a:xfrm rot="5400000">
              <a:off x="12002122" y="30148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8" name="Isosceles Triangle 3147">
              <a:extLst>
                <a:ext uri="{FF2B5EF4-FFF2-40B4-BE49-F238E27FC236}">
                  <a16:creationId xmlns:a16="http://schemas.microsoft.com/office/drawing/2014/main" id="{F164013E-675A-46D7-BC2E-4D506B799B12}"/>
                </a:ext>
              </a:extLst>
            </p:cNvPr>
            <p:cNvSpPr/>
            <p:nvPr/>
          </p:nvSpPr>
          <p:spPr>
            <a:xfrm rot="5400000">
              <a:off x="12002122" y="32431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49" name="Isosceles Triangle 3148">
              <a:extLst>
                <a:ext uri="{FF2B5EF4-FFF2-40B4-BE49-F238E27FC236}">
                  <a16:creationId xmlns:a16="http://schemas.microsoft.com/office/drawing/2014/main" id="{061D9D32-D350-4112-AC4D-987FCB8D2BF5}"/>
                </a:ext>
              </a:extLst>
            </p:cNvPr>
            <p:cNvSpPr/>
            <p:nvPr/>
          </p:nvSpPr>
          <p:spPr>
            <a:xfrm rot="5400000">
              <a:off x="12002122" y="34714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0" name="Isosceles Triangle 3149">
              <a:extLst>
                <a:ext uri="{FF2B5EF4-FFF2-40B4-BE49-F238E27FC236}">
                  <a16:creationId xmlns:a16="http://schemas.microsoft.com/office/drawing/2014/main" id="{7EF32860-23A4-4CD3-8426-3BFEBFE45877}"/>
                </a:ext>
              </a:extLst>
            </p:cNvPr>
            <p:cNvSpPr/>
            <p:nvPr/>
          </p:nvSpPr>
          <p:spPr>
            <a:xfrm rot="5400000">
              <a:off x="12002122" y="36998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1" name="Isosceles Triangle 3150">
              <a:extLst>
                <a:ext uri="{FF2B5EF4-FFF2-40B4-BE49-F238E27FC236}">
                  <a16:creationId xmlns:a16="http://schemas.microsoft.com/office/drawing/2014/main" id="{F2934E3C-B8F8-42C2-8BBC-5F1ABF64DFE6}"/>
                </a:ext>
              </a:extLst>
            </p:cNvPr>
            <p:cNvSpPr/>
            <p:nvPr/>
          </p:nvSpPr>
          <p:spPr>
            <a:xfrm rot="5400000">
              <a:off x="12002122" y="39281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2" name="Isosceles Triangle 3151">
              <a:extLst>
                <a:ext uri="{FF2B5EF4-FFF2-40B4-BE49-F238E27FC236}">
                  <a16:creationId xmlns:a16="http://schemas.microsoft.com/office/drawing/2014/main" id="{96964B90-7CD2-43F7-8FF8-B6BC61C25550}"/>
                </a:ext>
              </a:extLst>
            </p:cNvPr>
            <p:cNvSpPr/>
            <p:nvPr/>
          </p:nvSpPr>
          <p:spPr>
            <a:xfrm rot="5400000">
              <a:off x="12002122" y="41564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3" name="Isosceles Triangle 3152">
              <a:extLst>
                <a:ext uri="{FF2B5EF4-FFF2-40B4-BE49-F238E27FC236}">
                  <a16:creationId xmlns:a16="http://schemas.microsoft.com/office/drawing/2014/main" id="{FE3DFEFB-6735-4713-96D4-FBA6C8D299C5}"/>
                </a:ext>
              </a:extLst>
            </p:cNvPr>
            <p:cNvSpPr/>
            <p:nvPr/>
          </p:nvSpPr>
          <p:spPr>
            <a:xfrm rot="5400000">
              <a:off x="12002122" y="43847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4" name="Isosceles Triangle 3153">
              <a:extLst>
                <a:ext uri="{FF2B5EF4-FFF2-40B4-BE49-F238E27FC236}">
                  <a16:creationId xmlns:a16="http://schemas.microsoft.com/office/drawing/2014/main" id="{B2249091-F041-4573-881F-B73E891C258A}"/>
                </a:ext>
              </a:extLst>
            </p:cNvPr>
            <p:cNvSpPr/>
            <p:nvPr/>
          </p:nvSpPr>
          <p:spPr>
            <a:xfrm rot="5400000">
              <a:off x="12002122" y="46130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5" name="Isosceles Triangle 3154">
              <a:extLst>
                <a:ext uri="{FF2B5EF4-FFF2-40B4-BE49-F238E27FC236}">
                  <a16:creationId xmlns:a16="http://schemas.microsoft.com/office/drawing/2014/main" id="{52DCA94B-BC52-4F16-A547-2F7BE21E3DB1}"/>
                </a:ext>
              </a:extLst>
            </p:cNvPr>
            <p:cNvSpPr/>
            <p:nvPr/>
          </p:nvSpPr>
          <p:spPr>
            <a:xfrm rot="5400000">
              <a:off x="12002122" y="48414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6" name="Isosceles Triangle 3155">
              <a:extLst>
                <a:ext uri="{FF2B5EF4-FFF2-40B4-BE49-F238E27FC236}">
                  <a16:creationId xmlns:a16="http://schemas.microsoft.com/office/drawing/2014/main" id="{E87FDFCD-55EB-4B92-8E7B-7C3E54830629}"/>
                </a:ext>
              </a:extLst>
            </p:cNvPr>
            <p:cNvSpPr/>
            <p:nvPr/>
          </p:nvSpPr>
          <p:spPr>
            <a:xfrm rot="5400000">
              <a:off x="12002122" y="50697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7" name="Isosceles Triangle 3156">
              <a:extLst>
                <a:ext uri="{FF2B5EF4-FFF2-40B4-BE49-F238E27FC236}">
                  <a16:creationId xmlns:a16="http://schemas.microsoft.com/office/drawing/2014/main" id="{FD7BAB46-C481-4D2B-A9CF-C817F3B162B4}"/>
                </a:ext>
              </a:extLst>
            </p:cNvPr>
            <p:cNvSpPr/>
            <p:nvPr/>
          </p:nvSpPr>
          <p:spPr>
            <a:xfrm rot="5400000">
              <a:off x="12002122" y="52980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8" name="Isosceles Triangle 3157">
              <a:extLst>
                <a:ext uri="{FF2B5EF4-FFF2-40B4-BE49-F238E27FC236}">
                  <a16:creationId xmlns:a16="http://schemas.microsoft.com/office/drawing/2014/main" id="{26F358B7-9510-4E6E-A40C-5A8B6B6573C6}"/>
                </a:ext>
              </a:extLst>
            </p:cNvPr>
            <p:cNvSpPr/>
            <p:nvPr/>
          </p:nvSpPr>
          <p:spPr>
            <a:xfrm rot="5400000">
              <a:off x="12002122" y="552637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59" name="Isosceles Triangle 3158">
              <a:extLst>
                <a:ext uri="{FF2B5EF4-FFF2-40B4-BE49-F238E27FC236}">
                  <a16:creationId xmlns:a16="http://schemas.microsoft.com/office/drawing/2014/main" id="{75937356-8BE6-4381-9D66-E2A7D1C93897}"/>
                </a:ext>
              </a:extLst>
            </p:cNvPr>
            <p:cNvSpPr/>
            <p:nvPr/>
          </p:nvSpPr>
          <p:spPr>
            <a:xfrm rot="5400000">
              <a:off x="12002122" y="575469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0" name="Isosceles Triangle 3159">
              <a:extLst>
                <a:ext uri="{FF2B5EF4-FFF2-40B4-BE49-F238E27FC236}">
                  <a16:creationId xmlns:a16="http://schemas.microsoft.com/office/drawing/2014/main" id="{BDB88D17-55B2-4330-A3D1-26373C4EBC7D}"/>
                </a:ext>
              </a:extLst>
            </p:cNvPr>
            <p:cNvSpPr/>
            <p:nvPr/>
          </p:nvSpPr>
          <p:spPr>
            <a:xfrm rot="5400000">
              <a:off x="12002122" y="598301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1" name="Isosceles Triangle 3160">
              <a:extLst>
                <a:ext uri="{FF2B5EF4-FFF2-40B4-BE49-F238E27FC236}">
                  <a16:creationId xmlns:a16="http://schemas.microsoft.com/office/drawing/2014/main" id="{08C00B2B-669F-49FC-BDFB-7B8FD15C1C47}"/>
                </a:ext>
              </a:extLst>
            </p:cNvPr>
            <p:cNvSpPr/>
            <p:nvPr/>
          </p:nvSpPr>
          <p:spPr>
            <a:xfrm rot="5400000">
              <a:off x="12002122" y="621133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2" name="Isosceles Triangle 3161">
              <a:extLst>
                <a:ext uri="{FF2B5EF4-FFF2-40B4-BE49-F238E27FC236}">
                  <a16:creationId xmlns:a16="http://schemas.microsoft.com/office/drawing/2014/main" id="{832F6155-BE30-4A91-9170-8E05D4E2ADFA}"/>
                </a:ext>
              </a:extLst>
            </p:cNvPr>
            <p:cNvSpPr/>
            <p:nvPr/>
          </p:nvSpPr>
          <p:spPr>
            <a:xfrm rot="5400000">
              <a:off x="12002122" y="6439651"/>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3" name="Isosceles Triangle 3162">
              <a:extLst>
                <a:ext uri="{FF2B5EF4-FFF2-40B4-BE49-F238E27FC236}">
                  <a16:creationId xmlns:a16="http://schemas.microsoft.com/office/drawing/2014/main" id="{4E6C9FCE-689D-4F63-9379-9B51B8FEAF5A}"/>
                </a:ext>
              </a:extLst>
            </p:cNvPr>
            <p:cNvSpPr/>
            <p:nvPr/>
          </p:nvSpPr>
          <p:spPr>
            <a:xfrm rot="5400000">
              <a:off x="12002122" y="666796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4" name="Isosceles Triangle 3163">
              <a:extLst>
                <a:ext uri="{FF2B5EF4-FFF2-40B4-BE49-F238E27FC236}">
                  <a16:creationId xmlns:a16="http://schemas.microsoft.com/office/drawing/2014/main" id="{96A9E3E5-1E33-47C7-B410-3FF157C5AA4D}"/>
                </a:ext>
              </a:extLst>
            </p:cNvPr>
            <p:cNvSpPr/>
            <p:nvPr/>
          </p:nvSpPr>
          <p:spPr>
            <a:xfrm rot="5400000">
              <a:off x="12002122" y="26073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5" name="Isosceles Triangle 3164">
              <a:extLst>
                <a:ext uri="{FF2B5EF4-FFF2-40B4-BE49-F238E27FC236}">
                  <a16:creationId xmlns:a16="http://schemas.microsoft.com/office/drawing/2014/main" id="{B42EA03E-82B4-42E9-9100-90919819B69B}"/>
                </a:ext>
              </a:extLst>
            </p:cNvPr>
            <p:cNvSpPr/>
            <p:nvPr/>
          </p:nvSpPr>
          <p:spPr>
            <a:xfrm rot="5400000">
              <a:off x="12002122" y="48905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6" name="Isosceles Triangle 3165">
              <a:extLst>
                <a:ext uri="{FF2B5EF4-FFF2-40B4-BE49-F238E27FC236}">
                  <a16:creationId xmlns:a16="http://schemas.microsoft.com/office/drawing/2014/main" id="{4A82923C-A8DE-4384-B0D0-DB75FECF52D6}"/>
                </a:ext>
              </a:extLst>
            </p:cNvPr>
            <p:cNvSpPr/>
            <p:nvPr/>
          </p:nvSpPr>
          <p:spPr>
            <a:xfrm rot="5400000">
              <a:off x="12002122" y="71737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7" name="Isosceles Triangle 3166">
              <a:extLst>
                <a:ext uri="{FF2B5EF4-FFF2-40B4-BE49-F238E27FC236}">
                  <a16:creationId xmlns:a16="http://schemas.microsoft.com/office/drawing/2014/main" id="{39FF4344-B472-41A0-AD95-2C88FFADF2F5}"/>
                </a:ext>
              </a:extLst>
            </p:cNvPr>
            <p:cNvSpPr/>
            <p:nvPr/>
          </p:nvSpPr>
          <p:spPr>
            <a:xfrm rot="5400000">
              <a:off x="12002122" y="94569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8" name="Isosceles Triangle 3167">
              <a:extLst>
                <a:ext uri="{FF2B5EF4-FFF2-40B4-BE49-F238E27FC236}">
                  <a16:creationId xmlns:a16="http://schemas.microsoft.com/office/drawing/2014/main" id="{61F7E611-E9F9-44BF-BE2B-3D4FC4391F59}"/>
                </a:ext>
              </a:extLst>
            </p:cNvPr>
            <p:cNvSpPr/>
            <p:nvPr/>
          </p:nvSpPr>
          <p:spPr>
            <a:xfrm rot="5400000">
              <a:off x="12002122" y="117401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69" name="Isosceles Triangle 3168">
              <a:extLst>
                <a:ext uri="{FF2B5EF4-FFF2-40B4-BE49-F238E27FC236}">
                  <a16:creationId xmlns:a16="http://schemas.microsoft.com/office/drawing/2014/main" id="{5D40BB62-F616-49F6-BFD2-D4F8C397C499}"/>
                </a:ext>
              </a:extLst>
            </p:cNvPr>
            <p:cNvSpPr/>
            <p:nvPr/>
          </p:nvSpPr>
          <p:spPr>
            <a:xfrm rot="5400000">
              <a:off x="12002122" y="140233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70" name="Isosceles Triangle 3169">
              <a:extLst>
                <a:ext uri="{FF2B5EF4-FFF2-40B4-BE49-F238E27FC236}">
                  <a16:creationId xmlns:a16="http://schemas.microsoft.com/office/drawing/2014/main" id="{A985C38D-2313-4D38-B437-24C7F057CC0A}"/>
                </a:ext>
              </a:extLst>
            </p:cNvPr>
            <p:cNvSpPr/>
            <p:nvPr/>
          </p:nvSpPr>
          <p:spPr>
            <a:xfrm rot="5400000">
              <a:off x="12002122" y="163065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71" name="Isosceles Triangle 3170">
              <a:extLst>
                <a:ext uri="{FF2B5EF4-FFF2-40B4-BE49-F238E27FC236}">
                  <a16:creationId xmlns:a16="http://schemas.microsoft.com/office/drawing/2014/main" id="{5839F1D7-3E44-439D-841C-3A4085AA73D4}"/>
                </a:ext>
              </a:extLst>
            </p:cNvPr>
            <p:cNvSpPr/>
            <p:nvPr/>
          </p:nvSpPr>
          <p:spPr>
            <a:xfrm rot="5400000">
              <a:off x="12002122" y="185897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72" name="Isosceles Triangle 3171">
              <a:extLst>
                <a:ext uri="{FF2B5EF4-FFF2-40B4-BE49-F238E27FC236}">
                  <a16:creationId xmlns:a16="http://schemas.microsoft.com/office/drawing/2014/main" id="{09E9F672-6AB8-4B0B-ACD7-19F811DA65EB}"/>
                </a:ext>
              </a:extLst>
            </p:cNvPr>
            <p:cNvSpPr/>
            <p:nvPr/>
          </p:nvSpPr>
          <p:spPr>
            <a:xfrm rot="5400000">
              <a:off x="12002122" y="208729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73" name="Isosceles Triangle 3172">
              <a:extLst>
                <a:ext uri="{FF2B5EF4-FFF2-40B4-BE49-F238E27FC236}">
                  <a16:creationId xmlns:a16="http://schemas.microsoft.com/office/drawing/2014/main" id="{E7528231-0EF6-41FE-8FDB-B20644D10811}"/>
                </a:ext>
              </a:extLst>
            </p:cNvPr>
            <p:cNvSpPr/>
            <p:nvPr/>
          </p:nvSpPr>
          <p:spPr>
            <a:xfrm rot="5400000">
              <a:off x="12002122" y="2315613"/>
              <a:ext cx="228600" cy="1514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174" name="Rectangle 3173">
            <a:extLst>
              <a:ext uri="{FF2B5EF4-FFF2-40B4-BE49-F238E27FC236}">
                <a16:creationId xmlns:a16="http://schemas.microsoft.com/office/drawing/2014/main" id="{A52BE04B-2C9D-475C-AA16-2C7919C95C84}"/>
              </a:ext>
            </a:extLst>
          </p:cNvPr>
          <p:cNvSpPr/>
          <p:nvPr userDrawn="1"/>
        </p:nvSpPr>
        <p:spPr>
          <a:xfrm>
            <a:off x="461112" y="1610318"/>
            <a:ext cx="1365885" cy="4549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3175" name="Rectangle 3174">
            <a:extLst>
              <a:ext uri="{FF2B5EF4-FFF2-40B4-BE49-F238E27FC236}">
                <a16:creationId xmlns:a16="http://schemas.microsoft.com/office/drawing/2014/main" id="{104A52E3-9414-4236-98C5-57416B7F0BB9}"/>
              </a:ext>
            </a:extLst>
          </p:cNvPr>
          <p:cNvSpPr/>
          <p:nvPr userDrawn="1"/>
        </p:nvSpPr>
        <p:spPr>
          <a:xfrm>
            <a:off x="7319010" y="1610318"/>
            <a:ext cx="1365885" cy="45490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chemeClr val="tx1"/>
              </a:solidFill>
            </a:endParaRPr>
          </a:p>
        </p:txBody>
      </p:sp>
      <p:grpSp>
        <p:nvGrpSpPr>
          <p:cNvPr id="3176" name="Group 3175">
            <a:extLst>
              <a:ext uri="{FF2B5EF4-FFF2-40B4-BE49-F238E27FC236}">
                <a16:creationId xmlns:a16="http://schemas.microsoft.com/office/drawing/2014/main" id="{C12E323E-30A4-438E-B47F-30634078F46E}"/>
              </a:ext>
            </a:extLst>
          </p:cNvPr>
          <p:cNvGrpSpPr/>
          <p:nvPr userDrawn="1"/>
        </p:nvGrpSpPr>
        <p:grpSpPr>
          <a:xfrm>
            <a:off x="7367485" y="1657583"/>
            <a:ext cx="1214438" cy="4281965"/>
            <a:chOff x="9823314" y="1657582"/>
            <a:chExt cx="1619250" cy="4281965"/>
          </a:xfrm>
        </p:grpSpPr>
        <p:cxnSp>
          <p:nvCxnSpPr>
            <p:cNvPr id="3177" name="Straight Connector 3176">
              <a:extLst>
                <a:ext uri="{FF2B5EF4-FFF2-40B4-BE49-F238E27FC236}">
                  <a16:creationId xmlns:a16="http://schemas.microsoft.com/office/drawing/2014/main" id="{5219D826-E623-4622-90AB-D174EE5BDC59}"/>
                </a:ext>
              </a:extLst>
            </p:cNvPr>
            <p:cNvCxnSpPr/>
            <p:nvPr/>
          </p:nvCxnSpPr>
          <p:spPr>
            <a:xfrm>
              <a:off x="9823314" y="1863772"/>
              <a:ext cx="161925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8" name="Straight Connector 3177">
              <a:extLst>
                <a:ext uri="{FF2B5EF4-FFF2-40B4-BE49-F238E27FC236}">
                  <a16:creationId xmlns:a16="http://schemas.microsoft.com/office/drawing/2014/main" id="{AF7E7AE5-F683-4B2A-B6E2-097978A98488}"/>
                </a:ext>
              </a:extLst>
            </p:cNvPr>
            <p:cNvCxnSpPr/>
            <p:nvPr/>
          </p:nvCxnSpPr>
          <p:spPr>
            <a:xfrm>
              <a:off x="9823314" y="2154899"/>
              <a:ext cx="16192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9" name="Straight Connector 3178">
              <a:extLst>
                <a:ext uri="{FF2B5EF4-FFF2-40B4-BE49-F238E27FC236}">
                  <a16:creationId xmlns:a16="http://schemas.microsoft.com/office/drawing/2014/main" id="{039584A5-CE12-4C5E-9A7A-BDF47DC11ECC}"/>
                </a:ext>
              </a:extLst>
            </p:cNvPr>
            <p:cNvCxnSpPr/>
            <p:nvPr/>
          </p:nvCxnSpPr>
          <p:spPr>
            <a:xfrm>
              <a:off x="9823314" y="2446026"/>
              <a:ext cx="16192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0" name="Straight Connector 3179">
              <a:extLst>
                <a:ext uri="{FF2B5EF4-FFF2-40B4-BE49-F238E27FC236}">
                  <a16:creationId xmlns:a16="http://schemas.microsoft.com/office/drawing/2014/main" id="{378275B0-CE32-4A2A-AD1F-97565029AEB7}"/>
                </a:ext>
              </a:extLst>
            </p:cNvPr>
            <p:cNvCxnSpPr/>
            <p:nvPr/>
          </p:nvCxnSpPr>
          <p:spPr>
            <a:xfrm>
              <a:off x="9823314" y="2737153"/>
              <a:ext cx="16192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1" name="Straight Connector 3180">
              <a:extLst>
                <a:ext uri="{FF2B5EF4-FFF2-40B4-BE49-F238E27FC236}">
                  <a16:creationId xmlns:a16="http://schemas.microsoft.com/office/drawing/2014/main" id="{F8778EC6-368F-4AA3-8F4B-CF4B70FA6AF6}"/>
                </a:ext>
              </a:extLst>
            </p:cNvPr>
            <p:cNvCxnSpPr/>
            <p:nvPr/>
          </p:nvCxnSpPr>
          <p:spPr>
            <a:xfrm>
              <a:off x="9823314" y="3028280"/>
              <a:ext cx="161925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2" name="Straight Connector 3181">
              <a:extLst>
                <a:ext uri="{FF2B5EF4-FFF2-40B4-BE49-F238E27FC236}">
                  <a16:creationId xmlns:a16="http://schemas.microsoft.com/office/drawing/2014/main" id="{C978EA09-EF1D-4F1F-9533-5A2480BFEF36}"/>
                </a:ext>
              </a:extLst>
            </p:cNvPr>
            <p:cNvCxnSpPr/>
            <p:nvPr/>
          </p:nvCxnSpPr>
          <p:spPr>
            <a:xfrm>
              <a:off x="9823314" y="3319407"/>
              <a:ext cx="16192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3" name="Straight Connector 3182">
              <a:extLst>
                <a:ext uri="{FF2B5EF4-FFF2-40B4-BE49-F238E27FC236}">
                  <a16:creationId xmlns:a16="http://schemas.microsoft.com/office/drawing/2014/main" id="{2F968192-DF31-4CBC-AEE7-FEEEA4E6F4BD}"/>
                </a:ext>
              </a:extLst>
            </p:cNvPr>
            <p:cNvCxnSpPr/>
            <p:nvPr/>
          </p:nvCxnSpPr>
          <p:spPr>
            <a:xfrm>
              <a:off x="9823314" y="3610534"/>
              <a:ext cx="161925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4" name="Straight Connector 3183">
              <a:extLst>
                <a:ext uri="{FF2B5EF4-FFF2-40B4-BE49-F238E27FC236}">
                  <a16:creationId xmlns:a16="http://schemas.microsoft.com/office/drawing/2014/main" id="{BB72CE34-5F74-4568-B0D8-C55527FF66A0}"/>
                </a:ext>
              </a:extLst>
            </p:cNvPr>
            <p:cNvCxnSpPr/>
            <p:nvPr/>
          </p:nvCxnSpPr>
          <p:spPr>
            <a:xfrm>
              <a:off x="9823314" y="3901661"/>
              <a:ext cx="161925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5" name="Straight Connector 3184">
              <a:extLst>
                <a:ext uri="{FF2B5EF4-FFF2-40B4-BE49-F238E27FC236}">
                  <a16:creationId xmlns:a16="http://schemas.microsoft.com/office/drawing/2014/main" id="{7DBF75AA-930C-462D-A955-20204CF47128}"/>
                </a:ext>
              </a:extLst>
            </p:cNvPr>
            <p:cNvCxnSpPr/>
            <p:nvPr/>
          </p:nvCxnSpPr>
          <p:spPr>
            <a:xfrm>
              <a:off x="9823314" y="4192788"/>
              <a:ext cx="16192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6" name="Straight Connector 3185">
              <a:extLst>
                <a:ext uri="{FF2B5EF4-FFF2-40B4-BE49-F238E27FC236}">
                  <a16:creationId xmlns:a16="http://schemas.microsoft.com/office/drawing/2014/main" id="{A824C4BF-CB35-4310-93AB-1B775E9DD9BC}"/>
                </a:ext>
              </a:extLst>
            </p:cNvPr>
            <p:cNvCxnSpPr/>
            <p:nvPr/>
          </p:nvCxnSpPr>
          <p:spPr>
            <a:xfrm>
              <a:off x="9823314" y="4483915"/>
              <a:ext cx="161925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8004E655-BCAE-4E79-B873-4FB115F30568}"/>
                </a:ext>
              </a:extLst>
            </p:cNvPr>
            <p:cNvCxnSpPr/>
            <p:nvPr/>
          </p:nvCxnSpPr>
          <p:spPr>
            <a:xfrm>
              <a:off x="9823314" y="4775042"/>
              <a:ext cx="161925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8" name="Straight Connector 3187">
              <a:extLst>
                <a:ext uri="{FF2B5EF4-FFF2-40B4-BE49-F238E27FC236}">
                  <a16:creationId xmlns:a16="http://schemas.microsoft.com/office/drawing/2014/main" id="{F63D8023-2AFC-4118-83D1-8C18D5875EF7}"/>
                </a:ext>
              </a:extLst>
            </p:cNvPr>
            <p:cNvCxnSpPr/>
            <p:nvPr/>
          </p:nvCxnSpPr>
          <p:spPr>
            <a:xfrm>
              <a:off x="9823314" y="5066169"/>
              <a:ext cx="161925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9" name="Straight Connector 3188">
              <a:extLst>
                <a:ext uri="{FF2B5EF4-FFF2-40B4-BE49-F238E27FC236}">
                  <a16:creationId xmlns:a16="http://schemas.microsoft.com/office/drawing/2014/main" id="{60046489-47DF-40C6-8C9F-3D01F6369ADA}"/>
                </a:ext>
              </a:extLst>
            </p:cNvPr>
            <p:cNvCxnSpPr/>
            <p:nvPr/>
          </p:nvCxnSpPr>
          <p:spPr>
            <a:xfrm>
              <a:off x="9823314" y="5357296"/>
              <a:ext cx="161925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0" name="Straight Connector 3189">
              <a:extLst>
                <a:ext uri="{FF2B5EF4-FFF2-40B4-BE49-F238E27FC236}">
                  <a16:creationId xmlns:a16="http://schemas.microsoft.com/office/drawing/2014/main" id="{1E5F899C-D6E3-4FFC-93D4-212B8F22848A}"/>
                </a:ext>
              </a:extLst>
            </p:cNvPr>
            <p:cNvCxnSpPr/>
            <p:nvPr/>
          </p:nvCxnSpPr>
          <p:spPr>
            <a:xfrm>
              <a:off x="9823314" y="5648423"/>
              <a:ext cx="1619250" cy="0"/>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1" name="Straight Connector 3190">
              <a:extLst>
                <a:ext uri="{FF2B5EF4-FFF2-40B4-BE49-F238E27FC236}">
                  <a16:creationId xmlns:a16="http://schemas.microsoft.com/office/drawing/2014/main" id="{DE5829E5-D530-4098-A8B4-96007F36F661}"/>
                </a:ext>
              </a:extLst>
            </p:cNvPr>
            <p:cNvCxnSpPr/>
            <p:nvPr/>
          </p:nvCxnSpPr>
          <p:spPr>
            <a:xfrm>
              <a:off x="9823314" y="5939547"/>
              <a:ext cx="161925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3192" name="TextBox 3191">
              <a:extLst>
                <a:ext uri="{FF2B5EF4-FFF2-40B4-BE49-F238E27FC236}">
                  <a16:creationId xmlns:a16="http://schemas.microsoft.com/office/drawing/2014/main" id="{F46FBF6B-BB8C-4CD1-9776-A3A16E365D01}"/>
                </a:ext>
              </a:extLst>
            </p:cNvPr>
            <p:cNvSpPr txBox="1"/>
            <p:nvPr/>
          </p:nvSpPr>
          <p:spPr>
            <a:xfrm>
              <a:off x="10441036" y="1657582"/>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0.5</a:t>
              </a:r>
            </a:p>
          </p:txBody>
        </p:sp>
        <p:sp>
          <p:nvSpPr>
            <p:cNvPr id="3193" name="TextBox 3192">
              <a:extLst>
                <a:ext uri="{FF2B5EF4-FFF2-40B4-BE49-F238E27FC236}">
                  <a16:creationId xmlns:a16="http://schemas.microsoft.com/office/drawing/2014/main" id="{DB668A7F-F4C2-4B02-9F83-6B60B145A282}"/>
                </a:ext>
              </a:extLst>
            </p:cNvPr>
            <p:cNvSpPr txBox="1"/>
            <p:nvPr/>
          </p:nvSpPr>
          <p:spPr>
            <a:xfrm>
              <a:off x="10441036" y="1948709"/>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1.0</a:t>
              </a:r>
            </a:p>
          </p:txBody>
        </p:sp>
        <p:sp>
          <p:nvSpPr>
            <p:cNvPr id="3194" name="TextBox 3193">
              <a:extLst>
                <a:ext uri="{FF2B5EF4-FFF2-40B4-BE49-F238E27FC236}">
                  <a16:creationId xmlns:a16="http://schemas.microsoft.com/office/drawing/2014/main" id="{D9F85849-80A7-4B02-BE85-2C8A991B8AA2}"/>
                </a:ext>
              </a:extLst>
            </p:cNvPr>
            <p:cNvSpPr txBox="1"/>
            <p:nvPr/>
          </p:nvSpPr>
          <p:spPr>
            <a:xfrm>
              <a:off x="10441036" y="2239836"/>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1.5</a:t>
              </a:r>
            </a:p>
          </p:txBody>
        </p:sp>
        <p:sp>
          <p:nvSpPr>
            <p:cNvPr id="3195" name="TextBox 3194">
              <a:extLst>
                <a:ext uri="{FF2B5EF4-FFF2-40B4-BE49-F238E27FC236}">
                  <a16:creationId xmlns:a16="http://schemas.microsoft.com/office/drawing/2014/main" id="{AD131104-ACB1-4770-A114-6626D515994E}"/>
                </a:ext>
              </a:extLst>
            </p:cNvPr>
            <p:cNvSpPr txBox="1"/>
            <p:nvPr/>
          </p:nvSpPr>
          <p:spPr>
            <a:xfrm>
              <a:off x="10441036" y="2530963"/>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2.0</a:t>
              </a:r>
            </a:p>
          </p:txBody>
        </p:sp>
        <p:sp>
          <p:nvSpPr>
            <p:cNvPr id="3196" name="TextBox 3195">
              <a:extLst>
                <a:ext uri="{FF2B5EF4-FFF2-40B4-BE49-F238E27FC236}">
                  <a16:creationId xmlns:a16="http://schemas.microsoft.com/office/drawing/2014/main" id="{C2E0D727-71A5-47A2-9AEA-60CE7452144A}"/>
                </a:ext>
              </a:extLst>
            </p:cNvPr>
            <p:cNvSpPr txBox="1"/>
            <p:nvPr/>
          </p:nvSpPr>
          <p:spPr>
            <a:xfrm>
              <a:off x="10441036" y="2822090"/>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2.5</a:t>
              </a:r>
            </a:p>
          </p:txBody>
        </p:sp>
        <p:sp>
          <p:nvSpPr>
            <p:cNvPr id="3197" name="TextBox 3196">
              <a:extLst>
                <a:ext uri="{FF2B5EF4-FFF2-40B4-BE49-F238E27FC236}">
                  <a16:creationId xmlns:a16="http://schemas.microsoft.com/office/drawing/2014/main" id="{80AA8A69-7C7C-438E-B59B-CA420F4D7AAE}"/>
                </a:ext>
              </a:extLst>
            </p:cNvPr>
            <p:cNvSpPr txBox="1"/>
            <p:nvPr/>
          </p:nvSpPr>
          <p:spPr>
            <a:xfrm>
              <a:off x="10441036" y="3113217"/>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3.0</a:t>
              </a:r>
            </a:p>
          </p:txBody>
        </p:sp>
        <p:sp>
          <p:nvSpPr>
            <p:cNvPr id="3198" name="TextBox 3197">
              <a:extLst>
                <a:ext uri="{FF2B5EF4-FFF2-40B4-BE49-F238E27FC236}">
                  <a16:creationId xmlns:a16="http://schemas.microsoft.com/office/drawing/2014/main" id="{DD933D89-F778-4D85-8A7B-F5C21F065524}"/>
                </a:ext>
              </a:extLst>
            </p:cNvPr>
            <p:cNvSpPr txBox="1"/>
            <p:nvPr/>
          </p:nvSpPr>
          <p:spPr>
            <a:xfrm>
              <a:off x="10441036" y="3404344"/>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3.5</a:t>
              </a:r>
            </a:p>
          </p:txBody>
        </p:sp>
        <p:sp>
          <p:nvSpPr>
            <p:cNvPr id="3199" name="TextBox 3198">
              <a:extLst>
                <a:ext uri="{FF2B5EF4-FFF2-40B4-BE49-F238E27FC236}">
                  <a16:creationId xmlns:a16="http://schemas.microsoft.com/office/drawing/2014/main" id="{86D66449-96E6-4057-854C-0B9D12E92224}"/>
                </a:ext>
              </a:extLst>
            </p:cNvPr>
            <p:cNvSpPr txBox="1"/>
            <p:nvPr/>
          </p:nvSpPr>
          <p:spPr>
            <a:xfrm>
              <a:off x="10441036" y="3695471"/>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4.0</a:t>
              </a:r>
            </a:p>
          </p:txBody>
        </p:sp>
        <p:sp>
          <p:nvSpPr>
            <p:cNvPr id="3200" name="TextBox 3199">
              <a:extLst>
                <a:ext uri="{FF2B5EF4-FFF2-40B4-BE49-F238E27FC236}">
                  <a16:creationId xmlns:a16="http://schemas.microsoft.com/office/drawing/2014/main" id="{AE906C7B-6FD5-487E-8BC9-103FF3A90CD6}"/>
                </a:ext>
              </a:extLst>
            </p:cNvPr>
            <p:cNvSpPr txBox="1"/>
            <p:nvPr/>
          </p:nvSpPr>
          <p:spPr>
            <a:xfrm>
              <a:off x="10441036" y="3986598"/>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4.5</a:t>
              </a:r>
            </a:p>
          </p:txBody>
        </p:sp>
        <p:sp>
          <p:nvSpPr>
            <p:cNvPr id="3201" name="TextBox 3200">
              <a:extLst>
                <a:ext uri="{FF2B5EF4-FFF2-40B4-BE49-F238E27FC236}">
                  <a16:creationId xmlns:a16="http://schemas.microsoft.com/office/drawing/2014/main" id="{CECF8BEE-69A4-4E52-B96F-49824AFEA590}"/>
                </a:ext>
              </a:extLst>
            </p:cNvPr>
            <p:cNvSpPr txBox="1"/>
            <p:nvPr/>
          </p:nvSpPr>
          <p:spPr>
            <a:xfrm>
              <a:off x="10441036" y="4277725"/>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5.0</a:t>
              </a:r>
            </a:p>
          </p:txBody>
        </p:sp>
        <p:sp>
          <p:nvSpPr>
            <p:cNvPr id="3202" name="TextBox 3201">
              <a:extLst>
                <a:ext uri="{FF2B5EF4-FFF2-40B4-BE49-F238E27FC236}">
                  <a16:creationId xmlns:a16="http://schemas.microsoft.com/office/drawing/2014/main" id="{F0E4D38C-E87B-4E21-A5A9-50FB4BE4B609}"/>
                </a:ext>
              </a:extLst>
            </p:cNvPr>
            <p:cNvSpPr txBox="1"/>
            <p:nvPr/>
          </p:nvSpPr>
          <p:spPr>
            <a:xfrm>
              <a:off x="10441036" y="4568852"/>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6.0</a:t>
              </a:r>
            </a:p>
          </p:txBody>
        </p:sp>
        <p:sp>
          <p:nvSpPr>
            <p:cNvPr id="3203" name="TextBox 3202">
              <a:extLst>
                <a:ext uri="{FF2B5EF4-FFF2-40B4-BE49-F238E27FC236}">
                  <a16:creationId xmlns:a16="http://schemas.microsoft.com/office/drawing/2014/main" id="{D04067A2-E698-479C-9966-1AEF94210568}"/>
                </a:ext>
              </a:extLst>
            </p:cNvPr>
            <p:cNvSpPr txBox="1"/>
            <p:nvPr/>
          </p:nvSpPr>
          <p:spPr>
            <a:xfrm>
              <a:off x="10441036" y="4859979"/>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7.0</a:t>
              </a:r>
            </a:p>
          </p:txBody>
        </p:sp>
        <p:sp>
          <p:nvSpPr>
            <p:cNvPr id="3204" name="TextBox 3203">
              <a:extLst>
                <a:ext uri="{FF2B5EF4-FFF2-40B4-BE49-F238E27FC236}">
                  <a16:creationId xmlns:a16="http://schemas.microsoft.com/office/drawing/2014/main" id="{3F01FB31-B0F1-4A9B-8997-F2E89CD6996C}"/>
                </a:ext>
              </a:extLst>
            </p:cNvPr>
            <p:cNvSpPr txBox="1"/>
            <p:nvPr/>
          </p:nvSpPr>
          <p:spPr>
            <a:xfrm>
              <a:off x="10441036" y="5151106"/>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8.0</a:t>
              </a:r>
            </a:p>
          </p:txBody>
        </p:sp>
        <p:sp>
          <p:nvSpPr>
            <p:cNvPr id="3205" name="TextBox 3204">
              <a:extLst>
                <a:ext uri="{FF2B5EF4-FFF2-40B4-BE49-F238E27FC236}">
                  <a16:creationId xmlns:a16="http://schemas.microsoft.com/office/drawing/2014/main" id="{3AEAB325-1EBC-4EF8-BD20-1A442A8FC918}"/>
                </a:ext>
              </a:extLst>
            </p:cNvPr>
            <p:cNvSpPr txBox="1"/>
            <p:nvPr/>
          </p:nvSpPr>
          <p:spPr>
            <a:xfrm>
              <a:off x="10441036" y="5442233"/>
              <a:ext cx="230910" cy="121252"/>
            </a:xfrm>
            <a:prstGeom prst="rect">
              <a:avLst/>
            </a:prstGeom>
            <a:noFill/>
          </p:spPr>
          <p:txBody>
            <a:bodyPr wrap="square" lIns="0" tIns="0" rIns="0" bIns="0" rtlCol="0" anchor="ctr" anchorCtr="0">
              <a:spAutoFit/>
            </a:bodyPr>
            <a:lstStyle/>
            <a:p>
              <a:pPr algn="ctr"/>
              <a:r>
                <a:rPr lang="en-US" sz="788" b="1" dirty="0">
                  <a:solidFill>
                    <a:schemeClr val="bg1"/>
                  </a:solidFill>
                </a:rPr>
                <a:t>9.0</a:t>
              </a:r>
            </a:p>
          </p:txBody>
        </p:sp>
        <p:sp>
          <p:nvSpPr>
            <p:cNvPr id="3206" name="TextBox 3205">
              <a:extLst>
                <a:ext uri="{FF2B5EF4-FFF2-40B4-BE49-F238E27FC236}">
                  <a16:creationId xmlns:a16="http://schemas.microsoft.com/office/drawing/2014/main" id="{ECED73B4-09C3-4150-AC6B-CED63E479150}"/>
                </a:ext>
              </a:extLst>
            </p:cNvPr>
            <p:cNvSpPr txBox="1"/>
            <p:nvPr/>
          </p:nvSpPr>
          <p:spPr>
            <a:xfrm>
              <a:off x="10413615" y="5733360"/>
              <a:ext cx="285752" cy="121252"/>
            </a:xfrm>
            <a:prstGeom prst="rect">
              <a:avLst/>
            </a:prstGeom>
            <a:noFill/>
          </p:spPr>
          <p:txBody>
            <a:bodyPr wrap="square" lIns="0" tIns="0" rIns="0" bIns="0" rtlCol="0" anchor="ctr" anchorCtr="0">
              <a:spAutoFit/>
            </a:bodyPr>
            <a:lstStyle/>
            <a:p>
              <a:pPr algn="ctr"/>
              <a:r>
                <a:rPr lang="en-US" sz="788" b="1" dirty="0">
                  <a:solidFill>
                    <a:schemeClr val="bg1"/>
                  </a:solidFill>
                </a:rPr>
                <a:t>10.0</a:t>
              </a:r>
            </a:p>
          </p:txBody>
        </p:sp>
      </p:grpSp>
      <p:cxnSp>
        <p:nvCxnSpPr>
          <p:cNvPr id="3207" name="Straight Connector 3206">
            <a:extLst>
              <a:ext uri="{FF2B5EF4-FFF2-40B4-BE49-F238E27FC236}">
                <a16:creationId xmlns:a16="http://schemas.microsoft.com/office/drawing/2014/main" id="{118A1481-218F-4C61-8A80-0BB161F8960A}"/>
              </a:ext>
            </a:extLst>
          </p:cNvPr>
          <p:cNvCxnSpPr/>
          <p:nvPr userDrawn="1"/>
        </p:nvCxnSpPr>
        <p:spPr>
          <a:xfrm>
            <a:off x="536836" y="1863772"/>
            <a:ext cx="12144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8" name="Straight Connector 3207">
            <a:extLst>
              <a:ext uri="{FF2B5EF4-FFF2-40B4-BE49-F238E27FC236}">
                <a16:creationId xmlns:a16="http://schemas.microsoft.com/office/drawing/2014/main" id="{B22DDAF8-B0D5-43D2-9979-B8C842F22793}"/>
              </a:ext>
            </a:extLst>
          </p:cNvPr>
          <p:cNvCxnSpPr/>
          <p:nvPr userDrawn="1"/>
        </p:nvCxnSpPr>
        <p:spPr>
          <a:xfrm>
            <a:off x="536836" y="2154899"/>
            <a:ext cx="1214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9" name="Straight Connector 3208">
            <a:extLst>
              <a:ext uri="{FF2B5EF4-FFF2-40B4-BE49-F238E27FC236}">
                <a16:creationId xmlns:a16="http://schemas.microsoft.com/office/drawing/2014/main" id="{62BBE609-283B-4FAC-95B7-0165AB61C373}"/>
              </a:ext>
            </a:extLst>
          </p:cNvPr>
          <p:cNvCxnSpPr/>
          <p:nvPr userDrawn="1"/>
        </p:nvCxnSpPr>
        <p:spPr>
          <a:xfrm>
            <a:off x="536836" y="2446026"/>
            <a:ext cx="1214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0" name="Straight Connector 3209">
            <a:extLst>
              <a:ext uri="{FF2B5EF4-FFF2-40B4-BE49-F238E27FC236}">
                <a16:creationId xmlns:a16="http://schemas.microsoft.com/office/drawing/2014/main" id="{822FE65D-224B-4A11-B69E-7E03EBE3663B}"/>
              </a:ext>
            </a:extLst>
          </p:cNvPr>
          <p:cNvCxnSpPr/>
          <p:nvPr userDrawn="1"/>
        </p:nvCxnSpPr>
        <p:spPr>
          <a:xfrm>
            <a:off x="536836" y="2737153"/>
            <a:ext cx="121443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1" name="Straight Connector 3210">
            <a:extLst>
              <a:ext uri="{FF2B5EF4-FFF2-40B4-BE49-F238E27FC236}">
                <a16:creationId xmlns:a16="http://schemas.microsoft.com/office/drawing/2014/main" id="{7B190610-C238-4EE8-894B-83EA87479257}"/>
              </a:ext>
            </a:extLst>
          </p:cNvPr>
          <p:cNvCxnSpPr/>
          <p:nvPr userDrawn="1"/>
        </p:nvCxnSpPr>
        <p:spPr>
          <a:xfrm>
            <a:off x="536836" y="3028280"/>
            <a:ext cx="121443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2" name="Straight Connector 3211">
            <a:extLst>
              <a:ext uri="{FF2B5EF4-FFF2-40B4-BE49-F238E27FC236}">
                <a16:creationId xmlns:a16="http://schemas.microsoft.com/office/drawing/2014/main" id="{79CED763-10EB-40FE-A3FD-26766EFD39B6}"/>
              </a:ext>
            </a:extLst>
          </p:cNvPr>
          <p:cNvCxnSpPr/>
          <p:nvPr userDrawn="1"/>
        </p:nvCxnSpPr>
        <p:spPr>
          <a:xfrm>
            <a:off x="536836" y="3319407"/>
            <a:ext cx="1214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3" name="Straight Connector 3212">
            <a:extLst>
              <a:ext uri="{FF2B5EF4-FFF2-40B4-BE49-F238E27FC236}">
                <a16:creationId xmlns:a16="http://schemas.microsoft.com/office/drawing/2014/main" id="{CA6ED383-F7BF-4C9E-B3C5-874F64066822}"/>
              </a:ext>
            </a:extLst>
          </p:cNvPr>
          <p:cNvCxnSpPr/>
          <p:nvPr userDrawn="1"/>
        </p:nvCxnSpPr>
        <p:spPr>
          <a:xfrm>
            <a:off x="536836" y="3610534"/>
            <a:ext cx="121443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4" name="Straight Connector 3213">
            <a:extLst>
              <a:ext uri="{FF2B5EF4-FFF2-40B4-BE49-F238E27FC236}">
                <a16:creationId xmlns:a16="http://schemas.microsoft.com/office/drawing/2014/main" id="{C01FBFFF-466D-4668-8E10-66D61700AD09}"/>
              </a:ext>
            </a:extLst>
          </p:cNvPr>
          <p:cNvCxnSpPr/>
          <p:nvPr userDrawn="1"/>
        </p:nvCxnSpPr>
        <p:spPr>
          <a:xfrm>
            <a:off x="536836" y="3901661"/>
            <a:ext cx="1214438"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5" name="Straight Connector 3214">
            <a:extLst>
              <a:ext uri="{FF2B5EF4-FFF2-40B4-BE49-F238E27FC236}">
                <a16:creationId xmlns:a16="http://schemas.microsoft.com/office/drawing/2014/main" id="{849BE4E0-80A4-4802-99EA-F3FE079BF106}"/>
              </a:ext>
            </a:extLst>
          </p:cNvPr>
          <p:cNvCxnSpPr/>
          <p:nvPr userDrawn="1"/>
        </p:nvCxnSpPr>
        <p:spPr>
          <a:xfrm>
            <a:off x="536836" y="4192788"/>
            <a:ext cx="12144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6" name="Straight Connector 3215">
            <a:extLst>
              <a:ext uri="{FF2B5EF4-FFF2-40B4-BE49-F238E27FC236}">
                <a16:creationId xmlns:a16="http://schemas.microsoft.com/office/drawing/2014/main" id="{62ABEC3A-F651-412E-BF1F-7AF4E1618CF9}"/>
              </a:ext>
            </a:extLst>
          </p:cNvPr>
          <p:cNvCxnSpPr/>
          <p:nvPr userDrawn="1"/>
        </p:nvCxnSpPr>
        <p:spPr>
          <a:xfrm>
            <a:off x="536836" y="4483915"/>
            <a:ext cx="1214438"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7" name="Straight Connector 3216">
            <a:extLst>
              <a:ext uri="{FF2B5EF4-FFF2-40B4-BE49-F238E27FC236}">
                <a16:creationId xmlns:a16="http://schemas.microsoft.com/office/drawing/2014/main" id="{5B86E799-44FD-49D3-BB11-F64DADAA6466}"/>
              </a:ext>
            </a:extLst>
          </p:cNvPr>
          <p:cNvCxnSpPr/>
          <p:nvPr userDrawn="1"/>
        </p:nvCxnSpPr>
        <p:spPr>
          <a:xfrm>
            <a:off x="536836" y="4775042"/>
            <a:ext cx="121443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8" name="Straight Connector 3217">
            <a:extLst>
              <a:ext uri="{FF2B5EF4-FFF2-40B4-BE49-F238E27FC236}">
                <a16:creationId xmlns:a16="http://schemas.microsoft.com/office/drawing/2014/main" id="{932B2E0A-194C-408E-A1CA-D7C0B4496039}"/>
              </a:ext>
            </a:extLst>
          </p:cNvPr>
          <p:cNvCxnSpPr/>
          <p:nvPr userDrawn="1"/>
        </p:nvCxnSpPr>
        <p:spPr>
          <a:xfrm>
            <a:off x="536836" y="5066169"/>
            <a:ext cx="1214438"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9" name="Straight Connector 3218">
            <a:extLst>
              <a:ext uri="{FF2B5EF4-FFF2-40B4-BE49-F238E27FC236}">
                <a16:creationId xmlns:a16="http://schemas.microsoft.com/office/drawing/2014/main" id="{5F551BB5-540E-4AF1-A449-5DBCBEB1BF86}"/>
              </a:ext>
            </a:extLst>
          </p:cNvPr>
          <p:cNvCxnSpPr/>
          <p:nvPr userDrawn="1"/>
        </p:nvCxnSpPr>
        <p:spPr>
          <a:xfrm>
            <a:off x="536836" y="5357296"/>
            <a:ext cx="1214438"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0" name="Straight Connector 3219">
            <a:extLst>
              <a:ext uri="{FF2B5EF4-FFF2-40B4-BE49-F238E27FC236}">
                <a16:creationId xmlns:a16="http://schemas.microsoft.com/office/drawing/2014/main" id="{06979EC7-0D9E-417A-94BF-C5DD24CE2E18}"/>
              </a:ext>
            </a:extLst>
          </p:cNvPr>
          <p:cNvCxnSpPr/>
          <p:nvPr userDrawn="1"/>
        </p:nvCxnSpPr>
        <p:spPr>
          <a:xfrm>
            <a:off x="536836" y="5648423"/>
            <a:ext cx="1214438"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1" name="Straight Connector 3220">
            <a:extLst>
              <a:ext uri="{FF2B5EF4-FFF2-40B4-BE49-F238E27FC236}">
                <a16:creationId xmlns:a16="http://schemas.microsoft.com/office/drawing/2014/main" id="{CD73FDAD-6E0C-49E3-8B3D-4319F6166E3F}"/>
              </a:ext>
            </a:extLst>
          </p:cNvPr>
          <p:cNvCxnSpPr/>
          <p:nvPr userDrawn="1"/>
        </p:nvCxnSpPr>
        <p:spPr>
          <a:xfrm>
            <a:off x="536836" y="5939547"/>
            <a:ext cx="121443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222" name="TextBox 3221">
            <a:extLst>
              <a:ext uri="{FF2B5EF4-FFF2-40B4-BE49-F238E27FC236}">
                <a16:creationId xmlns:a16="http://schemas.microsoft.com/office/drawing/2014/main" id="{A9F9DDEE-A25F-4EDE-BD05-8A4B9B641984}"/>
              </a:ext>
            </a:extLst>
          </p:cNvPr>
          <p:cNvSpPr txBox="1"/>
          <p:nvPr userDrawn="1"/>
        </p:nvSpPr>
        <p:spPr>
          <a:xfrm>
            <a:off x="1000127" y="1657582"/>
            <a:ext cx="173183" cy="121252"/>
          </a:xfrm>
          <a:prstGeom prst="rect">
            <a:avLst/>
          </a:prstGeom>
          <a:noFill/>
        </p:spPr>
        <p:txBody>
          <a:bodyPr wrap="square" lIns="0" tIns="0" rIns="0" bIns="0" rtlCol="0" anchor="ctr" anchorCtr="0">
            <a:spAutoFit/>
          </a:bodyPr>
          <a:lstStyle/>
          <a:p>
            <a:pPr algn="ctr"/>
            <a:r>
              <a:rPr lang="en-US" sz="788" b="1" dirty="0"/>
              <a:t>0.5</a:t>
            </a:r>
          </a:p>
        </p:txBody>
      </p:sp>
      <p:sp>
        <p:nvSpPr>
          <p:cNvPr id="3223" name="TextBox 3222">
            <a:extLst>
              <a:ext uri="{FF2B5EF4-FFF2-40B4-BE49-F238E27FC236}">
                <a16:creationId xmlns:a16="http://schemas.microsoft.com/office/drawing/2014/main" id="{67FA60E1-AC78-42AC-BEC9-C30CFB5C8411}"/>
              </a:ext>
            </a:extLst>
          </p:cNvPr>
          <p:cNvSpPr txBox="1"/>
          <p:nvPr userDrawn="1"/>
        </p:nvSpPr>
        <p:spPr>
          <a:xfrm>
            <a:off x="1000127" y="1948709"/>
            <a:ext cx="173183" cy="121252"/>
          </a:xfrm>
          <a:prstGeom prst="rect">
            <a:avLst/>
          </a:prstGeom>
          <a:noFill/>
        </p:spPr>
        <p:txBody>
          <a:bodyPr wrap="square" lIns="0" tIns="0" rIns="0" bIns="0" rtlCol="0" anchor="ctr" anchorCtr="0">
            <a:spAutoFit/>
          </a:bodyPr>
          <a:lstStyle/>
          <a:p>
            <a:pPr algn="ctr"/>
            <a:r>
              <a:rPr lang="en-US" sz="788" b="1" dirty="0"/>
              <a:t>1.0</a:t>
            </a:r>
          </a:p>
        </p:txBody>
      </p:sp>
      <p:sp>
        <p:nvSpPr>
          <p:cNvPr id="3224" name="TextBox 3223">
            <a:extLst>
              <a:ext uri="{FF2B5EF4-FFF2-40B4-BE49-F238E27FC236}">
                <a16:creationId xmlns:a16="http://schemas.microsoft.com/office/drawing/2014/main" id="{4D6EE9A2-5A01-4728-87D6-628A96061FF5}"/>
              </a:ext>
            </a:extLst>
          </p:cNvPr>
          <p:cNvSpPr txBox="1"/>
          <p:nvPr userDrawn="1"/>
        </p:nvSpPr>
        <p:spPr>
          <a:xfrm>
            <a:off x="1000127" y="2239836"/>
            <a:ext cx="173183" cy="121252"/>
          </a:xfrm>
          <a:prstGeom prst="rect">
            <a:avLst/>
          </a:prstGeom>
          <a:noFill/>
        </p:spPr>
        <p:txBody>
          <a:bodyPr wrap="square" lIns="0" tIns="0" rIns="0" bIns="0" rtlCol="0" anchor="ctr" anchorCtr="0">
            <a:spAutoFit/>
          </a:bodyPr>
          <a:lstStyle/>
          <a:p>
            <a:pPr algn="ctr"/>
            <a:r>
              <a:rPr lang="en-US" sz="788" b="1" dirty="0"/>
              <a:t>1.5</a:t>
            </a:r>
          </a:p>
        </p:txBody>
      </p:sp>
      <p:sp>
        <p:nvSpPr>
          <p:cNvPr id="3225" name="TextBox 3224">
            <a:extLst>
              <a:ext uri="{FF2B5EF4-FFF2-40B4-BE49-F238E27FC236}">
                <a16:creationId xmlns:a16="http://schemas.microsoft.com/office/drawing/2014/main" id="{3A1D09BE-11CB-4DDD-BCF7-ACF81BD771DF}"/>
              </a:ext>
            </a:extLst>
          </p:cNvPr>
          <p:cNvSpPr txBox="1"/>
          <p:nvPr userDrawn="1"/>
        </p:nvSpPr>
        <p:spPr>
          <a:xfrm>
            <a:off x="1000127" y="2530963"/>
            <a:ext cx="173183" cy="121252"/>
          </a:xfrm>
          <a:prstGeom prst="rect">
            <a:avLst/>
          </a:prstGeom>
          <a:noFill/>
        </p:spPr>
        <p:txBody>
          <a:bodyPr wrap="square" lIns="0" tIns="0" rIns="0" bIns="0" rtlCol="0" anchor="ctr" anchorCtr="0">
            <a:spAutoFit/>
          </a:bodyPr>
          <a:lstStyle/>
          <a:p>
            <a:pPr algn="ctr"/>
            <a:r>
              <a:rPr lang="en-US" sz="788" b="1" dirty="0"/>
              <a:t>2.0</a:t>
            </a:r>
          </a:p>
        </p:txBody>
      </p:sp>
      <p:sp>
        <p:nvSpPr>
          <p:cNvPr id="3226" name="TextBox 3225">
            <a:extLst>
              <a:ext uri="{FF2B5EF4-FFF2-40B4-BE49-F238E27FC236}">
                <a16:creationId xmlns:a16="http://schemas.microsoft.com/office/drawing/2014/main" id="{730BBDA9-15D4-4AD2-ABD1-17C3C22D5B35}"/>
              </a:ext>
            </a:extLst>
          </p:cNvPr>
          <p:cNvSpPr txBox="1"/>
          <p:nvPr userDrawn="1"/>
        </p:nvSpPr>
        <p:spPr>
          <a:xfrm>
            <a:off x="1000127" y="2822090"/>
            <a:ext cx="173183" cy="121252"/>
          </a:xfrm>
          <a:prstGeom prst="rect">
            <a:avLst/>
          </a:prstGeom>
          <a:noFill/>
        </p:spPr>
        <p:txBody>
          <a:bodyPr wrap="square" lIns="0" tIns="0" rIns="0" bIns="0" rtlCol="0" anchor="ctr" anchorCtr="0">
            <a:spAutoFit/>
          </a:bodyPr>
          <a:lstStyle/>
          <a:p>
            <a:pPr algn="ctr"/>
            <a:r>
              <a:rPr lang="en-US" sz="788" b="1" dirty="0"/>
              <a:t>2.5</a:t>
            </a:r>
          </a:p>
        </p:txBody>
      </p:sp>
      <p:sp>
        <p:nvSpPr>
          <p:cNvPr id="3227" name="TextBox 3226">
            <a:extLst>
              <a:ext uri="{FF2B5EF4-FFF2-40B4-BE49-F238E27FC236}">
                <a16:creationId xmlns:a16="http://schemas.microsoft.com/office/drawing/2014/main" id="{9F8897AA-9446-43BD-A407-A0E7162F23C8}"/>
              </a:ext>
            </a:extLst>
          </p:cNvPr>
          <p:cNvSpPr txBox="1"/>
          <p:nvPr userDrawn="1"/>
        </p:nvSpPr>
        <p:spPr>
          <a:xfrm>
            <a:off x="1000127" y="3113217"/>
            <a:ext cx="173183" cy="121252"/>
          </a:xfrm>
          <a:prstGeom prst="rect">
            <a:avLst/>
          </a:prstGeom>
          <a:noFill/>
        </p:spPr>
        <p:txBody>
          <a:bodyPr wrap="square" lIns="0" tIns="0" rIns="0" bIns="0" rtlCol="0" anchor="ctr" anchorCtr="0">
            <a:spAutoFit/>
          </a:bodyPr>
          <a:lstStyle/>
          <a:p>
            <a:pPr algn="ctr"/>
            <a:r>
              <a:rPr lang="en-US" sz="788" b="1" dirty="0"/>
              <a:t>3.0</a:t>
            </a:r>
          </a:p>
        </p:txBody>
      </p:sp>
      <p:sp>
        <p:nvSpPr>
          <p:cNvPr id="3228" name="TextBox 3227">
            <a:extLst>
              <a:ext uri="{FF2B5EF4-FFF2-40B4-BE49-F238E27FC236}">
                <a16:creationId xmlns:a16="http://schemas.microsoft.com/office/drawing/2014/main" id="{C7D89DF7-A6C0-4C60-828E-2DEF18966DD0}"/>
              </a:ext>
            </a:extLst>
          </p:cNvPr>
          <p:cNvSpPr txBox="1"/>
          <p:nvPr userDrawn="1"/>
        </p:nvSpPr>
        <p:spPr>
          <a:xfrm>
            <a:off x="1000127" y="3404344"/>
            <a:ext cx="173183" cy="121252"/>
          </a:xfrm>
          <a:prstGeom prst="rect">
            <a:avLst/>
          </a:prstGeom>
          <a:noFill/>
        </p:spPr>
        <p:txBody>
          <a:bodyPr wrap="square" lIns="0" tIns="0" rIns="0" bIns="0" rtlCol="0" anchor="ctr" anchorCtr="0">
            <a:spAutoFit/>
          </a:bodyPr>
          <a:lstStyle/>
          <a:p>
            <a:pPr algn="ctr"/>
            <a:r>
              <a:rPr lang="en-US" sz="788" b="1" dirty="0"/>
              <a:t>3.5</a:t>
            </a:r>
          </a:p>
        </p:txBody>
      </p:sp>
      <p:sp>
        <p:nvSpPr>
          <p:cNvPr id="3229" name="TextBox 3228">
            <a:extLst>
              <a:ext uri="{FF2B5EF4-FFF2-40B4-BE49-F238E27FC236}">
                <a16:creationId xmlns:a16="http://schemas.microsoft.com/office/drawing/2014/main" id="{A1B85700-93BA-47F3-9360-BE18D45AFC35}"/>
              </a:ext>
            </a:extLst>
          </p:cNvPr>
          <p:cNvSpPr txBox="1"/>
          <p:nvPr userDrawn="1"/>
        </p:nvSpPr>
        <p:spPr>
          <a:xfrm>
            <a:off x="1000127" y="3695471"/>
            <a:ext cx="173183" cy="121252"/>
          </a:xfrm>
          <a:prstGeom prst="rect">
            <a:avLst/>
          </a:prstGeom>
          <a:noFill/>
        </p:spPr>
        <p:txBody>
          <a:bodyPr wrap="square" lIns="0" tIns="0" rIns="0" bIns="0" rtlCol="0" anchor="ctr" anchorCtr="0">
            <a:spAutoFit/>
          </a:bodyPr>
          <a:lstStyle/>
          <a:p>
            <a:pPr algn="ctr"/>
            <a:r>
              <a:rPr lang="en-US" sz="788" b="1" dirty="0"/>
              <a:t>4.0</a:t>
            </a:r>
          </a:p>
        </p:txBody>
      </p:sp>
      <p:sp>
        <p:nvSpPr>
          <p:cNvPr id="3230" name="TextBox 3229">
            <a:extLst>
              <a:ext uri="{FF2B5EF4-FFF2-40B4-BE49-F238E27FC236}">
                <a16:creationId xmlns:a16="http://schemas.microsoft.com/office/drawing/2014/main" id="{9073535E-AFCE-4E14-89AB-F67676AFDC76}"/>
              </a:ext>
            </a:extLst>
          </p:cNvPr>
          <p:cNvSpPr txBox="1"/>
          <p:nvPr userDrawn="1"/>
        </p:nvSpPr>
        <p:spPr>
          <a:xfrm>
            <a:off x="1000127" y="3986598"/>
            <a:ext cx="173183" cy="121252"/>
          </a:xfrm>
          <a:prstGeom prst="rect">
            <a:avLst/>
          </a:prstGeom>
          <a:noFill/>
        </p:spPr>
        <p:txBody>
          <a:bodyPr wrap="square" lIns="0" tIns="0" rIns="0" bIns="0" rtlCol="0" anchor="ctr" anchorCtr="0">
            <a:spAutoFit/>
          </a:bodyPr>
          <a:lstStyle/>
          <a:p>
            <a:pPr algn="ctr"/>
            <a:r>
              <a:rPr lang="en-US" sz="788" b="1" dirty="0"/>
              <a:t>4.5</a:t>
            </a:r>
          </a:p>
        </p:txBody>
      </p:sp>
      <p:sp>
        <p:nvSpPr>
          <p:cNvPr id="3231" name="TextBox 3230">
            <a:extLst>
              <a:ext uri="{FF2B5EF4-FFF2-40B4-BE49-F238E27FC236}">
                <a16:creationId xmlns:a16="http://schemas.microsoft.com/office/drawing/2014/main" id="{9E995639-0F50-4049-9E70-EF4397DC652B}"/>
              </a:ext>
            </a:extLst>
          </p:cNvPr>
          <p:cNvSpPr txBox="1"/>
          <p:nvPr userDrawn="1"/>
        </p:nvSpPr>
        <p:spPr>
          <a:xfrm>
            <a:off x="1000127" y="4277725"/>
            <a:ext cx="173183" cy="121252"/>
          </a:xfrm>
          <a:prstGeom prst="rect">
            <a:avLst/>
          </a:prstGeom>
          <a:noFill/>
        </p:spPr>
        <p:txBody>
          <a:bodyPr wrap="square" lIns="0" tIns="0" rIns="0" bIns="0" rtlCol="0" anchor="ctr" anchorCtr="0">
            <a:spAutoFit/>
          </a:bodyPr>
          <a:lstStyle/>
          <a:p>
            <a:pPr algn="ctr"/>
            <a:r>
              <a:rPr lang="en-US" sz="788" b="1" dirty="0"/>
              <a:t>5.0</a:t>
            </a:r>
          </a:p>
        </p:txBody>
      </p:sp>
      <p:sp>
        <p:nvSpPr>
          <p:cNvPr id="3232" name="TextBox 3231">
            <a:extLst>
              <a:ext uri="{FF2B5EF4-FFF2-40B4-BE49-F238E27FC236}">
                <a16:creationId xmlns:a16="http://schemas.microsoft.com/office/drawing/2014/main" id="{C22433EB-7F6C-4141-8E01-B7A5CF568B52}"/>
              </a:ext>
            </a:extLst>
          </p:cNvPr>
          <p:cNvSpPr txBox="1"/>
          <p:nvPr userDrawn="1"/>
        </p:nvSpPr>
        <p:spPr>
          <a:xfrm>
            <a:off x="1000127" y="4568852"/>
            <a:ext cx="173183" cy="121252"/>
          </a:xfrm>
          <a:prstGeom prst="rect">
            <a:avLst/>
          </a:prstGeom>
          <a:noFill/>
        </p:spPr>
        <p:txBody>
          <a:bodyPr wrap="square" lIns="0" tIns="0" rIns="0" bIns="0" rtlCol="0" anchor="ctr" anchorCtr="0">
            <a:spAutoFit/>
          </a:bodyPr>
          <a:lstStyle/>
          <a:p>
            <a:pPr algn="ctr"/>
            <a:r>
              <a:rPr lang="en-US" sz="788" b="1" dirty="0"/>
              <a:t>6.0</a:t>
            </a:r>
          </a:p>
        </p:txBody>
      </p:sp>
      <p:sp>
        <p:nvSpPr>
          <p:cNvPr id="3233" name="TextBox 3232">
            <a:extLst>
              <a:ext uri="{FF2B5EF4-FFF2-40B4-BE49-F238E27FC236}">
                <a16:creationId xmlns:a16="http://schemas.microsoft.com/office/drawing/2014/main" id="{31311A80-EDFA-48B8-8D01-0148D35DD7CA}"/>
              </a:ext>
            </a:extLst>
          </p:cNvPr>
          <p:cNvSpPr txBox="1"/>
          <p:nvPr userDrawn="1"/>
        </p:nvSpPr>
        <p:spPr>
          <a:xfrm>
            <a:off x="1000127" y="4859979"/>
            <a:ext cx="173183" cy="121252"/>
          </a:xfrm>
          <a:prstGeom prst="rect">
            <a:avLst/>
          </a:prstGeom>
          <a:noFill/>
        </p:spPr>
        <p:txBody>
          <a:bodyPr wrap="square" lIns="0" tIns="0" rIns="0" bIns="0" rtlCol="0" anchor="ctr" anchorCtr="0">
            <a:spAutoFit/>
          </a:bodyPr>
          <a:lstStyle/>
          <a:p>
            <a:pPr algn="ctr"/>
            <a:r>
              <a:rPr lang="en-US" sz="788" b="1" dirty="0"/>
              <a:t>7.0</a:t>
            </a:r>
          </a:p>
        </p:txBody>
      </p:sp>
      <p:sp>
        <p:nvSpPr>
          <p:cNvPr id="3234" name="TextBox 3233">
            <a:extLst>
              <a:ext uri="{FF2B5EF4-FFF2-40B4-BE49-F238E27FC236}">
                <a16:creationId xmlns:a16="http://schemas.microsoft.com/office/drawing/2014/main" id="{B7330DC2-649B-47A0-A12D-94E2B7EBF833}"/>
              </a:ext>
            </a:extLst>
          </p:cNvPr>
          <p:cNvSpPr txBox="1"/>
          <p:nvPr userDrawn="1"/>
        </p:nvSpPr>
        <p:spPr>
          <a:xfrm>
            <a:off x="1000127" y="5151106"/>
            <a:ext cx="173183" cy="121252"/>
          </a:xfrm>
          <a:prstGeom prst="rect">
            <a:avLst/>
          </a:prstGeom>
          <a:noFill/>
        </p:spPr>
        <p:txBody>
          <a:bodyPr wrap="square" lIns="0" tIns="0" rIns="0" bIns="0" rtlCol="0" anchor="ctr" anchorCtr="0">
            <a:spAutoFit/>
          </a:bodyPr>
          <a:lstStyle/>
          <a:p>
            <a:pPr algn="ctr"/>
            <a:r>
              <a:rPr lang="en-US" sz="788" b="1" dirty="0"/>
              <a:t>8.0</a:t>
            </a:r>
          </a:p>
        </p:txBody>
      </p:sp>
      <p:sp>
        <p:nvSpPr>
          <p:cNvPr id="3235" name="TextBox 3234">
            <a:extLst>
              <a:ext uri="{FF2B5EF4-FFF2-40B4-BE49-F238E27FC236}">
                <a16:creationId xmlns:a16="http://schemas.microsoft.com/office/drawing/2014/main" id="{CD69C035-1AA5-4847-9027-8EF2AE62EA17}"/>
              </a:ext>
            </a:extLst>
          </p:cNvPr>
          <p:cNvSpPr txBox="1"/>
          <p:nvPr userDrawn="1"/>
        </p:nvSpPr>
        <p:spPr>
          <a:xfrm>
            <a:off x="1000127" y="5442233"/>
            <a:ext cx="173183" cy="121252"/>
          </a:xfrm>
          <a:prstGeom prst="rect">
            <a:avLst/>
          </a:prstGeom>
          <a:noFill/>
        </p:spPr>
        <p:txBody>
          <a:bodyPr wrap="square" lIns="0" tIns="0" rIns="0" bIns="0" rtlCol="0" anchor="ctr" anchorCtr="0">
            <a:spAutoFit/>
          </a:bodyPr>
          <a:lstStyle/>
          <a:p>
            <a:pPr algn="ctr"/>
            <a:r>
              <a:rPr lang="en-US" sz="788" b="1" dirty="0"/>
              <a:t>9.0</a:t>
            </a:r>
          </a:p>
        </p:txBody>
      </p:sp>
      <p:sp>
        <p:nvSpPr>
          <p:cNvPr id="3236" name="TextBox 3235">
            <a:extLst>
              <a:ext uri="{FF2B5EF4-FFF2-40B4-BE49-F238E27FC236}">
                <a16:creationId xmlns:a16="http://schemas.microsoft.com/office/drawing/2014/main" id="{579A19EE-275B-4E3E-A91F-A49064482556}"/>
              </a:ext>
            </a:extLst>
          </p:cNvPr>
          <p:cNvSpPr txBox="1"/>
          <p:nvPr userDrawn="1"/>
        </p:nvSpPr>
        <p:spPr>
          <a:xfrm>
            <a:off x="979562" y="5733360"/>
            <a:ext cx="214314" cy="121252"/>
          </a:xfrm>
          <a:prstGeom prst="rect">
            <a:avLst/>
          </a:prstGeom>
          <a:noFill/>
        </p:spPr>
        <p:txBody>
          <a:bodyPr wrap="square" lIns="0" tIns="0" rIns="0" bIns="0" rtlCol="0" anchor="ctr" anchorCtr="0">
            <a:spAutoFit/>
          </a:bodyPr>
          <a:lstStyle/>
          <a:p>
            <a:pPr algn="ctr"/>
            <a:r>
              <a:rPr lang="en-US" sz="788" b="1" dirty="0"/>
              <a:t>10.0</a:t>
            </a:r>
          </a:p>
        </p:txBody>
      </p:sp>
      <p:grpSp>
        <p:nvGrpSpPr>
          <p:cNvPr id="3237" name="Group 3236">
            <a:extLst>
              <a:ext uri="{FF2B5EF4-FFF2-40B4-BE49-F238E27FC236}">
                <a16:creationId xmlns:a16="http://schemas.microsoft.com/office/drawing/2014/main" id="{1AE09682-85B3-4D27-B310-C56957C67F96}"/>
              </a:ext>
            </a:extLst>
          </p:cNvPr>
          <p:cNvGrpSpPr/>
          <p:nvPr userDrawn="1"/>
        </p:nvGrpSpPr>
        <p:grpSpPr>
          <a:xfrm>
            <a:off x="290513" y="704850"/>
            <a:ext cx="1701781" cy="882651"/>
            <a:chOff x="387350" y="704849"/>
            <a:chExt cx="2269041" cy="882651"/>
          </a:xfrm>
        </p:grpSpPr>
        <p:sp>
          <p:nvSpPr>
            <p:cNvPr id="3238" name="Rectangle 3237">
              <a:extLst>
                <a:ext uri="{FF2B5EF4-FFF2-40B4-BE49-F238E27FC236}">
                  <a16:creationId xmlns:a16="http://schemas.microsoft.com/office/drawing/2014/main" id="{251E5375-12EB-4CB7-B8FA-02F8BEE33A26}"/>
                </a:ext>
              </a:extLst>
            </p:cNvPr>
            <p:cNvSpPr/>
            <p:nvPr/>
          </p:nvSpPr>
          <p:spPr>
            <a:xfrm>
              <a:off x="387350" y="704849"/>
              <a:ext cx="2269041" cy="882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chemeClr val="tx1"/>
                </a:solidFill>
              </a:endParaRPr>
            </a:p>
          </p:txBody>
        </p:sp>
        <p:pic>
          <p:nvPicPr>
            <p:cNvPr id="3239" name="Picture 3238">
              <a:extLst>
                <a:ext uri="{FF2B5EF4-FFF2-40B4-BE49-F238E27FC236}">
                  <a16:creationId xmlns:a16="http://schemas.microsoft.com/office/drawing/2014/main" id="{5D0F066A-CA70-40F2-8A9B-93BF1A536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77" y="708006"/>
              <a:ext cx="1778810" cy="591454"/>
            </a:xfrm>
            <a:prstGeom prst="rect">
              <a:avLst/>
            </a:prstGeom>
          </p:spPr>
        </p:pic>
      </p:grpSp>
      <p:sp>
        <p:nvSpPr>
          <p:cNvPr id="3240" name="TextBox 3239">
            <a:extLst>
              <a:ext uri="{FF2B5EF4-FFF2-40B4-BE49-F238E27FC236}">
                <a16:creationId xmlns:a16="http://schemas.microsoft.com/office/drawing/2014/main" id="{2F794620-9FB4-4304-9599-3ED773FE5972}"/>
              </a:ext>
            </a:extLst>
          </p:cNvPr>
          <p:cNvSpPr txBox="1"/>
          <p:nvPr userDrawn="1"/>
        </p:nvSpPr>
        <p:spPr>
          <a:xfrm>
            <a:off x="679354" y="1246397"/>
            <a:ext cx="1094915" cy="300082"/>
          </a:xfrm>
          <a:prstGeom prst="rect">
            <a:avLst/>
          </a:prstGeom>
          <a:noFill/>
        </p:spPr>
        <p:txBody>
          <a:bodyPr wrap="none" rtlCol="0">
            <a:spAutoFit/>
          </a:bodyPr>
          <a:lstStyle/>
          <a:p>
            <a:r>
              <a:rPr lang="en-US" sz="1350" b="1" dirty="0"/>
              <a:t>Screen Test</a:t>
            </a:r>
          </a:p>
        </p:txBody>
      </p:sp>
    </p:spTree>
    <p:extLst>
      <p:ext uri="{BB962C8B-B14F-4D97-AF65-F5344CB8AC3E}">
        <p14:creationId xmlns:p14="http://schemas.microsoft.com/office/powerpoint/2010/main" val="3762755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8D357DF-4865-421F-BCBD-6E6B27AF60F6}" type="slidenum">
              <a:rPr lang="en-US" altLang="en-US" smtClean="0"/>
              <a:pPr>
                <a:defRPr/>
              </a:pPr>
              <a:t>‹#›</a:t>
            </a:fld>
            <a:endParaRPr lang="en-US" altLang="en-US"/>
          </a:p>
        </p:txBody>
      </p:sp>
    </p:spTree>
    <p:extLst>
      <p:ext uri="{BB962C8B-B14F-4D97-AF65-F5344CB8AC3E}">
        <p14:creationId xmlns:p14="http://schemas.microsoft.com/office/powerpoint/2010/main" val="17565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34CE9CA-7D97-4F89-99AC-55909C220269}" type="slidenum">
              <a:rPr lang="en-US" altLang="en-US" smtClean="0"/>
              <a:pPr>
                <a:defRPr/>
              </a:pPr>
              <a:t>‹#›</a:t>
            </a:fld>
            <a:endParaRPr lang="en-US" altLang="en-US"/>
          </a:p>
        </p:txBody>
      </p:sp>
    </p:spTree>
    <p:extLst>
      <p:ext uri="{BB962C8B-B14F-4D97-AF65-F5344CB8AC3E}">
        <p14:creationId xmlns:p14="http://schemas.microsoft.com/office/powerpoint/2010/main" val="837728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6E227A5-74C1-4203-9776-C787D71FBB9B}" type="slidenum">
              <a:rPr lang="en-US" altLang="en-US" smtClean="0"/>
              <a:pPr>
                <a:defRPr/>
              </a:pPr>
              <a:t>‹#›</a:t>
            </a:fld>
            <a:endParaRPr lang="en-US" altLang="en-US"/>
          </a:p>
        </p:txBody>
      </p:sp>
    </p:spTree>
    <p:extLst>
      <p:ext uri="{BB962C8B-B14F-4D97-AF65-F5344CB8AC3E}">
        <p14:creationId xmlns:p14="http://schemas.microsoft.com/office/powerpoint/2010/main" val="295369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A685A1C-BA33-4F25-ADB7-40D488B2630E}" type="slidenum">
              <a:rPr lang="en-US" altLang="en-US" smtClean="0"/>
              <a:pPr>
                <a:defRPr/>
              </a:pPr>
              <a:t>‹#›</a:t>
            </a:fld>
            <a:endParaRPr lang="en-US" altLang="en-US"/>
          </a:p>
        </p:txBody>
      </p:sp>
    </p:spTree>
    <p:extLst>
      <p:ext uri="{BB962C8B-B14F-4D97-AF65-F5344CB8AC3E}">
        <p14:creationId xmlns:p14="http://schemas.microsoft.com/office/powerpoint/2010/main" val="295558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theme" Target="../theme/theme3.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FD60E8A-5D8D-4B1D-9BCA-6EE0B7A895EB}" type="slidenum">
              <a:rPr lang="en-US" altLang="en-US" smtClean="0"/>
              <a:pPr>
                <a:defRPr/>
              </a:pPr>
              <a:t>‹#›</a:t>
            </a:fld>
            <a:endParaRPr lang="en-US" altLang="en-US"/>
          </a:p>
        </p:txBody>
      </p:sp>
    </p:spTree>
    <p:extLst>
      <p:ext uri="{BB962C8B-B14F-4D97-AF65-F5344CB8AC3E}">
        <p14:creationId xmlns:p14="http://schemas.microsoft.com/office/powerpoint/2010/main" val="2028609520"/>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49" r:id="rId12"/>
    <p:sldLayoutId id="2147484385" r:id="rId13"/>
    <p:sldLayoutId id="21474843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213578EE-3037-464F-975E-41A9245C929C}" type="datetimeFigureOut">
              <a:rPr lang="en-US" smtClean="0"/>
              <a:t>4/23/2025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2D3773A6-5DA0-4D66-876C-92F442E40A15}"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508231"/>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966CB0-6BB8-4401-8F9F-80833B1CDE9E}"/>
              </a:ext>
            </a:extLst>
          </p:cNvPr>
          <p:cNvSpPr/>
          <p:nvPr userDrawn="1"/>
        </p:nvSpPr>
        <p:spPr>
          <a:xfrm>
            <a:off x="0" y="6627166"/>
            <a:ext cx="9144000" cy="2308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736A7054-847E-4A1D-9370-9990D5ECD27E}"/>
              </a:ext>
            </a:extLst>
          </p:cNvPr>
          <p:cNvSpPr/>
          <p:nvPr userDrawn="1"/>
        </p:nvSpPr>
        <p:spPr>
          <a:xfrm>
            <a:off x="7525941" y="6629401"/>
            <a:ext cx="1618059" cy="230833"/>
          </a:xfrm>
          <a:prstGeom prst="rect">
            <a:avLst/>
          </a:prstGeom>
        </p:spPr>
        <p:txBody>
          <a:bodyPr wrap="none" lIns="0" tIns="0" rIns="68580" bIns="0" anchor="ctr" anchorCtr="0">
            <a:noAutofit/>
          </a:bodyPr>
          <a:lstStyle/>
          <a:p>
            <a:pPr marL="0" algn="r" defTabSz="342900" rtl="0" eaLnBrk="1" latinLnBrk="0" hangingPunct="1"/>
            <a:fld id="{061D992F-F6DE-4877-96FE-4B890F9F5998}" type="slidenum">
              <a:rPr lang="en-US" sz="900" kern="1200" smtClean="0">
                <a:solidFill>
                  <a:schemeClr val="bg1"/>
                </a:solidFill>
                <a:latin typeface="Segoe UI Light" panose="020B0502040204020203" pitchFamily="34" charset="0"/>
                <a:ea typeface="+mn-ea"/>
                <a:cs typeface="Segoe UI Light" panose="020B0502040204020203" pitchFamily="34" charset="0"/>
              </a:rPr>
              <a:pPr marL="0" algn="r" defTabSz="342900" rtl="0" eaLnBrk="1" latinLnBrk="0" hangingPunct="1"/>
              <a:t>‹#›</a:t>
            </a:fld>
            <a:endParaRPr lang="en-US" sz="900" kern="1200" dirty="0">
              <a:solidFill>
                <a:schemeClr val="bg1"/>
              </a:solidFill>
              <a:latin typeface="Segoe UI Light" panose="020B0502040204020203" pitchFamily="34" charset="0"/>
              <a:ea typeface="+mn-ea"/>
              <a:cs typeface="Segoe UI Light" panose="020B0502040204020203" pitchFamily="34" charset="0"/>
            </a:endParaRPr>
          </a:p>
        </p:txBody>
      </p:sp>
      <p:sp>
        <p:nvSpPr>
          <p:cNvPr id="8" name="Filename" hidden="1">
            <a:extLst>
              <a:ext uri="{FF2B5EF4-FFF2-40B4-BE49-F238E27FC236}">
                <a16:creationId xmlns:a16="http://schemas.microsoft.com/office/drawing/2014/main" id="{7DC5E0ED-A3F3-446E-B1AC-799755ADE8C3}"/>
              </a:ext>
            </a:extLst>
          </p:cNvPr>
          <p:cNvSpPr/>
          <p:nvPr userDrawn="1"/>
        </p:nvSpPr>
        <p:spPr>
          <a:xfrm>
            <a:off x="3295650" y="6627883"/>
            <a:ext cx="2552702" cy="230117"/>
          </a:xfrm>
          <a:prstGeom prst="rect">
            <a:avLst/>
          </a:prstGeom>
          <a:solidFill>
            <a:srgbClr val="FFFFFF">
              <a:alpha val="0"/>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750" b="0" i="1" dirty="0">
                <a:solidFill>
                  <a:schemeClr val="bg1"/>
                </a:solidFill>
                <a:latin typeface="Segoe UI Light" panose="020B0502040204020203" pitchFamily="34" charset="0"/>
                <a:cs typeface="Segoe UI Light" panose="020B0502040204020203" pitchFamily="34" charset="0"/>
              </a:rPr>
              <a:t>Privileged &amp; Confidential Attorney Work Product</a:t>
            </a:r>
          </a:p>
        </p:txBody>
      </p:sp>
      <p:sp>
        <p:nvSpPr>
          <p:cNvPr id="9" name="version" hidden="1">
            <a:extLst>
              <a:ext uri="{FF2B5EF4-FFF2-40B4-BE49-F238E27FC236}">
                <a16:creationId xmlns:a16="http://schemas.microsoft.com/office/drawing/2014/main" id="{359F7414-E04D-4112-B568-B6B8E7B94F50}"/>
              </a:ext>
            </a:extLst>
          </p:cNvPr>
          <p:cNvSpPr/>
          <p:nvPr userDrawn="1"/>
        </p:nvSpPr>
        <p:spPr>
          <a:xfrm>
            <a:off x="1" y="6629400"/>
            <a:ext cx="2519363" cy="228600"/>
          </a:xfrm>
          <a:prstGeom prst="rect">
            <a:avLst/>
          </a:prstGeom>
        </p:spPr>
        <p:txBody>
          <a:bodyPr wrap="none" anchor="ctr" anchorCtr="0">
            <a:noAutofit/>
          </a:bodyPr>
          <a:lstStyle/>
          <a:p>
            <a:r>
              <a:rPr lang="en-US" sz="750" i="0" dirty="0" err="1">
                <a:solidFill>
                  <a:schemeClr val="bg1"/>
                </a:solidFill>
                <a:latin typeface="Segoe UI Light" panose="020B0502040204020203" pitchFamily="34" charset="0"/>
                <a:cs typeface="Segoe UI Light" panose="020B0502040204020203" pitchFamily="34" charset="0"/>
              </a:rPr>
              <a:t>NAACP_NC_v_Hasson</a:t>
            </a:r>
            <a:r>
              <a:rPr lang="en-US" sz="750" i="0" dirty="0">
                <a:solidFill>
                  <a:schemeClr val="bg1"/>
                </a:solidFill>
                <a:latin typeface="Segoe UI Light" panose="020B0502040204020203" pitchFamily="34" charset="0"/>
                <a:cs typeface="Segoe UI Light" panose="020B0502040204020203" pitchFamily="34" charset="0"/>
              </a:rPr>
              <a:t>-Jamaal-</a:t>
            </a:r>
            <a:r>
              <a:rPr lang="en-US" sz="750" i="0" dirty="0" err="1">
                <a:solidFill>
                  <a:schemeClr val="bg1"/>
                </a:solidFill>
                <a:latin typeface="Segoe UI Light" panose="020B0502040204020203" pitchFamily="34" charset="0"/>
                <a:cs typeface="Segoe UI Light" panose="020B0502040204020203" pitchFamily="34" charset="0"/>
              </a:rPr>
              <a:t>Bacote_Mitra</a:t>
            </a:r>
            <a:r>
              <a:rPr lang="en-US" sz="750" i="0" dirty="0">
                <a:solidFill>
                  <a:schemeClr val="bg1"/>
                </a:solidFill>
                <a:latin typeface="Segoe UI Light" panose="020B0502040204020203" pitchFamily="34" charset="0"/>
                <a:cs typeface="Segoe UI Light" panose="020B0502040204020203" pitchFamily="34" charset="0"/>
              </a:rPr>
              <a:t> Direct_v04</a:t>
            </a:r>
          </a:p>
        </p:txBody>
      </p:sp>
      <p:sp>
        <p:nvSpPr>
          <p:cNvPr id="3" name="Footer Placeholder 2">
            <a:extLst>
              <a:ext uri="{FF2B5EF4-FFF2-40B4-BE49-F238E27FC236}">
                <a16:creationId xmlns:a16="http://schemas.microsoft.com/office/drawing/2014/main" id="{9165A3C1-FCBD-4439-A00B-253EB83FF0DA}"/>
              </a:ext>
            </a:extLst>
          </p:cNvPr>
          <p:cNvSpPr>
            <a:spLocks noGrp="1"/>
          </p:cNvSpPr>
          <p:nvPr>
            <p:ph type="ftr" sz="quarter" idx="3"/>
          </p:nvPr>
        </p:nvSpPr>
        <p:spPr>
          <a:xfrm>
            <a:off x="5972174" y="6298083"/>
            <a:ext cx="3086100" cy="230834"/>
          </a:xfrm>
          <a:prstGeom prst="rect">
            <a:avLst/>
          </a:prstGeom>
        </p:spPr>
        <p:txBody>
          <a:bodyPr vert="horz" lIns="0" tIns="45720" rIns="0" bIns="45720" rtlCol="0" anchor="ctr"/>
          <a:lstStyle>
            <a:lvl1pPr algn="r">
              <a:defRPr sz="900">
                <a:solidFill>
                  <a:schemeClr val="bg1">
                    <a:lumMod val="50000"/>
                  </a:schemeClr>
                </a:solidFill>
                <a:latin typeface="Segoe UI Light" panose="020B0502040204020203" pitchFamily="34" charset="0"/>
                <a:cs typeface="Segoe UI Light" panose="020B0502040204020203" pitchFamily="34" charset="0"/>
              </a:defRPr>
            </a:lvl1pPr>
          </a:lstStyle>
          <a:p>
            <a:r>
              <a:rPr lang="en-US" dirty="0"/>
              <a:t>Anchor cite</a:t>
            </a:r>
          </a:p>
        </p:txBody>
      </p:sp>
    </p:spTree>
    <p:extLst>
      <p:ext uri="{BB962C8B-B14F-4D97-AF65-F5344CB8AC3E}">
        <p14:creationId xmlns:p14="http://schemas.microsoft.com/office/powerpoint/2010/main" val="2284592304"/>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 id="2147484365" r:id="rId15"/>
    <p:sldLayoutId id="2147484366" r:id="rId16"/>
    <p:sldLayoutId id="2147484367" r:id="rId17"/>
    <p:sldLayoutId id="2147484368" r:id="rId18"/>
    <p:sldLayoutId id="2147484369" r:id="rId19"/>
    <p:sldLayoutId id="2147484370" r:id="rId20"/>
    <p:sldLayoutId id="2147484371" r:id="rId21"/>
    <p:sldLayoutId id="2147484372" r:id="rId22"/>
    <p:sldLayoutId id="2147484373" r:id="rId23"/>
    <p:sldLayoutId id="2147484374" r:id="rId24"/>
    <p:sldLayoutId id="2147484375" r:id="rId25"/>
    <p:sldLayoutId id="2147484376" r:id="rId26"/>
    <p:sldLayoutId id="2147484377" r:id="rId27"/>
    <p:sldLayoutId id="2147484378" r:id="rId28"/>
    <p:sldLayoutId id="2147484379" r:id="rId29"/>
    <p:sldLayoutId id="2147484380" r:id="rId30"/>
    <p:sldLayoutId id="2147484381" r:id="rId31"/>
    <p:sldLayoutId id="2147484382" r:id="rId32"/>
    <p:sldLayoutId id="2147484383" r:id="rId33"/>
    <p:sldLayoutId id="2147484384" r:id="rId3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3" pos="1536">
          <p15:clr>
            <a:srgbClr val="F26B43"/>
          </p15:clr>
        </p15:guide>
        <p15:guide id="4" orient="horz" pos="792">
          <p15:clr>
            <a:srgbClr val="F26B43"/>
          </p15:clr>
        </p15:guide>
        <p15:guide id="5" orient="horz" pos="720">
          <p15:clr>
            <a:srgbClr val="F26B43"/>
          </p15:clr>
        </p15:guide>
        <p15:guide id="6" pos="1608">
          <p15:clr>
            <a:srgbClr val="F26B43"/>
          </p15:clr>
        </p15:guide>
        <p15:guide id="7" orient="horz" pos="72">
          <p15:clr>
            <a:srgbClr val="F26B43"/>
          </p15:clr>
        </p15:guide>
        <p15:guide id="8" pos="72">
          <p15:clr>
            <a:srgbClr val="F26B43"/>
          </p15:clr>
        </p15:guide>
        <p15:guide id="9" pos="76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4.png"/><Relationship Id="rId12" Type="http://schemas.openxmlformats.org/officeDocument/2006/relationships/customXml" Target="../ink/ink5.xml"/><Relationship Id="rId2" Type="http://schemas.openxmlformats.org/officeDocument/2006/relationships/package" Target="../embeddings/Microsoft_Word_Document.docx"/><Relationship Id="rId1" Type="http://schemas.openxmlformats.org/officeDocument/2006/relationships/slideLayout" Target="../slideLayouts/slideLayout12.xml"/><Relationship Id="rId6" Type="http://schemas.openxmlformats.org/officeDocument/2006/relationships/customXml" Target="../ink/ink2.xm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5.png"/><Relationship Id="rId14" Type="http://schemas.openxmlformats.org/officeDocument/2006/relationships/customXml" Target="../ink/ink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creativecommons.org/licenses/by-sa/3.0/" TargetMode="External"/><Relationship Id="rId4" Type="http://schemas.openxmlformats.org/officeDocument/2006/relationships/hyperlink" Target="https://nl.wikipedia.org/wiki/Newington_(Connecticu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998"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9144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40040" y="-1133192"/>
            <a:ext cx="6858001" cy="9124385"/>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1072" y="0"/>
            <a:ext cx="4572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
            <a:ext cx="9137153"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784" y="4049"/>
            <a:ext cx="7662432"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407D57-DA2D-B6F0-2147-0FA375765476}"/>
              </a:ext>
            </a:extLst>
          </p:cNvPr>
          <p:cNvSpPr>
            <a:spLocks noGrp="1"/>
          </p:cNvSpPr>
          <p:nvPr>
            <p:ph type="ctrTitle"/>
          </p:nvPr>
        </p:nvSpPr>
        <p:spPr>
          <a:xfrm>
            <a:off x="1520019" y="1030406"/>
            <a:ext cx="6110785" cy="3081242"/>
          </a:xfrm>
        </p:spPr>
        <p:txBody>
          <a:bodyPr anchor="ctr">
            <a:normAutofit/>
          </a:bodyPr>
          <a:lstStyle/>
          <a:p>
            <a:r>
              <a:rPr lang="en-US" sz="4200" dirty="0">
                <a:solidFill>
                  <a:srgbClr val="FFFFFF"/>
                </a:solidFill>
              </a:rPr>
              <a:t>Litigating Racism in the Death Penalty under State Laws and Constitutions</a:t>
            </a:r>
          </a:p>
        </p:txBody>
      </p:sp>
      <p:sp>
        <p:nvSpPr>
          <p:cNvPr id="3" name="Subtitle 2">
            <a:extLst>
              <a:ext uri="{FF2B5EF4-FFF2-40B4-BE49-F238E27FC236}">
                <a16:creationId xmlns:a16="http://schemas.microsoft.com/office/drawing/2014/main" id="{E2798090-5F80-C556-312D-8F982B88C963}"/>
              </a:ext>
            </a:extLst>
          </p:cNvPr>
          <p:cNvSpPr>
            <a:spLocks noGrp="1"/>
          </p:cNvSpPr>
          <p:nvPr>
            <p:ph type="subTitle" idx="1"/>
          </p:nvPr>
        </p:nvSpPr>
        <p:spPr>
          <a:xfrm>
            <a:off x="1169957" y="5171093"/>
            <a:ext cx="6808971" cy="860620"/>
          </a:xfrm>
        </p:spPr>
        <p:txBody>
          <a:bodyPr anchor="ctr">
            <a:normAutofit/>
          </a:bodyPr>
          <a:lstStyle/>
          <a:p>
            <a:r>
              <a:rPr lang="en-US" sz="2200">
                <a:solidFill>
                  <a:srgbClr val="FFFFFF"/>
                </a:solidFill>
              </a:rPr>
              <a:t>Cassy Stubbs</a:t>
            </a:r>
          </a:p>
          <a:p>
            <a:r>
              <a:rPr lang="en-US" sz="2200">
                <a:solidFill>
                  <a:srgbClr val="FFFFFF"/>
                </a:solidFill>
              </a:rPr>
              <a:t>ACLU Capital Punishment Project</a:t>
            </a:r>
          </a:p>
        </p:txBody>
      </p:sp>
    </p:spTree>
    <p:extLst>
      <p:ext uri="{BB962C8B-B14F-4D97-AF65-F5344CB8AC3E}">
        <p14:creationId xmlns:p14="http://schemas.microsoft.com/office/powerpoint/2010/main" val="401309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96687"/>
            <a:ext cx="6858000" cy="1024425"/>
          </a:xfrm>
        </p:spPr>
        <p:txBody>
          <a:bodyPr>
            <a:normAutofit/>
          </a:bodyPr>
          <a:lstStyle/>
          <a:p>
            <a:r>
              <a:rPr lang="en-US" sz="3300" dirty="0"/>
              <a:t>Jeffery Robinson answers Washington State Supreme Court Justice Madsen</a:t>
            </a:r>
          </a:p>
        </p:txBody>
      </p:sp>
      <p:pic>
        <p:nvPicPr>
          <p:cNvPr id="4" name="Jeffery Robinson answers WSSC Justice Madsen in St v Grego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0527" y="2221112"/>
            <a:ext cx="4797064" cy="3597797"/>
          </a:xfrm>
          <a:prstGeom prst="rect">
            <a:avLst/>
          </a:prstGeom>
        </p:spPr>
      </p:pic>
    </p:spTree>
    <p:extLst>
      <p:ext uri="{BB962C8B-B14F-4D97-AF65-F5344CB8AC3E}">
        <p14:creationId xmlns:p14="http://schemas.microsoft.com/office/powerpoint/2010/main" val="29338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09A7DB-A089-AE28-F503-1BAE77163C0F}"/>
              </a:ext>
            </a:extLst>
          </p:cNvPr>
          <p:cNvSpPr>
            <a:spLocks noGrp="1"/>
          </p:cNvSpPr>
          <p:nvPr>
            <p:ph type="title"/>
          </p:nvPr>
        </p:nvSpPr>
        <p:spPr>
          <a:xfrm>
            <a:off x="360759" y="3752849"/>
            <a:ext cx="2468166" cy="2452687"/>
          </a:xfrm>
        </p:spPr>
        <p:txBody>
          <a:bodyPr anchor="ctr">
            <a:normAutofit/>
          </a:bodyPr>
          <a:lstStyle/>
          <a:p>
            <a:br>
              <a:rPr lang="en-US" sz="2600" dirty="0"/>
            </a:br>
            <a:endParaRPr lang="en-US" sz="2600" dirty="0"/>
          </a:p>
        </p:txBody>
      </p:sp>
      <p:pic>
        <p:nvPicPr>
          <p:cNvPr id="7" name="Picture 6" descr="A close-up of a sign&#10;&#10;Description automatically generated">
            <a:extLst>
              <a:ext uri="{FF2B5EF4-FFF2-40B4-BE49-F238E27FC236}">
                <a16:creationId xmlns:a16="http://schemas.microsoft.com/office/drawing/2014/main" id="{B6126DF7-925E-8297-7019-FF685B935B84}"/>
              </a:ext>
            </a:extLst>
          </p:cNvPr>
          <p:cNvPicPr>
            <a:picLocks noChangeAspect="1"/>
          </p:cNvPicPr>
          <p:nvPr/>
        </p:nvPicPr>
        <p:blipFill rotWithShape="1">
          <a:blip r:embed="rId2">
            <a:duotone>
              <a:schemeClr val="accent6">
                <a:shade val="45000"/>
                <a:satMod val="135000"/>
              </a:schemeClr>
              <a:prstClr val="white"/>
            </a:duotone>
          </a:blip>
          <a:srcRect t="10671" b="693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C000"/>
          </a:solidFill>
        </p:spPr>
      </p:pic>
      <p:sp>
        <p:nvSpPr>
          <p:cNvPr id="3" name="Picture Placeholder 2">
            <a:extLst>
              <a:ext uri="{FF2B5EF4-FFF2-40B4-BE49-F238E27FC236}">
                <a16:creationId xmlns:a16="http://schemas.microsoft.com/office/drawing/2014/main" id="{CC09379F-36F1-8E87-4EDD-F706EFFA00EF}"/>
              </a:ext>
            </a:extLst>
          </p:cNvPr>
          <p:cNvSpPr>
            <a:spLocks noGrp="1"/>
          </p:cNvSpPr>
          <p:nvPr>
            <p:ph idx="1"/>
          </p:nvPr>
        </p:nvSpPr>
        <p:spPr>
          <a:xfrm>
            <a:off x="1524000" y="3752850"/>
            <a:ext cx="7258046" cy="2452687"/>
          </a:xfrm>
        </p:spPr>
        <p:txBody>
          <a:bodyPr anchor="ctr">
            <a:normAutofit fontScale="92500"/>
          </a:bodyPr>
          <a:lstStyle/>
          <a:p>
            <a:pPr marL="0" indent="0">
              <a:buNone/>
            </a:pPr>
            <a:r>
              <a:rPr lang="en-US" sz="4400" b="0" i="1" dirty="0">
                <a:solidFill>
                  <a:srgbClr val="333333"/>
                </a:solidFill>
                <a:effectLst/>
                <a:highlight>
                  <a:srgbClr val="FFFFFF"/>
                </a:highlight>
                <a:latin typeface="schoolbook"/>
              </a:rPr>
              <a:t>If the death penalty is racist, arbitrary and serves no valid penological purpose, does it violate the Kansas Constitution?</a:t>
            </a:r>
            <a:endParaRPr lang="en-US" sz="6000" dirty="0"/>
          </a:p>
        </p:txBody>
      </p:sp>
    </p:spTree>
    <p:extLst>
      <p:ext uri="{BB962C8B-B14F-4D97-AF65-F5344CB8AC3E}">
        <p14:creationId xmlns:p14="http://schemas.microsoft.com/office/powerpoint/2010/main" val="2592621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71131-8D09-8D10-C357-D9403667757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2BEC74A-E8DF-1036-CDF5-48A4CAA1A4FD}"/>
              </a:ext>
            </a:extLst>
          </p:cNvPr>
          <p:cNvSpPr>
            <a:spLocks noGrp="1"/>
          </p:cNvSpPr>
          <p:nvPr>
            <p:ph type="title"/>
          </p:nvPr>
        </p:nvSpPr>
        <p:spPr/>
        <p:txBody>
          <a:bodyPr/>
          <a:lstStyle/>
          <a:p>
            <a:r>
              <a:rPr lang="en-US" dirty="0"/>
              <a:t>Legal Framework</a:t>
            </a:r>
          </a:p>
        </p:txBody>
      </p:sp>
      <p:sp>
        <p:nvSpPr>
          <p:cNvPr id="10" name="Text Placeholder 9">
            <a:extLst>
              <a:ext uri="{FF2B5EF4-FFF2-40B4-BE49-F238E27FC236}">
                <a16:creationId xmlns:a16="http://schemas.microsoft.com/office/drawing/2014/main" id="{7CED2B98-F34D-1EDF-0054-12C56AEF5D5A}"/>
              </a:ext>
            </a:extLst>
          </p:cNvPr>
          <p:cNvSpPr>
            <a:spLocks noGrp="1"/>
          </p:cNvSpPr>
          <p:nvPr>
            <p:ph type="body" sz="quarter" idx="11"/>
          </p:nvPr>
        </p:nvSpPr>
        <p:spPr>
          <a:xfrm>
            <a:off x="85725" y="2359478"/>
            <a:ext cx="8972550" cy="3384096"/>
          </a:xfrm>
        </p:spPr>
        <p:txBody>
          <a:bodyPr numCol="2" spcCol="365760"/>
          <a:lstStyle/>
          <a:p>
            <a:pPr marL="0" indent="0">
              <a:spcAft>
                <a:spcPts val="900"/>
              </a:spcAft>
              <a:buNone/>
            </a:pPr>
            <a:r>
              <a:rPr lang="en-US" u="sng" dirty="0"/>
              <a:t>Violations under Kansas Constitution:</a:t>
            </a:r>
          </a:p>
          <a:p>
            <a:pPr>
              <a:spcAft>
                <a:spcPts val="450"/>
              </a:spcAft>
              <a:buFontTx/>
              <a:buChar char="-"/>
            </a:pPr>
            <a:r>
              <a:rPr lang="en-US" dirty="0"/>
              <a:t>Section 1 Right to Life and Liberty</a:t>
            </a:r>
          </a:p>
          <a:p>
            <a:pPr>
              <a:spcAft>
                <a:spcPts val="450"/>
              </a:spcAft>
              <a:buFontTx/>
              <a:buChar char="-"/>
            </a:pPr>
            <a:r>
              <a:rPr lang="en-US" dirty="0"/>
              <a:t>Section 2 Right to Equal Protection</a:t>
            </a:r>
          </a:p>
          <a:p>
            <a:pPr>
              <a:spcAft>
                <a:spcPts val="450"/>
              </a:spcAft>
              <a:buFontTx/>
              <a:buChar char="-"/>
            </a:pPr>
            <a:r>
              <a:rPr lang="en-US" dirty="0"/>
              <a:t>Sections 5 Right to Trial by Jury</a:t>
            </a:r>
          </a:p>
          <a:p>
            <a:pPr>
              <a:spcAft>
                <a:spcPts val="450"/>
              </a:spcAft>
              <a:buFontTx/>
              <a:buChar char="-"/>
            </a:pPr>
            <a:r>
              <a:rPr lang="en-US" dirty="0"/>
              <a:t>Section 9 Freedom from Cruel or Unusual Punishment</a:t>
            </a:r>
          </a:p>
          <a:p>
            <a:pPr>
              <a:spcAft>
                <a:spcPts val="450"/>
              </a:spcAft>
              <a:buFontTx/>
              <a:buChar char="-"/>
            </a:pPr>
            <a:r>
              <a:rPr lang="en-US" dirty="0"/>
              <a:t>Section 10 Right to Public Trial by Impartial Jury</a:t>
            </a:r>
          </a:p>
          <a:p>
            <a:pPr marL="0" indent="0">
              <a:spcAft>
                <a:spcPts val="900"/>
              </a:spcAft>
              <a:buNone/>
            </a:pPr>
            <a:endParaRPr lang="en-US" dirty="0"/>
          </a:p>
          <a:p>
            <a:pPr marL="0" indent="0">
              <a:spcAft>
                <a:spcPts val="900"/>
              </a:spcAft>
              <a:buNone/>
            </a:pPr>
            <a:r>
              <a:rPr lang="en-US" u="sng" dirty="0"/>
              <a:t>Violations under the federal Constitution:</a:t>
            </a:r>
          </a:p>
          <a:p>
            <a:pPr marL="257175" indent="-257175">
              <a:lnSpc>
                <a:spcPct val="107000"/>
              </a:lnSpc>
              <a:spcAft>
                <a:spcPts val="600"/>
              </a:spcAft>
              <a:buFont typeface="Times New Roman" panose="02020603050405020304" pitchFamily="18" charset="0"/>
              <a:buChar char="-"/>
              <a:tabLst>
                <a:tab pos="342900" algn="l"/>
              </a:tabLst>
            </a:pPr>
            <a:r>
              <a:rPr lang="en-US" kern="100" dirty="0">
                <a:latin typeface="Aptos" panose="020B0004020202020204" pitchFamily="34" charset="0"/>
                <a:ea typeface="Aptos" panose="020B0004020202020204" pitchFamily="34" charset="0"/>
                <a:cs typeface="Times New Roman" panose="02020603050405020304" pitchFamily="18" charset="0"/>
              </a:rPr>
              <a:t>8</a:t>
            </a:r>
            <a:r>
              <a:rPr lang="en-US" kern="100" baseline="30000" dirty="0">
                <a:latin typeface="Aptos" panose="020B0004020202020204" pitchFamily="34" charset="0"/>
                <a:ea typeface="Aptos" panose="020B0004020202020204" pitchFamily="34" charset="0"/>
                <a:cs typeface="Times New Roman" panose="02020603050405020304" pitchFamily="18" charset="0"/>
              </a:rPr>
              <a:t>th</a:t>
            </a:r>
            <a:r>
              <a:rPr lang="en-US" kern="100" dirty="0">
                <a:latin typeface="Aptos" panose="020B0004020202020204" pitchFamily="34" charset="0"/>
                <a:ea typeface="Aptos" panose="020B0004020202020204" pitchFamily="34" charset="0"/>
                <a:cs typeface="Times New Roman" panose="02020603050405020304" pitchFamily="18" charset="0"/>
              </a:rPr>
              <a:t> Amendment Freedom from Cruel and Unusual Punishment</a:t>
            </a:r>
          </a:p>
          <a:p>
            <a:pPr marL="257175" indent="-257175">
              <a:lnSpc>
                <a:spcPct val="107000"/>
              </a:lnSpc>
              <a:spcAft>
                <a:spcPts val="600"/>
              </a:spcAft>
              <a:buFont typeface="Times New Roman" panose="02020603050405020304" pitchFamily="18" charset="0"/>
              <a:buChar char="-"/>
              <a:tabLst>
                <a:tab pos="342900" algn="l"/>
              </a:tabLst>
            </a:pPr>
            <a:r>
              <a:rPr lang="en-US" kern="100" dirty="0">
                <a:latin typeface="Aptos" panose="020B0004020202020204" pitchFamily="34" charset="0"/>
                <a:ea typeface="Aptos" panose="020B0004020202020204" pitchFamily="34" charset="0"/>
                <a:cs typeface="Times New Roman" panose="02020603050405020304" pitchFamily="18" charset="0"/>
              </a:rPr>
              <a:t>14</a:t>
            </a:r>
            <a:r>
              <a:rPr lang="en-US" kern="100" baseline="30000" dirty="0">
                <a:latin typeface="Aptos" panose="020B0004020202020204" pitchFamily="34" charset="0"/>
                <a:ea typeface="Aptos" panose="020B0004020202020204" pitchFamily="34" charset="0"/>
                <a:cs typeface="Times New Roman" panose="02020603050405020304" pitchFamily="18" charset="0"/>
              </a:rPr>
              <a:t>th</a:t>
            </a:r>
            <a:r>
              <a:rPr lang="en-US" kern="100" dirty="0">
                <a:latin typeface="Aptos" panose="020B0004020202020204" pitchFamily="34" charset="0"/>
                <a:ea typeface="Aptos" panose="020B0004020202020204" pitchFamily="34" charset="0"/>
                <a:cs typeface="Times New Roman" panose="02020603050405020304" pitchFamily="18" charset="0"/>
              </a:rPr>
              <a:t> Amendment Rights to Due Process and Equal Protection</a:t>
            </a:r>
          </a:p>
          <a:p>
            <a:pPr marL="0" indent="0">
              <a:spcAft>
                <a:spcPts val="900"/>
              </a:spcAft>
              <a:buNone/>
            </a:pPr>
            <a:endParaRPr lang="en-US" dirty="0"/>
          </a:p>
        </p:txBody>
      </p:sp>
      <p:sp>
        <p:nvSpPr>
          <p:cNvPr id="9" name="Text Placeholder 8">
            <a:extLst>
              <a:ext uri="{FF2B5EF4-FFF2-40B4-BE49-F238E27FC236}">
                <a16:creationId xmlns:a16="http://schemas.microsoft.com/office/drawing/2014/main" id="{347F663A-299C-5E67-ACE1-328FC4C73B82}"/>
              </a:ext>
            </a:extLst>
          </p:cNvPr>
          <p:cNvSpPr>
            <a:spLocks noGrp="1"/>
          </p:cNvSpPr>
          <p:nvPr>
            <p:ph type="body" sz="quarter" idx="10"/>
          </p:nvPr>
        </p:nvSpPr>
        <p:spPr/>
        <p:txBody>
          <a:bodyPr/>
          <a:lstStyle/>
          <a:p>
            <a:r>
              <a:rPr lang="en-US" dirty="0"/>
              <a:t>Constitutional Challenge Claim</a:t>
            </a:r>
          </a:p>
        </p:txBody>
      </p:sp>
    </p:spTree>
    <p:extLst>
      <p:ext uri="{BB962C8B-B14F-4D97-AF65-F5344CB8AC3E}">
        <p14:creationId xmlns:p14="http://schemas.microsoft.com/office/powerpoint/2010/main" val="3837233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FC4D4-0A10-FAE3-7B79-123A81665C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8B4F4AE-9566-9870-C62E-5A05BE9E5E71}"/>
              </a:ext>
            </a:extLst>
          </p:cNvPr>
          <p:cNvSpPr>
            <a:spLocks noGrp="1"/>
          </p:cNvSpPr>
          <p:nvPr>
            <p:ph type="title"/>
          </p:nvPr>
        </p:nvSpPr>
        <p:spPr/>
        <p:txBody>
          <a:bodyPr/>
          <a:lstStyle/>
          <a:p>
            <a:r>
              <a:rPr lang="en-US" dirty="0"/>
              <a:t>Racial Discrimination &amp; the Kansas Death Penalty</a:t>
            </a:r>
          </a:p>
        </p:txBody>
      </p:sp>
      <p:sp>
        <p:nvSpPr>
          <p:cNvPr id="9" name="Text Placeholder 8">
            <a:extLst>
              <a:ext uri="{FF2B5EF4-FFF2-40B4-BE49-F238E27FC236}">
                <a16:creationId xmlns:a16="http://schemas.microsoft.com/office/drawing/2014/main" id="{75099357-3F5B-5F2C-682A-474D324AE356}"/>
              </a:ext>
            </a:extLst>
          </p:cNvPr>
          <p:cNvSpPr>
            <a:spLocks noGrp="1"/>
          </p:cNvSpPr>
          <p:nvPr>
            <p:ph type="body" sz="quarter" idx="10"/>
          </p:nvPr>
        </p:nvSpPr>
        <p:spPr/>
        <p:txBody>
          <a:bodyPr/>
          <a:lstStyle/>
          <a:p>
            <a:r>
              <a:rPr lang="en-US" dirty="0"/>
              <a:t>Constitutional Challenge Claim</a:t>
            </a:r>
          </a:p>
        </p:txBody>
      </p:sp>
      <p:sp>
        <p:nvSpPr>
          <p:cNvPr id="4" name="TextBox 3">
            <a:extLst>
              <a:ext uri="{FF2B5EF4-FFF2-40B4-BE49-F238E27FC236}">
                <a16:creationId xmlns:a16="http://schemas.microsoft.com/office/drawing/2014/main" id="{18BF0A48-4FC4-73DC-EE33-2ABAD02F0DBB}"/>
              </a:ext>
            </a:extLst>
          </p:cNvPr>
          <p:cNvSpPr txBox="1"/>
          <p:nvPr/>
        </p:nvSpPr>
        <p:spPr>
          <a:xfrm>
            <a:off x="6582007" y="2211965"/>
            <a:ext cx="275993" cy="300082"/>
          </a:xfrm>
          <a:prstGeom prst="rect">
            <a:avLst/>
          </a:prstGeom>
          <a:noFill/>
        </p:spPr>
        <p:txBody>
          <a:bodyPr wrap="square" rtlCol="0">
            <a:spAutoFit/>
          </a:bodyPr>
          <a:lstStyle/>
          <a:p>
            <a:endParaRPr lang="en-US" sz="1350" dirty="0"/>
          </a:p>
        </p:txBody>
      </p:sp>
      <p:sp>
        <p:nvSpPr>
          <p:cNvPr id="5" name="TextBox 4">
            <a:extLst>
              <a:ext uri="{FF2B5EF4-FFF2-40B4-BE49-F238E27FC236}">
                <a16:creationId xmlns:a16="http://schemas.microsoft.com/office/drawing/2014/main" id="{3CDFFBD0-1E75-C553-986C-A0E5C1A13988}"/>
              </a:ext>
            </a:extLst>
          </p:cNvPr>
          <p:cNvSpPr txBox="1"/>
          <p:nvPr/>
        </p:nvSpPr>
        <p:spPr>
          <a:xfrm>
            <a:off x="440055" y="2580484"/>
            <a:ext cx="8263890" cy="2262158"/>
          </a:xfrm>
          <a:prstGeom prst="rect">
            <a:avLst/>
          </a:prstGeom>
          <a:noFill/>
        </p:spPr>
        <p:txBody>
          <a:bodyPr wrap="square" rtlCol="0">
            <a:spAutoFit/>
          </a:bodyPr>
          <a:lstStyle/>
          <a:p>
            <a:pPr marL="342900" indent="-342900">
              <a:spcAft>
                <a:spcPts val="900"/>
              </a:spcAft>
              <a:buFont typeface="+mj-lt"/>
              <a:buAutoNum type="arabicPeriod"/>
            </a:pPr>
            <a:r>
              <a:rPr lang="en-US" dirty="0"/>
              <a:t>Race of Jurors</a:t>
            </a:r>
          </a:p>
          <a:p>
            <a:pPr marL="342900" indent="-342900">
              <a:spcAft>
                <a:spcPts val="900"/>
              </a:spcAft>
              <a:buFont typeface="+mj-lt"/>
              <a:buAutoNum type="arabicPeriod"/>
            </a:pPr>
            <a:r>
              <a:rPr lang="en-US" dirty="0"/>
              <a:t>Race of Defendants Charged</a:t>
            </a:r>
          </a:p>
          <a:p>
            <a:pPr marL="342900" indent="-342900">
              <a:spcAft>
                <a:spcPts val="900"/>
              </a:spcAft>
              <a:buFont typeface="+mj-lt"/>
              <a:buAutoNum type="arabicPeriod"/>
            </a:pPr>
            <a:r>
              <a:rPr lang="en-US" dirty="0"/>
              <a:t>Race of Defendants Sentenced</a:t>
            </a:r>
          </a:p>
          <a:p>
            <a:pPr marL="342900" indent="-342900">
              <a:spcAft>
                <a:spcPts val="900"/>
              </a:spcAft>
              <a:buFont typeface="+mj-lt"/>
              <a:buAutoNum type="arabicPeriod"/>
            </a:pPr>
            <a:r>
              <a:rPr lang="en-US" dirty="0"/>
              <a:t>Race of Victims</a:t>
            </a:r>
          </a:p>
          <a:p>
            <a:pPr marL="342900" indent="-342900">
              <a:spcAft>
                <a:spcPts val="900"/>
              </a:spcAft>
              <a:buFont typeface="+mj-lt"/>
              <a:buAutoNum type="arabicPeriod"/>
            </a:pPr>
            <a:r>
              <a:rPr lang="en-US" dirty="0"/>
              <a:t>Combination of Race of Defendant and Victim</a:t>
            </a:r>
          </a:p>
          <a:p>
            <a:endParaRPr lang="en-US" sz="1350" dirty="0"/>
          </a:p>
        </p:txBody>
      </p:sp>
      <p:pic>
        <p:nvPicPr>
          <p:cNvPr id="6" name="Picture 5">
            <a:extLst>
              <a:ext uri="{FF2B5EF4-FFF2-40B4-BE49-F238E27FC236}">
                <a16:creationId xmlns:a16="http://schemas.microsoft.com/office/drawing/2014/main" id="{A6788D3B-0E08-4AA5-DDD0-0E295DE3A06B}"/>
              </a:ext>
            </a:extLst>
          </p:cNvPr>
          <p:cNvPicPr>
            <a:picLocks noChangeAspect="1"/>
          </p:cNvPicPr>
          <p:nvPr/>
        </p:nvPicPr>
        <p:blipFill>
          <a:blip r:embed="rId2"/>
          <a:stretch>
            <a:fillRect/>
          </a:stretch>
        </p:blipFill>
        <p:spPr>
          <a:xfrm>
            <a:off x="5279367" y="2734016"/>
            <a:ext cx="4347713" cy="2608628"/>
          </a:xfrm>
          <a:prstGeom prst="rect">
            <a:avLst/>
          </a:prstGeom>
        </p:spPr>
      </p:pic>
    </p:spTree>
    <p:extLst>
      <p:ext uri="{BB962C8B-B14F-4D97-AF65-F5344CB8AC3E}">
        <p14:creationId xmlns:p14="http://schemas.microsoft.com/office/powerpoint/2010/main" val="2465368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A499D-9CCC-136C-D2DB-2B2B19D837F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01A1791-763B-5BBE-FF66-7CF169116688}"/>
              </a:ext>
            </a:extLst>
          </p:cNvPr>
          <p:cNvSpPr>
            <a:spLocks noGrp="1"/>
          </p:cNvSpPr>
          <p:nvPr>
            <p:ph type="title"/>
          </p:nvPr>
        </p:nvSpPr>
        <p:spPr/>
        <p:txBody>
          <a:bodyPr/>
          <a:lstStyle/>
          <a:p>
            <a:r>
              <a:rPr lang="en-US" dirty="0"/>
              <a:t>The Death Penalty is Infected With Racial Discrimination</a:t>
            </a:r>
          </a:p>
        </p:txBody>
      </p:sp>
      <p:sp>
        <p:nvSpPr>
          <p:cNvPr id="10" name="Text Placeholder 9">
            <a:extLst>
              <a:ext uri="{FF2B5EF4-FFF2-40B4-BE49-F238E27FC236}">
                <a16:creationId xmlns:a16="http://schemas.microsoft.com/office/drawing/2014/main" id="{170B82E1-D0A7-E8D8-A2F8-2727E4E7F1F1}"/>
              </a:ext>
            </a:extLst>
          </p:cNvPr>
          <p:cNvSpPr>
            <a:spLocks noGrp="1"/>
          </p:cNvSpPr>
          <p:nvPr>
            <p:ph type="body" sz="quarter" idx="11"/>
          </p:nvPr>
        </p:nvSpPr>
        <p:spPr>
          <a:xfrm>
            <a:off x="85725" y="1323149"/>
            <a:ext cx="9058275" cy="797817"/>
          </a:xfrm>
        </p:spPr>
        <p:txBody>
          <a:bodyPr numCol="2" spcCol="365760">
            <a:normAutofit/>
          </a:bodyPr>
          <a:lstStyle/>
          <a:p>
            <a:pPr marL="0" indent="0">
              <a:spcAft>
                <a:spcPts val="900"/>
              </a:spcAft>
              <a:buNone/>
            </a:pPr>
            <a:r>
              <a:rPr lang="en-US" i="1" dirty="0"/>
              <a:t>Dr. Jeffrey Fagan (T.604-657; Exs., 24, 25)</a:t>
            </a:r>
          </a:p>
        </p:txBody>
      </p:sp>
      <p:sp>
        <p:nvSpPr>
          <p:cNvPr id="7" name="TextBox 6">
            <a:extLst>
              <a:ext uri="{FF2B5EF4-FFF2-40B4-BE49-F238E27FC236}">
                <a16:creationId xmlns:a16="http://schemas.microsoft.com/office/drawing/2014/main" id="{F89656C8-19A3-D522-3D63-E59159B371C2}"/>
              </a:ext>
            </a:extLst>
          </p:cNvPr>
          <p:cNvSpPr txBox="1"/>
          <p:nvPr/>
        </p:nvSpPr>
        <p:spPr>
          <a:xfrm>
            <a:off x="2287079" y="3573898"/>
            <a:ext cx="6162495" cy="300082"/>
          </a:xfrm>
          <a:prstGeom prst="rect">
            <a:avLst/>
          </a:prstGeom>
          <a:noFill/>
        </p:spPr>
        <p:txBody>
          <a:bodyPr wrap="square">
            <a:spAutoFit/>
          </a:bodyPr>
          <a:lstStyle/>
          <a:p>
            <a:r>
              <a:rPr lang="en-US" sz="1350" dirty="0"/>
              <a:t> </a:t>
            </a:r>
          </a:p>
        </p:txBody>
      </p:sp>
      <p:sp>
        <p:nvSpPr>
          <p:cNvPr id="12" name="TextBox 11">
            <a:extLst>
              <a:ext uri="{FF2B5EF4-FFF2-40B4-BE49-F238E27FC236}">
                <a16:creationId xmlns:a16="http://schemas.microsoft.com/office/drawing/2014/main" id="{E3854D05-5737-02F6-084F-D6027098C886}"/>
              </a:ext>
            </a:extLst>
          </p:cNvPr>
          <p:cNvSpPr txBox="1"/>
          <p:nvPr/>
        </p:nvSpPr>
        <p:spPr>
          <a:xfrm>
            <a:off x="2286715" y="3320504"/>
            <a:ext cx="4573428" cy="300082"/>
          </a:xfrm>
          <a:prstGeom prst="rect">
            <a:avLst/>
          </a:prstGeom>
          <a:noFill/>
        </p:spPr>
        <p:txBody>
          <a:bodyPr wrap="square">
            <a:spAutoFit/>
          </a:bodyPr>
          <a:lstStyle/>
          <a:p>
            <a:r>
              <a:rPr lang="en-US" sz="1350" dirty="0">
                <a:solidFill>
                  <a:srgbClr val="000000"/>
                </a:solidFill>
                <a:latin typeface="Times New Roman" panose="02020603050405020304" pitchFamily="18" charset="0"/>
              </a:rPr>
              <a:t> </a:t>
            </a:r>
            <a:endParaRPr lang="en-US" sz="1350" dirty="0"/>
          </a:p>
        </p:txBody>
      </p:sp>
      <p:graphicFrame>
        <p:nvGraphicFramePr>
          <p:cNvPr id="15" name="Object 14">
            <a:extLst>
              <a:ext uri="{FF2B5EF4-FFF2-40B4-BE49-F238E27FC236}">
                <a16:creationId xmlns:a16="http://schemas.microsoft.com/office/drawing/2014/main" id="{3A6F8A8E-45CE-F385-81F3-185DE3666199}"/>
              </a:ext>
            </a:extLst>
          </p:cNvPr>
          <p:cNvGraphicFramePr>
            <a:graphicFrameLocks noChangeAspect="1"/>
          </p:cNvGraphicFramePr>
          <p:nvPr/>
        </p:nvGraphicFramePr>
        <p:xfrm>
          <a:off x="1174422" y="2141120"/>
          <a:ext cx="6795157" cy="3730215"/>
        </p:xfrm>
        <a:graphic>
          <a:graphicData uri="http://schemas.openxmlformats.org/presentationml/2006/ole">
            <mc:AlternateContent xmlns:mc="http://schemas.openxmlformats.org/markup-compatibility/2006">
              <mc:Choice xmlns:v="urn:schemas-microsoft-com:vml" Requires="v">
                <p:oleObj name="Document" r:id="rId2" imgW="6866746" imgH="3763759" progId="Word.Document.12">
                  <p:embed/>
                </p:oleObj>
              </mc:Choice>
              <mc:Fallback>
                <p:oleObj name="Document" r:id="rId2" imgW="6866746" imgH="3763759" progId="Word.Document.12">
                  <p:embed/>
                  <p:pic>
                    <p:nvPicPr>
                      <p:cNvPr id="15" name="Object 14">
                        <a:extLst>
                          <a:ext uri="{FF2B5EF4-FFF2-40B4-BE49-F238E27FC236}">
                            <a16:creationId xmlns:a16="http://schemas.microsoft.com/office/drawing/2014/main" id="{3A6F8A8E-45CE-F385-81F3-185DE3666199}"/>
                          </a:ext>
                        </a:extLst>
                      </p:cNvPr>
                      <p:cNvPicPr/>
                      <p:nvPr/>
                    </p:nvPicPr>
                    <p:blipFill>
                      <a:blip r:embed="rId3"/>
                      <a:stretch>
                        <a:fillRect/>
                      </a:stretch>
                    </p:blipFill>
                    <p:spPr>
                      <a:xfrm>
                        <a:off x="1174422" y="2141120"/>
                        <a:ext cx="6795157" cy="3730215"/>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8C7E5EA8-8D7D-F5F5-5113-D5E7703449D7}"/>
                  </a:ext>
                </a:extLst>
              </p14:cNvPr>
              <p14:cNvContentPartPr/>
              <p14:nvPr/>
            </p14:nvContentPartPr>
            <p14:xfrm>
              <a:off x="7025473" y="4076506"/>
              <a:ext cx="601290" cy="17820"/>
            </p14:xfrm>
          </p:contentPart>
        </mc:Choice>
        <mc:Fallback xmlns="">
          <p:pic>
            <p:nvPicPr>
              <p:cNvPr id="16" name="Ink 15">
                <a:extLst>
                  <a:ext uri="{FF2B5EF4-FFF2-40B4-BE49-F238E27FC236}">
                    <a16:creationId xmlns:a16="http://schemas.microsoft.com/office/drawing/2014/main" id="{8C7E5EA8-8D7D-F5F5-5113-D5E7703449D7}"/>
                  </a:ext>
                </a:extLst>
              </p:cNvPr>
              <p:cNvPicPr/>
              <p:nvPr/>
            </p:nvPicPr>
            <p:blipFill>
              <a:blip r:embed="rId5"/>
              <a:stretch>
                <a:fillRect/>
              </a:stretch>
            </p:blipFill>
            <p:spPr>
              <a:xfrm>
                <a:off x="6971497" y="3969586"/>
                <a:ext cx="708882" cy="23130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7307967E-55DF-94CA-8B1A-223570276F53}"/>
                  </a:ext>
                </a:extLst>
              </p14:cNvPr>
              <p14:cNvContentPartPr/>
              <p14:nvPr/>
            </p14:nvContentPartPr>
            <p14:xfrm>
              <a:off x="7083523" y="4453426"/>
              <a:ext cx="644220" cy="8640"/>
            </p14:xfrm>
          </p:contentPart>
        </mc:Choice>
        <mc:Fallback xmlns="">
          <p:pic>
            <p:nvPicPr>
              <p:cNvPr id="18" name="Ink 17">
                <a:extLst>
                  <a:ext uri="{FF2B5EF4-FFF2-40B4-BE49-F238E27FC236}">
                    <a16:creationId xmlns:a16="http://schemas.microsoft.com/office/drawing/2014/main" id="{7307967E-55DF-94CA-8B1A-223570276F53}"/>
                  </a:ext>
                </a:extLst>
              </p:cNvPr>
              <p:cNvPicPr/>
              <p:nvPr/>
            </p:nvPicPr>
            <p:blipFill>
              <a:blip r:embed="rId7"/>
              <a:stretch>
                <a:fillRect/>
              </a:stretch>
            </p:blipFill>
            <p:spPr>
              <a:xfrm>
                <a:off x="7029508" y="4345426"/>
                <a:ext cx="75189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83103B46-B8EE-6349-166F-42FE6CA2161C}"/>
                  </a:ext>
                </a:extLst>
              </p14:cNvPr>
              <p14:cNvContentPartPr/>
              <p14:nvPr/>
            </p14:nvContentPartPr>
            <p14:xfrm>
              <a:off x="7075153" y="5595796"/>
              <a:ext cx="631800" cy="20520"/>
            </p14:xfrm>
          </p:contentPart>
        </mc:Choice>
        <mc:Fallback xmlns="">
          <p:pic>
            <p:nvPicPr>
              <p:cNvPr id="19" name="Ink 18">
                <a:extLst>
                  <a:ext uri="{FF2B5EF4-FFF2-40B4-BE49-F238E27FC236}">
                    <a16:creationId xmlns:a16="http://schemas.microsoft.com/office/drawing/2014/main" id="{83103B46-B8EE-6349-166F-42FE6CA2161C}"/>
                  </a:ext>
                </a:extLst>
              </p:cNvPr>
              <p:cNvPicPr/>
              <p:nvPr/>
            </p:nvPicPr>
            <p:blipFill>
              <a:blip r:embed="rId9"/>
              <a:stretch>
                <a:fillRect/>
              </a:stretch>
            </p:blipFill>
            <p:spPr>
              <a:xfrm>
                <a:off x="7021184" y="5487796"/>
                <a:ext cx="739379"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3DB8AC2F-9089-3D2D-5855-21F2098BC783}"/>
                  </a:ext>
                </a:extLst>
              </p14:cNvPr>
              <p14:cNvContentPartPr/>
              <p14:nvPr/>
            </p14:nvContentPartPr>
            <p14:xfrm>
              <a:off x="2960353" y="4118626"/>
              <a:ext cx="661500" cy="540"/>
            </p14:xfrm>
          </p:contentPart>
        </mc:Choice>
        <mc:Fallback xmlns="">
          <p:pic>
            <p:nvPicPr>
              <p:cNvPr id="21" name="Ink 20">
                <a:extLst>
                  <a:ext uri="{FF2B5EF4-FFF2-40B4-BE49-F238E27FC236}">
                    <a16:creationId xmlns:a16="http://schemas.microsoft.com/office/drawing/2014/main" id="{3DB8AC2F-9089-3D2D-5855-21F2098BC783}"/>
                  </a:ext>
                </a:extLst>
              </p:cNvPr>
              <p:cNvPicPr/>
              <p:nvPr/>
            </p:nvPicPr>
            <p:blipFill>
              <a:blip r:embed="rId11"/>
              <a:stretch>
                <a:fillRect/>
              </a:stretch>
            </p:blipFill>
            <p:spPr>
              <a:xfrm>
                <a:off x="2906368" y="3956626"/>
                <a:ext cx="769111"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0EB48034-D6E8-A3B2-BCC6-A5EE0C02781F}"/>
                  </a:ext>
                </a:extLst>
              </p14:cNvPr>
              <p14:cNvContentPartPr/>
              <p14:nvPr/>
            </p14:nvContentPartPr>
            <p14:xfrm>
              <a:off x="2985463" y="4461796"/>
              <a:ext cx="644220" cy="25380"/>
            </p14:xfrm>
          </p:contentPart>
        </mc:Choice>
        <mc:Fallback xmlns="">
          <p:pic>
            <p:nvPicPr>
              <p:cNvPr id="23" name="Ink 22">
                <a:extLst>
                  <a:ext uri="{FF2B5EF4-FFF2-40B4-BE49-F238E27FC236}">
                    <a16:creationId xmlns:a16="http://schemas.microsoft.com/office/drawing/2014/main" id="{0EB48034-D6E8-A3B2-BCC6-A5EE0C02781F}"/>
                  </a:ext>
                </a:extLst>
              </p:cNvPr>
              <p:cNvPicPr/>
              <p:nvPr/>
            </p:nvPicPr>
            <p:blipFill>
              <a:blip r:embed="rId13"/>
              <a:stretch>
                <a:fillRect/>
              </a:stretch>
            </p:blipFill>
            <p:spPr>
              <a:xfrm>
                <a:off x="2931448" y="4356046"/>
                <a:ext cx="751890" cy="23652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0F5F4967-F733-E05D-1C90-7740180422DC}"/>
                  </a:ext>
                </a:extLst>
              </p14:cNvPr>
              <p14:cNvContentPartPr/>
              <p14:nvPr/>
            </p14:nvContentPartPr>
            <p14:xfrm>
              <a:off x="2960353" y="5590666"/>
              <a:ext cx="669330" cy="16740"/>
            </p14:xfrm>
          </p:contentPart>
        </mc:Choice>
        <mc:Fallback xmlns="">
          <p:pic>
            <p:nvPicPr>
              <p:cNvPr id="25" name="Ink 24">
                <a:extLst>
                  <a:ext uri="{FF2B5EF4-FFF2-40B4-BE49-F238E27FC236}">
                    <a16:creationId xmlns:a16="http://schemas.microsoft.com/office/drawing/2014/main" id="{0F5F4967-F733-E05D-1C90-7740180422DC}"/>
                  </a:ext>
                </a:extLst>
              </p:cNvPr>
              <p:cNvPicPr/>
              <p:nvPr/>
            </p:nvPicPr>
            <p:blipFill>
              <a:blip r:embed="rId15"/>
              <a:stretch>
                <a:fillRect/>
              </a:stretch>
            </p:blipFill>
            <p:spPr>
              <a:xfrm>
                <a:off x="2906375" y="5483815"/>
                <a:ext cx="776927" cy="230086"/>
              </a:xfrm>
              <a:prstGeom prst="rect">
                <a:avLst/>
              </a:prstGeom>
            </p:spPr>
          </p:pic>
        </mc:Fallback>
      </mc:AlternateContent>
    </p:spTree>
    <p:extLst>
      <p:ext uri="{BB962C8B-B14F-4D97-AF65-F5344CB8AC3E}">
        <p14:creationId xmlns:p14="http://schemas.microsoft.com/office/powerpoint/2010/main" val="367039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C23E4-DD00-8B08-99D9-9B3C50C0DF7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8D48384-6334-E749-CDC8-F1E40BB8D0DF}"/>
              </a:ext>
            </a:extLst>
          </p:cNvPr>
          <p:cNvSpPr>
            <a:spLocks noGrp="1"/>
          </p:cNvSpPr>
          <p:nvPr>
            <p:ph type="title"/>
          </p:nvPr>
        </p:nvSpPr>
        <p:spPr/>
        <p:txBody>
          <a:bodyPr/>
          <a:lstStyle/>
          <a:p>
            <a:r>
              <a:rPr lang="en-US" dirty="0"/>
              <a:t>The Death Penalty is Infected With Racial Discrimination</a:t>
            </a:r>
          </a:p>
        </p:txBody>
      </p:sp>
      <p:sp>
        <p:nvSpPr>
          <p:cNvPr id="9" name="Text Placeholder 8">
            <a:extLst>
              <a:ext uri="{FF2B5EF4-FFF2-40B4-BE49-F238E27FC236}">
                <a16:creationId xmlns:a16="http://schemas.microsoft.com/office/drawing/2014/main" id="{D0C85635-B296-C3FC-A116-AA839D1C1C37}"/>
              </a:ext>
            </a:extLst>
          </p:cNvPr>
          <p:cNvSpPr>
            <a:spLocks noGrp="1"/>
          </p:cNvSpPr>
          <p:nvPr>
            <p:ph type="body" sz="quarter" idx="10"/>
          </p:nvPr>
        </p:nvSpPr>
        <p:spPr/>
        <p:txBody>
          <a:bodyPr/>
          <a:lstStyle/>
          <a:p>
            <a:r>
              <a:rPr lang="en-US" dirty="0"/>
              <a:t>Dr. Frank Baumgartner (542-603; Exs. 23, 32) – Statewide Data</a:t>
            </a:r>
          </a:p>
        </p:txBody>
      </p:sp>
      <p:pic>
        <p:nvPicPr>
          <p:cNvPr id="1026" name="Picture 2">
            <a:extLst>
              <a:ext uri="{FF2B5EF4-FFF2-40B4-BE49-F238E27FC236}">
                <a16:creationId xmlns:a16="http://schemas.microsoft.com/office/drawing/2014/main" id="{CEE6C895-0A5D-F749-ACE1-4446B07F9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53" y="2211965"/>
            <a:ext cx="5680748" cy="349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83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D3A1-1953-3675-5EB0-45EB0DBC23C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4CA9EE7-0E0B-D64F-F43C-602993C0E43A}"/>
              </a:ext>
            </a:extLst>
          </p:cNvPr>
          <p:cNvSpPr>
            <a:spLocks noGrp="1"/>
          </p:cNvSpPr>
          <p:nvPr>
            <p:ph type="title"/>
          </p:nvPr>
        </p:nvSpPr>
        <p:spPr/>
        <p:txBody>
          <a:bodyPr/>
          <a:lstStyle/>
          <a:p>
            <a:r>
              <a:rPr lang="en-US" dirty="0"/>
              <a:t>The Death Penalty is Infected With Racial Discrimination</a:t>
            </a:r>
          </a:p>
        </p:txBody>
      </p:sp>
      <p:sp>
        <p:nvSpPr>
          <p:cNvPr id="9" name="Text Placeholder 8">
            <a:extLst>
              <a:ext uri="{FF2B5EF4-FFF2-40B4-BE49-F238E27FC236}">
                <a16:creationId xmlns:a16="http://schemas.microsoft.com/office/drawing/2014/main" id="{098F0CAB-43A9-A8B2-494F-DD16632B2FCC}"/>
              </a:ext>
            </a:extLst>
          </p:cNvPr>
          <p:cNvSpPr>
            <a:spLocks noGrp="1"/>
          </p:cNvSpPr>
          <p:nvPr>
            <p:ph type="body" sz="quarter" idx="10"/>
          </p:nvPr>
        </p:nvSpPr>
        <p:spPr/>
        <p:txBody>
          <a:bodyPr/>
          <a:lstStyle/>
          <a:p>
            <a:r>
              <a:rPr lang="en-US" dirty="0"/>
              <a:t>Dr. Frank Baumgartner (542-603; Exs. 23, 32) – Statewide Data</a:t>
            </a:r>
          </a:p>
        </p:txBody>
      </p:sp>
      <p:pic>
        <p:nvPicPr>
          <p:cNvPr id="3" name="Picture 2">
            <a:extLst>
              <a:ext uri="{FF2B5EF4-FFF2-40B4-BE49-F238E27FC236}">
                <a16:creationId xmlns:a16="http://schemas.microsoft.com/office/drawing/2014/main" id="{0BEE3762-557B-8AA8-DD20-5932CD6E7F6C}"/>
              </a:ext>
            </a:extLst>
          </p:cNvPr>
          <p:cNvPicPr>
            <a:picLocks noChangeAspect="1"/>
          </p:cNvPicPr>
          <p:nvPr/>
        </p:nvPicPr>
        <p:blipFill>
          <a:blip r:embed="rId3"/>
          <a:stretch>
            <a:fillRect/>
          </a:stretch>
        </p:blipFill>
        <p:spPr>
          <a:xfrm>
            <a:off x="356151" y="2700338"/>
            <a:ext cx="8133887" cy="1825943"/>
          </a:xfrm>
          <a:prstGeom prst="rect">
            <a:avLst/>
          </a:prstGeom>
        </p:spPr>
      </p:pic>
    </p:spTree>
    <p:extLst>
      <p:ext uri="{BB962C8B-B14F-4D97-AF65-F5344CB8AC3E}">
        <p14:creationId xmlns:p14="http://schemas.microsoft.com/office/powerpoint/2010/main" val="266712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5A67D-35A9-BE34-EB3B-CDD437978DE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A65974D-D9F9-BFF1-2B45-CBAAC7A8E5DB}"/>
              </a:ext>
            </a:extLst>
          </p:cNvPr>
          <p:cNvSpPr>
            <a:spLocks noGrp="1"/>
          </p:cNvSpPr>
          <p:nvPr>
            <p:ph type="title"/>
          </p:nvPr>
        </p:nvSpPr>
        <p:spPr/>
        <p:txBody>
          <a:bodyPr/>
          <a:lstStyle/>
          <a:p>
            <a:r>
              <a:rPr lang="en-US" dirty="0"/>
              <a:t>The Death Penalty is Infected With Racial Discrimination</a:t>
            </a:r>
          </a:p>
        </p:txBody>
      </p:sp>
      <p:sp>
        <p:nvSpPr>
          <p:cNvPr id="10" name="Text Placeholder 9">
            <a:extLst>
              <a:ext uri="{FF2B5EF4-FFF2-40B4-BE49-F238E27FC236}">
                <a16:creationId xmlns:a16="http://schemas.microsoft.com/office/drawing/2014/main" id="{F8E6D8F5-FD2C-6F07-64F7-9AC5B1A35D08}"/>
              </a:ext>
            </a:extLst>
          </p:cNvPr>
          <p:cNvSpPr>
            <a:spLocks noGrp="1"/>
          </p:cNvSpPr>
          <p:nvPr>
            <p:ph type="body" sz="quarter" idx="11"/>
          </p:nvPr>
        </p:nvSpPr>
        <p:spPr>
          <a:xfrm>
            <a:off x="3506153" y="2239102"/>
            <a:ext cx="4989195" cy="406467"/>
          </a:xfrm>
        </p:spPr>
        <p:txBody>
          <a:bodyPr numCol="2" spcCol="365760">
            <a:normAutofit lnSpcReduction="10000"/>
          </a:bodyPr>
          <a:lstStyle/>
          <a:p>
            <a:pPr marL="0" indent="0">
              <a:spcAft>
                <a:spcPts val="900"/>
              </a:spcAft>
              <a:buNone/>
            </a:pPr>
            <a:r>
              <a:rPr lang="en-US" dirty="0"/>
              <a:t>Wyandotte County</a:t>
            </a:r>
          </a:p>
        </p:txBody>
      </p:sp>
      <p:sp>
        <p:nvSpPr>
          <p:cNvPr id="9" name="Text Placeholder 8">
            <a:extLst>
              <a:ext uri="{FF2B5EF4-FFF2-40B4-BE49-F238E27FC236}">
                <a16:creationId xmlns:a16="http://schemas.microsoft.com/office/drawing/2014/main" id="{C2C531A4-259F-E71E-35AD-7A8790AE92A7}"/>
              </a:ext>
            </a:extLst>
          </p:cNvPr>
          <p:cNvSpPr>
            <a:spLocks noGrp="1"/>
          </p:cNvSpPr>
          <p:nvPr>
            <p:ph type="body" sz="quarter" idx="10"/>
          </p:nvPr>
        </p:nvSpPr>
        <p:spPr/>
        <p:txBody>
          <a:bodyPr/>
          <a:lstStyle/>
          <a:p>
            <a:r>
              <a:rPr lang="en-US" dirty="0"/>
              <a:t>Dr. Brent Never, 658-697; Exs. 26, 28</a:t>
            </a:r>
          </a:p>
        </p:txBody>
      </p:sp>
      <p:pic>
        <p:nvPicPr>
          <p:cNvPr id="3" name="Picture 2">
            <a:extLst>
              <a:ext uri="{FF2B5EF4-FFF2-40B4-BE49-F238E27FC236}">
                <a16:creationId xmlns:a16="http://schemas.microsoft.com/office/drawing/2014/main" id="{5E6E8151-EF5B-948D-51D1-A5EC378F0BA2}"/>
              </a:ext>
            </a:extLst>
          </p:cNvPr>
          <p:cNvPicPr>
            <a:picLocks noChangeAspect="1"/>
          </p:cNvPicPr>
          <p:nvPr/>
        </p:nvPicPr>
        <p:blipFill>
          <a:blip r:embed="rId2"/>
          <a:stretch>
            <a:fillRect/>
          </a:stretch>
        </p:blipFill>
        <p:spPr>
          <a:xfrm>
            <a:off x="85725" y="2645569"/>
            <a:ext cx="9144000" cy="2664402"/>
          </a:xfrm>
          <a:prstGeom prst="rect">
            <a:avLst/>
          </a:prstGeom>
        </p:spPr>
      </p:pic>
    </p:spTree>
    <p:extLst>
      <p:ext uri="{BB962C8B-B14F-4D97-AF65-F5344CB8AC3E}">
        <p14:creationId xmlns:p14="http://schemas.microsoft.com/office/powerpoint/2010/main" val="3871933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E4D8A-D6C9-C6CE-2036-672EB82D193B}"/>
              </a:ext>
            </a:extLst>
          </p:cNvPr>
          <p:cNvPicPr>
            <a:picLocks noChangeAspect="1"/>
          </p:cNvPicPr>
          <p:nvPr/>
        </p:nvPicPr>
        <p:blipFill rotWithShape="1">
          <a:blip r:embed="rId2"/>
          <a:srcRect l="3269" t="3194" r="6671" b="4306"/>
          <a:stretch/>
        </p:blipFill>
        <p:spPr>
          <a:xfrm>
            <a:off x="978694" y="1050131"/>
            <a:ext cx="7186613" cy="4757738"/>
          </a:xfrm>
          <a:prstGeom prst="rect">
            <a:avLst/>
          </a:prstGeom>
        </p:spPr>
      </p:pic>
    </p:spTree>
    <p:extLst>
      <p:ext uri="{BB962C8B-B14F-4D97-AF65-F5344CB8AC3E}">
        <p14:creationId xmlns:p14="http://schemas.microsoft.com/office/powerpoint/2010/main" val="2611899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9FA7-872F-04DA-A856-81A4A73C56F7}"/>
              </a:ext>
            </a:extLst>
          </p:cNvPr>
          <p:cNvSpPr>
            <a:spLocks noGrp="1"/>
          </p:cNvSpPr>
          <p:nvPr>
            <p:ph type="title"/>
          </p:nvPr>
        </p:nvSpPr>
        <p:spPr/>
        <p:txBody>
          <a:bodyPr/>
          <a:lstStyle/>
          <a:p>
            <a:r>
              <a:rPr lang="en-US" dirty="0"/>
              <a:t>The Impact of Housing Segregation and Redlining</a:t>
            </a:r>
          </a:p>
        </p:txBody>
      </p:sp>
      <p:sp>
        <p:nvSpPr>
          <p:cNvPr id="4" name="Text Placeholder 3">
            <a:extLst>
              <a:ext uri="{FF2B5EF4-FFF2-40B4-BE49-F238E27FC236}">
                <a16:creationId xmlns:a16="http://schemas.microsoft.com/office/drawing/2014/main" id="{69EFC92C-F6D5-07D8-AE77-35ED9574B72F}"/>
              </a:ext>
            </a:extLst>
          </p:cNvPr>
          <p:cNvSpPr>
            <a:spLocks noGrp="1"/>
          </p:cNvSpPr>
          <p:nvPr>
            <p:ph type="body" sz="quarter" idx="10"/>
          </p:nvPr>
        </p:nvSpPr>
        <p:spPr/>
        <p:txBody>
          <a:bodyPr/>
          <a:lstStyle/>
          <a:p>
            <a:r>
              <a:rPr lang="en-US" dirty="0"/>
              <a:t>Kansas City Distributions of Home Value and Race, Ex. 3, Slide 12 </a:t>
            </a:r>
          </a:p>
        </p:txBody>
      </p:sp>
      <p:sp>
        <p:nvSpPr>
          <p:cNvPr id="5" name="Footer Placeholder 4">
            <a:extLst>
              <a:ext uri="{FF2B5EF4-FFF2-40B4-BE49-F238E27FC236}">
                <a16:creationId xmlns:a16="http://schemas.microsoft.com/office/drawing/2014/main" id="{9B6FCA37-BA7D-C8D2-7633-59A62B8FACDD}"/>
              </a:ext>
            </a:extLst>
          </p:cNvPr>
          <p:cNvSpPr>
            <a:spLocks noGrp="1"/>
          </p:cNvSpPr>
          <p:nvPr>
            <p:ph type="ftr" sz="quarter" idx="12"/>
          </p:nvPr>
        </p:nvSpPr>
        <p:spPr/>
        <p:txBody>
          <a:bodyPr/>
          <a:lstStyle/>
          <a:p>
            <a:r>
              <a:rPr lang="en-US" dirty="0"/>
              <a:t>Shawn Alexander Report</a:t>
            </a:r>
          </a:p>
        </p:txBody>
      </p:sp>
      <p:pic>
        <p:nvPicPr>
          <p:cNvPr id="6" name="Content Placeholder 5" descr="A map of a city&#10;&#10;Description automatically generated">
            <a:extLst>
              <a:ext uri="{FF2B5EF4-FFF2-40B4-BE49-F238E27FC236}">
                <a16:creationId xmlns:a16="http://schemas.microsoft.com/office/drawing/2014/main" id="{023B9653-E1D8-26B8-9547-E6F2569BD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36" y="2535025"/>
            <a:ext cx="3953046" cy="2874942"/>
          </a:xfrm>
          <a:prstGeom prst="rect">
            <a:avLst/>
          </a:prstGeom>
        </p:spPr>
      </p:pic>
      <p:pic>
        <p:nvPicPr>
          <p:cNvPr id="7" name="Content Placeholder 8" descr="A map of a city&#10;&#10;Description automatically generated">
            <a:extLst>
              <a:ext uri="{FF2B5EF4-FFF2-40B4-BE49-F238E27FC236}">
                <a16:creationId xmlns:a16="http://schemas.microsoft.com/office/drawing/2014/main" id="{7E03BD03-81E5-1413-2214-A35DB6990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015" y="2527953"/>
            <a:ext cx="3948029" cy="2882014"/>
          </a:xfrm>
          <a:prstGeom prst="rect">
            <a:avLst/>
          </a:prstGeom>
        </p:spPr>
      </p:pic>
    </p:spTree>
    <p:extLst>
      <p:ext uri="{BB962C8B-B14F-4D97-AF65-F5344CB8AC3E}">
        <p14:creationId xmlns:p14="http://schemas.microsoft.com/office/powerpoint/2010/main" val="83593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40" name="Rectangle 1843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4CEBF-362E-49A0-B787-0079DCFF7843}"/>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a:defRPr/>
            </a:pPr>
            <a:r>
              <a:rPr lang="en-US" sz="4200" i="1" kern="1200">
                <a:solidFill>
                  <a:srgbClr val="FFFFFF"/>
                </a:solidFill>
                <a:latin typeface="+mj-lt"/>
                <a:ea typeface="+mj-ea"/>
                <a:cs typeface="+mj-cs"/>
              </a:rPr>
              <a:t>McCleskey v. Kemp </a:t>
            </a:r>
            <a:r>
              <a:rPr lang="en-US" sz="4200" kern="1200">
                <a:solidFill>
                  <a:srgbClr val="FFFFFF"/>
                </a:solidFill>
                <a:latin typeface="+mj-lt"/>
                <a:ea typeface="+mj-ea"/>
                <a:cs typeface="+mj-cs"/>
              </a:rPr>
              <a:t>(1987) </a:t>
            </a:r>
          </a:p>
        </p:txBody>
      </p:sp>
      <p:pic>
        <p:nvPicPr>
          <p:cNvPr id="18435" name="Content Placeholder 3">
            <a:extLst>
              <a:ext uri="{FF2B5EF4-FFF2-40B4-BE49-F238E27FC236}">
                <a16:creationId xmlns:a16="http://schemas.microsoft.com/office/drawing/2014/main" id="{70ECDF60-730D-9433-CF79-1E29779441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865366" y="1411612"/>
            <a:ext cx="4915159" cy="40427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D87CA-A83A-B98C-842B-E623A1AB1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AEF9D8-8F83-EFC0-CD66-A38CA38A3B9E}"/>
              </a:ext>
            </a:extLst>
          </p:cNvPr>
          <p:cNvSpPr>
            <a:spLocks noGrp="1"/>
          </p:cNvSpPr>
          <p:nvPr>
            <p:ph type="title"/>
          </p:nvPr>
        </p:nvSpPr>
        <p:spPr/>
        <p:txBody>
          <a:bodyPr>
            <a:normAutofit fontScale="90000"/>
          </a:bodyPr>
          <a:lstStyle/>
          <a:p>
            <a:r>
              <a:rPr lang="en-US" dirty="0"/>
              <a:t>Non-Death Qualification Exclusion of Black Kansans from Juries: </a:t>
            </a:r>
            <a:br>
              <a:rPr lang="en-US" dirty="0"/>
            </a:br>
            <a:r>
              <a:rPr lang="en-US" i="1" dirty="0"/>
              <a:t>An Analysis of 133 Kansas Batson Appellate Decisions 1987-2024</a:t>
            </a:r>
          </a:p>
        </p:txBody>
      </p:sp>
      <p:sp>
        <p:nvSpPr>
          <p:cNvPr id="4" name="Text Placeholder 3">
            <a:extLst>
              <a:ext uri="{FF2B5EF4-FFF2-40B4-BE49-F238E27FC236}">
                <a16:creationId xmlns:a16="http://schemas.microsoft.com/office/drawing/2014/main" id="{705A1899-F874-B838-87B6-EE14E4502906}"/>
              </a:ext>
            </a:extLst>
          </p:cNvPr>
          <p:cNvSpPr>
            <a:spLocks noGrp="1"/>
          </p:cNvSpPr>
          <p:nvPr>
            <p:ph type="body" sz="quarter" idx="10"/>
          </p:nvPr>
        </p:nvSpPr>
        <p:spPr/>
        <p:txBody>
          <a:bodyPr/>
          <a:lstStyle/>
          <a:p>
            <a:r>
              <a:rPr lang="en-US" dirty="0"/>
              <a:t>Professor Elisabeth Semel (T.339-425; Exs. 13-17) </a:t>
            </a:r>
          </a:p>
        </p:txBody>
      </p:sp>
      <p:sp>
        <p:nvSpPr>
          <p:cNvPr id="5" name="Footer Placeholder 4">
            <a:extLst>
              <a:ext uri="{FF2B5EF4-FFF2-40B4-BE49-F238E27FC236}">
                <a16:creationId xmlns:a16="http://schemas.microsoft.com/office/drawing/2014/main" id="{AD41C26E-4753-1A5F-EB3E-FF0E56B08A12}"/>
              </a:ext>
            </a:extLst>
          </p:cNvPr>
          <p:cNvSpPr>
            <a:spLocks noGrp="1"/>
          </p:cNvSpPr>
          <p:nvPr>
            <p:ph type="ftr" sz="quarter" idx="12"/>
          </p:nvPr>
        </p:nvSpPr>
        <p:spPr/>
        <p:txBody>
          <a:bodyPr/>
          <a:lstStyle/>
          <a:p>
            <a:r>
              <a:rPr lang="en-US"/>
              <a:t>Anchor cite</a:t>
            </a:r>
            <a:endParaRPr lang="en-US" dirty="0"/>
          </a:p>
        </p:txBody>
      </p:sp>
      <p:sp>
        <p:nvSpPr>
          <p:cNvPr id="8" name="TextBox 7">
            <a:extLst>
              <a:ext uri="{FF2B5EF4-FFF2-40B4-BE49-F238E27FC236}">
                <a16:creationId xmlns:a16="http://schemas.microsoft.com/office/drawing/2014/main" id="{0F70827F-24BC-4E2D-956B-B881FBFAE7F3}"/>
              </a:ext>
            </a:extLst>
          </p:cNvPr>
          <p:cNvSpPr txBox="1"/>
          <p:nvPr/>
        </p:nvSpPr>
        <p:spPr>
          <a:xfrm>
            <a:off x="517586" y="2120966"/>
            <a:ext cx="3429000" cy="4847481"/>
          </a:xfrm>
          <a:prstGeom prst="rect">
            <a:avLst/>
          </a:prstGeom>
          <a:noFill/>
        </p:spPr>
        <p:txBody>
          <a:bodyPr wrap="square">
            <a:spAutoFit/>
          </a:bodyPr>
          <a:lstStyle/>
          <a:p>
            <a:pPr algn="ctr"/>
            <a:r>
              <a:rPr lang="en-US" u="sng" dirty="0"/>
              <a:t>Who Was Removed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__________________________________</a:t>
            </a:r>
          </a:p>
          <a:p>
            <a:endParaRPr lang="en-US" sz="750" dirty="0"/>
          </a:p>
          <a:p>
            <a:r>
              <a:rPr lang="en-US" dirty="0"/>
              <a:t>*1/3 cases with no POC on jury*</a:t>
            </a:r>
          </a:p>
          <a:p>
            <a:endParaRPr lang="en-US" sz="1350" dirty="0"/>
          </a:p>
          <a:p>
            <a:endParaRPr lang="en-US" sz="1350" dirty="0"/>
          </a:p>
          <a:p>
            <a:endParaRPr lang="en-US" sz="1350" dirty="0"/>
          </a:p>
          <a:p>
            <a:endParaRPr lang="en-US" sz="1350" dirty="0"/>
          </a:p>
          <a:p>
            <a:endParaRPr lang="en-US" sz="1350" dirty="0"/>
          </a:p>
        </p:txBody>
      </p:sp>
      <p:sp>
        <p:nvSpPr>
          <p:cNvPr id="10" name="TextBox 9">
            <a:extLst>
              <a:ext uri="{FF2B5EF4-FFF2-40B4-BE49-F238E27FC236}">
                <a16:creationId xmlns:a16="http://schemas.microsoft.com/office/drawing/2014/main" id="{E7B23DD8-EF2E-AF82-7AF8-9C2FBE8C6EEB}"/>
              </a:ext>
            </a:extLst>
          </p:cNvPr>
          <p:cNvSpPr txBox="1"/>
          <p:nvPr/>
        </p:nvSpPr>
        <p:spPr>
          <a:xfrm>
            <a:off x="4477110" y="2120966"/>
            <a:ext cx="4496759" cy="2569934"/>
          </a:xfrm>
          <a:prstGeom prst="rect">
            <a:avLst/>
          </a:prstGeom>
          <a:noFill/>
        </p:spPr>
        <p:txBody>
          <a:bodyPr wrap="square">
            <a:spAutoFit/>
          </a:bodyPr>
          <a:lstStyle/>
          <a:p>
            <a:pPr algn="ctr"/>
            <a:r>
              <a:rPr lang="en-US" u="sng" dirty="0"/>
              <a:t>Reasons for Removal</a:t>
            </a:r>
          </a:p>
          <a:p>
            <a:pPr algn="ctr"/>
            <a:endParaRPr lang="en-US" dirty="0"/>
          </a:p>
          <a:p>
            <a:pPr marL="257175" indent="-257175">
              <a:spcAft>
                <a:spcPts val="1350"/>
              </a:spcAft>
              <a:buFont typeface="+mj-lt"/>
              <a:buAutoNum type="arabicPeriod"/>
            </a:pPr>
            <a:r>
              <a:rPr lang="en-US" dirty="0"/>
              <a:t>Demeanor and/or appearance:  37.6%</a:t>
            </a:r>
          </a:p>
          <a:p>
            <a:pPr marL="257175" indent="-257175">
              <a:spcAft>
                <a:spcPts val="1350"/>
              </a:spcAft>
              <a:buFont typeface="+mj-lt"/>
              <a:buAutoNum type="arabicPeriod"/>
            </a:pPr>
            <a:r>
              <a:rPr lang="en-US" dirty="0"/>
              <a:t>Potential bias against law enforcement or the criminal legal system: 33.8%</a:t>
            </a:r>
          </a:p>
          <a:p>
            <a:pPr marL="257175" indent="-257175">
              <a:spcAft>
                <a:spcPts val="1350"/>
              </a:spcAft>
              <a:buFont typeface="+mj-lt"/>
              <a:buAutoNum type="arabicPeriod"/>
            </a:pPr>
            <a:r>
              <a:rPr lang="en-US" dirty="0"/>
              <a:t> Neighborhood or location: 12% </a:t>
            </a:r>
          </a:p>
          <a:p>
            <a:pPr marL="257175" indent="-257175">
              <a:spcAft>
                <a:spcPts val="1350"/>
              </a:spcAft>
              <a:buFont typeface="+mj-lt"/>
              <a:buAutoNum type="arabicPeriod"/>
            </a:pPr>
            <a:r>
              <a:rPr lang="en-US" dirty="0"/>
              <a:t>Under or unemployment: 15.8%</a:t>
            </a:r>
          </a:p>
        </p:txBody>
      </p:sp>
      <p:graphicFrame>
        <p:nvGraphicFramePr>
          <p:cNvPr id="3" name="Chart 2">
            <a:extLst>
              <a:ext uri="{FF2B5EF4-FFF2-40B4-BE49-F238E27FC236}">
                <a16:creationId xmlns:a16="http://schemas.microsoft.com/office/drawing/2014/main" id="{83CED273-2E57-7323-4841-C49AADB47757}"/>
              </a:ext>
            </a:extLst>
          </p:cNvPr>
          <p:cNvGraphicFramePr>
            <a:graphicFrameLocks/>
          </p:cNvGraphicFramePr>
          <p:nvPr>
            <p:extLst>
              <p:ext uri="{D42A27DB-BD31-4B8C-83A1-F6EECF244321}">
                <p14:modId xmlns:p14="http://schemas.microsoft.com/office/powerpoint/2010/main" val="2319892321"/>
              </p:ext>
            </p:extLst>
          </p:nvPr>
        </p:nvGraphicFramePr>
        <p:xfrm>
          <a:off x="685800" y="2438400"/>
          <a:ext cx="3184586" cy="25699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8197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07F2-28CB-94F0-BCCA-F068493E36B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20E4AD4-9ED5-F5EA-D4CB-AA61BC3EF6F4}"/>
              </a:ext>
            </a:extLst>
          </p:cNvPr>
          <p:cNvSpPr>
            <a:spLocks noGrp="1"/>
          </p:cNvSpPr>
          <p:nvPr>
            <p:ph type="title"/>
          </p:nvPr>
        </p:nvSpPr>
        <p:spPr/>
        <p:txBody>
          <a:bodyPr/>
          <a:lstStyle/>
          <a:p>
            <a:r>
              <a:rPr lang="en-US" dirty="0"/>
              <a:t>The Cost of the Kansas Death Penalty</a:t>
            </a:r>
          </a:p>
        </p:txBody>
      </p:sp>
      <p:sp>
        <p:nvSpPr>
          <p:cNvPr id="10" name="Text Placeholder 9">
            <a:extLst>
              <a:ext uri="{FF2B5EF4-FFF2-40B4-BE49-F238E27FC236}">
                <a16:creationId xmlns:a16="http://schemas.microsoft.com/office/drawing/2014/main" id="{9FB2BDC6-543B-A853-6027-A74494DA0C6D}"/>
              </a:ext>
            </a:extLst>
          </p:cNvPr>
          <p:cNvSpPr>
            <a:spLocks noGrp="1"/>
          </p:cNvSpPr>
          <p:nvPr>
            <p:ph type="body" sz="quarter" idx="11"/>
          </p:nvPr>
        </p:nvSpPr>
        <p:spPr>
          <a:xfrm>
            <a:off x="1208723" y="3156721"/>
            <a:ext cx="8972550" cy="3384096"/>
          </a:xfrm>
        </p:spPr>
        <p:txBody>
          <a:bodyPr numCol="2" spcCol="365760"/>
          <a:lstStyle/>
          <a:p>
            <a:pPr marL="0" indent="0">
              <a:spcAft>
                <a:spcPts val="900"/>
              </a:spcAft>
              <a:buNone/>
            </a:pPr>
            <a:r>
              <a:rPr lang="en-US" dirty="0"/>
              <a:t> </a:t>
            </a:r>
          </a:p>
        </p:txBody>
      </p:sp>
      <p:sp>
        <p:nvSpPr>
          <p:cNvPr id="9" name="Text Placeholder 8">
            <a:extLst>
              <a:ext uri="{FF2B5EF4-FFF2-40B4-BE49-F238E27FC236}">
                <a16:creationId xmlns:a16="http://schemas.microsoft.com/office/drawing/2014/main" id="{EE6D613F-20E8-8B7F-F28F-D844898E1951}"/>
              </a:ext>
            </a:extLst>
          </p:cNvPr>
          <p:cNvSpPr>
            <a:spLocks noGrp="1"/>
          </p:cNvSpPr>
          <p:nvPr>
            <p:ph type="body" sz="quarter" idx="10"/>
          </p:nvPr>
        </p:nvSpPr>
        <p:spPr/>
        <p:txBody>
          <a:bodyPr/>
          <a:lstStyle/>
          <a:p>
            <a:r>
              <a:rPr lang="en-US" dirty="0"/>
              <a:t>Dr. Brittany Street (T.483-540 , Exs.19, 31)</a:t>
            </a:r>
          </a:p>
        </p:txBody>
      </p:sp>
      <p:pic>
        <p:nvPicPr>
          <p:cNvPr id="4" name="Picture 3">
            <a:extLst>
              <a:ext uri="{FF2B5EF4-FFF2-40B4-BE49-F238E27FC236}">
                <a16:creationId xmlns:a16="http://schemas.microsoft.com/office/drawing/2014/main" id="{842827F5-E3F6-BCBC-5E53-6FC1967B8FB6}"/>
              </a:ext>
            </a:extLst>
          </p:cNvPr>
          <p:cNvPicPr>
            <a:picLocks noChangeAspect="1"/>
          </p:cNvPicPr>
          <p:nvPr/>
        </p:nvPicPr>
        <p:blipFill>
          <a:blip r:embed="rId3"/>
          <a:stretch>
            <a:fillRect/>
          </a:stretch>
        </p:blipFill>
        <p:spPr>
          <a:xfrm>
            <a:off x="3771900" y="2680963"/>
            <a:ext cx="5286375" cy="2394634"/>
          </a:xfrm>
          <a:prstGeom prst="rect">
            <a:avLst/>
          </a:prstGeom>
        </p:spPr>
      </p:pic>
      <p:pic>
        <p:nvPicPr>
          <p:cNvPr id="2050" name="Picture 2">
            <a:extLst>
              <a:ext uri="{FF2B5EF4-FFF2-40B4-BE49-F238E27FC236}">
                <a16:creationId xmlns:a16="http://schemas.microsoft.com/office/drawing/2014/main" id="{0FCF7C99-129F-8B58-5F0C-8DD35A892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2680963"/>
            <a:ext cx="3686175" cy="23715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553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FF7D7-2DFD-53B8-3A33-C661D03749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F264716-ECBA-D2C5-5C53-E356F88CDA99}"/>
              </a:ext>
            </a:extLst>
          </p:cNvPr>
          <p:cNvSpPr>
            <a:spLocks noGrp="1"/>
          </p:cNvSpPr>
          <p:nvPr>
            <p:ph type="title"/>
          </p:nvPr>
        </p:nvSpPr>
        <p:spPr/>
        <p:txBody>
          <a:bodyPr/>
          <a:lstStyle/>
          <a:p>
            <a:r>
              <a:rPr lang="en-US" dirty="0"/>
              <a:t>The Kansas Death Penalty Does Not Deter Crime</a:t>
            </a:r>
          </a:p>
        </p:txBody>
      </p:sp>
      <p:sp>
        <p:nvSpPr>
          <p:cNvPr id="10" name="Text Placeholder 9">
            <a:extLst>
              <a:ext uri="{FF2B5EF4-FFF2-40B4-BE49-F238E27FC236}">
                <a16:creationId xmlns:a16="http://schemas.microsoft.com/office/drawing/2014/main" id="{CF509785-4C2F-53F4-93DC-5406FD38F35E}"/>
              </a:ext>
            </a:extLst>
          </p:cNvPr>
          <p:cNvSpPr>
            <a:spLocks noGrp="1"/>
          </p:cNvSpPr>
          <p:nvPr>
            <p:ph type="body" sz="quarter" idx="11"/>
          </p:nvPr>
        </p:nvSpPr>
        <p:spPr>
          <a:xfrm>
            <a:off x="85725" y="1734653"/>
            <a:ext cx="9058275" cy="386313"/>
          </a:xfrm>
        </p:spPr>
        <p:txBody>
          <a:bodyPr numCol="2" spcCol="365760"/>
          <a:lstStyle/>
          <a:p>
            <a:pPr marL="0" indent="0">
              <a:spcAft>
                <a:spcPts val="900"/>
              </a:spcAft>
              <a:buNone/>
            </a:pPr>
            <a:r>
              <a:rPr lang="en-US" dirty="0"/>
              <a:t>Dr. Jeffrey Fagan (604-657; Exs, 24, 25)</a:t>
            </a:r>
          </a:p>
        </p:txBody>
      </p:sp>
      <p:pic>
        <p:nvPicPr>
          <p:cNvPr id="1026" name="Picture 2">
            <a:extLst>
              <a:ext uri="{FF2B5EF4-FFF2-40B4-BE49-F238E27FC236}">
                <a16:creationId xmlns:a16="http://schemas.microsoft.com/office/drawing/2014/main" id="{506848F1-70BE-C97E-252A-1DBF7CB54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2314123"/>
            <a:ext cx="5143500" cy="339878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62DB2910-FFD4-7B79-2014-4D2405B3034B}"/>
              </a:ext>
            </a:extLst>
          </p:cNvPr>
          <p:cNvSpPr>
            <a:spLocks noGrp="1"/>
          </p:cNvSpPr>
          <p:nvPr>
            <p:ph type="body" sz="quarter" idx="10"/>
          </p:nvPr>
        </p:nvSpPr>
        <p:spPr>
          <a:xfrm>
            <a:off x="1211472" y="2120966"/>
            <a:ext cx="7186343" cy="386313"/>
          </a:xfrm>
        </p:spPr>
        <p:txBody>
          <a:bodyPr/>
          <a:lstStyle/>
          <a:p>
            <a:r>
              <a:rPr lang="en-US" dirty="0"/>
              <a:t>Constitutional </a:t>
            </a:r>
            <a:r>
              <a:rPr lang="en-US" sz="1350" b="1" i="0" dirty="0">
                <a:solidFill>
                  <a:srgbClr val="000000"/>
                </a:solidFill>
                <a:latin typeface="Gill Sans MT" panose="020B0502020104020203" pitchFamily="34" charset="0"/>
              </a:rPr>
              <a:t>Murders and Death Sentences, Kansas, 1994-2021 </a:t>
            </a:r>
            <a:r>
              <a:rPr lang="en-US" sz="1350" i="0" dirty="0">
                <a:solidFill>
                  <a:srgbClr val="000000"/>
                </a:solidFill>
                <a:latin typeface="Gill Sans MT" panose="020B0502020104020203" pitchFamily="34" charset="0"/>
              </a:rPr>
              <a:t>​</a:t>
            </a:r>
            <a:endParaRPr lang="en-US" dirty="0"/>
          </a:p>
        </p:txBody>
      </p:sp>
    </p:spTree>
    <p:extLst>
      <p:ext uri="{BB962C8B-B14F-4D97-AF65-F5344CB8AC3E}">
        <p14:creationId xmlns:p14="http://schemas.microsoft.com/office/powerpoint/2010/main" val="2773721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p of the united states&#10;&#10;Description automatically generated">
            <a:extLst>
              <a:ext uri="{FF2B5EF4-FFF2-40B4-BE49-F238E27FC236}">
                <a16:creationId xmlns:a16="http://schemas.microsoft.com/office/drawing/2014/main" id="{54496ADB-7FAE-34FE-1E4E-4949BE937667}"/>
              </a:ext>
            </a:extLst>
          </p:cNvPr>
          <p:cNvPicPr>
            <a:picLocks noChangeAspect="1"/>
          </p:cNvPicPr>
          <p:nvPr/>
        </p:nvPicPr>
        <p:blipFill rotWithShape="1">
          <a:blip r:embed="rId2">
            <a:extLst>
              <a:ext uri="{28A0092B-C50C-407E-A947-70E740481C1C}">
                <a14:useLocalDpi xmlns:a14="http://schemas.microsoft.com/office/drawing/2010/main" val="0"/>
              </a:ext>
            </a:extLst>
          </a:blip>
          <a:srcRect l="15145" r="16097" b="1"/>
          <a:stretch/>
        </p:blipFill>
        <p:spPr>
          <a:xfrm>
            <a:off x="3028949" y="10"/>
            <a:ext cx="6120019" cy="6875809"/>
          </a:xfrm>
          <a:prstGeom prst="rect">
            <a:avLst/>
          </a:prstGeom>
        </p:spPr>
      </p:pic>
      <p:sp>
        <p:nvSpPr>
          <p:cNvPr id="63" name="Freeform: Shape 62">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E3CBDB2-24AD-5BEC-45AB-96454838D24D}"/>
              </a:ext>
            </a:extLst>
          </p:cNvPr>
          <p:cNvSpPr>
            <a:spLocks noGrp="1"/>
          </p:cNvSpPr>
          <p:nvPr>
            <p:ph type="title"/>
          </p:nvPr>
        </p:nvSpPr>
        <p:spPr>
          <a:xfrm>
            <a:off x="400854" y="2950387"/>
            <a:ext cx="2289220" cy="3531403"/>
          </a:xfrm>
        </p:spPr>
        <p:txBody>
          <a:bodyPr vert="horz" lIns="91440" tIns="45720" rIns="91440" bIns="45720" rtlCol="0" anchor="t">
            <a:normAutofit/>
          </a:bodyPr>
          <a:lstStyle/>
          <a:p>
            <a:pPr algn="r"/>
            <a:r>
              <a:rPr lang="en-US" sz="3500">
                <a:solidFill>
                  <a:srgbClr val="FFFFFF"/>
                </a:solidFill>
              </a:rPr>
              <a:t>STATE STATUTES </a:t>
            </a:r>
          </a:p>
        </p:txBody>
      </p:sp>
    </p:spTree>
    <p:extLst>
      <p:ext uri="{BB962C8B-B14F-4D97-AF65-F5344CB8AC3E}">
        <p14:creationId xmlns:p14="http://schemas.microsoft.com/office/powerpoint/2010/main" val="3777533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Freeform: Shape 2048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C2EEAC2-BBAB-F312-30D6-D86E78C6795C}"/>
              </a:ext>
            </a:extLst>
          </p:cNvPr>
          <p:cNvSpPr>
            <a:spLocks noGrp="1"/>
          </p:cNvSpPr>
          <p:nvPr>
            <p:ph type="title"/>
          </p:nvPr>
        </p:nvSpPr>
        <p:spPr>
          <a:xfrm>
            <a:off x="580056" y="992094"/>
            <a:ext cx="2712684" cy="2795160"/>
          </a:xfrm>
        </p:spPr>
        <p:txBody>
          <a:bodyPr vert="horz" lIns="91440" tIns="45720" rIns="91440" bIns="45720" rtlCol="0" anchor="b">
            <a:normAutofit/>
          </a:bodyPr>
          <a:lstStyle/>
          <a:p>
            <a:pPr algn="ctr">
              <a:defRPr/>
            </a:pPr>
            <a:r>
              <a:rPr lang="en-US" sz="3800" kern="1200" dirty="0">
                <a:solidFill>
                  <a:schemeClr val="tx1"/>
                </a:solidFill>
                <a:latin typeface="+mj-lt"/>
                <a:ea typeface="+mj-ea"/>
                <a:cs typeface="+mj-cs"/>
              </a:rPr>
              <a:t>North Carolina: </a:t>
            </a:r>
            <a:br>
              <a:rPr lang="en-US" sz="3800" kern="1200" dirty="0">
                <a:solidFill>
                  <a:schemeClr val="tx1"/>
                </a:solidFill>
                <a:latin typeface="+mj-lt"/>
                <a:ea typeface="+mj-ea"/>
                <a:cs typeface="+mj-cs"/>
              </a:rPr>
            </a:br>
            <a:r>
              <a:rPr lang="en-US" sz="3800" kern="1200" dirty="0">
                <a:solidFill>
                  <a:schemeClr val="tx1"/>
                </a:solidFill>
                <a:latin typeface="+mj-lt"/>
                <a:ea typeface="+mj-ea"/>
                <a:cs typeface="+mj-cs"/>
              </a:rPr>
              <a:t>Hasson Bacote</a:t>
            </a:r>
          </a:p>
        </p:txBody>
      </p:sp>
      <p:pic>
        <p:nvPicPr>
          <p:cNvPr id="20483" name="Content Placeholder 4">
            <a:extLst>
              <a:ext uri="{FF2B5EF4-FFF2-40B4-BE49-F238E27FC236}">
                <a16:creationId xmlns:a16="http://schemas.microsoft.com/office/drawing/2014/main" id="{64EBBAE2-F2E6-90E2-94BF-B878E4B0C0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595" t="12612"/>
          <a:stretch/>
        </p:blipFill>
        <p:spPr>
          <a:xfrm>
            <a:off x="4421813" y="881633"/>
            <a:ext cx="4281487" cy="506475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61" name="tint">
            <a:extLst>
              <a:ext uri="{FF2B5EF4-FFF2-40B4-BE49-F238E27FC236}">
                <a16:creationId xmlns:a16="http://schemas.microsoft.com/office/drawing/2014/main" id="{DF8D6DF5-7A00-4A9D-BD50-E8BCC8F4D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63" name="Rectangle 13362">
            <a:extLst>
              <a:ext uri="{FF2B5EF4-FFF2-40B4-BE49-F238E27FC236}">
                <a16:creationId xmlns:a16="http://schemas.microsoft.com/office/drawing/2014/main" id="{DA26D83B-1209-3DBF-B469-35628586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34306"/>
          </a:xfrm>
          <a:prstGeom prst="rect">
            <a:avLst/>
          </a:prstGeom>
          <a:ln>
            <a:noFill/>
          </a:ln>
          <a:effectLst>
            <a:outerShdw blurRad="330200" dist="762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3">
            <a:extLst>
              <a:ext uri="{FF2B5EF4-FFF2-40B4-BE49-F238E27FC236}">
                <a16:creationId xmlns:a16="http://schemas.microsoft.com/office/drawing/2014/main" id="{2CF2F8F8-7082-17DC-81C1-F2728ACA620B}"/>
              </a:ext>
            </a:extLst>
          </p:cNvPr>
          <p:cNvSpPr>
            <a:spLocks noGrp="1"/>
          </p:cNvSpPr>
          <p:nvPr>
            <p:ph type="title"/>
          </p:nvPr>
        </p:nvSpPr>
        <p:spPr>
          <a:xfrm>
            <a:off x="467392" y="238606"/>
            <a:ext cx="7923785" cy="1219200"/>
          </a:xfrm>
        </p:spPr>
        <p:txBody>
          <a:bodyPr vert="horz" lIns="91440" tIns="45720" rIns="91440" bIns="45720" rtlCol="0" anchor="ctr">
            <a:normAutofit/>
          </a:bodyPr>
          <a:lstStyle/>
          <a:p>
            <a:r>
              <a:rPr lang="en-US" altLang="en-US" sz="3800"/>
              <a:t>North Carolina Racial Justice Act</a:t>
            </a:r>
          </a:p>
        </p:txBody>
      </p:sp>
      <p:sp>
        <p:nvSpPr>
          <p:cNvPr id="13316" name="Text Placeholder 5">
            <a:extLst>
              <a:ext uri="{FF2B5EF4-FFF2-40B4-BE49-F238E27FC236}">
                <a16:creationId xmlns:a16="http://schemas.microsoft.com/office/drawing/2014/main" id="{BDA98C09-4992-1AFD-99C5-62B9DBCAAAFB}"/>
              </a:ext>
            </a:extLst>
          </p:cNvPr>
          <p:cNvSpPr>
            <a:spLocks noGrp="1"/>
          </p:cNvSpPr>
          <p:nvPr>
            <p:ph type="body" sz="half" idx="2"/>
          </p:nvPr>
        </p:nvSpPr>
        <p:spPr>
          <a:xfrm>
            <a:off x="6225988" y="2516094"/>
            <a:ext cx="2312893" cy="3703730"/>
          </a:xfrm>
        </p:spPr>
        <p:txBody>
          <a:bodyPr vert="horz" lIns="91440" tIns="45720" rIns="91440" bIns="45720" rtlCol="0" anchor="b">
            <a:normAutofit/>
          </a:bodyPr>
          <a:lstStyle/>
          <a:p>
            <a:r>
              <a:rPr lang="en-US" altLang="en-US" sz="2400"/>
              <a:t>NC Exonerees, from Left:  Levon Bo Jones, Jonathan Hoffman, Glen Chapman, and Darryl Hunt </a:t>
            </a:r>
          </a:p>
        </p:txBody>
      </p:sp>
      <p:pic>
        <p:nvPicPr>
          <p:cNvPr id="9" name="Picture Placeholder 8">
            <a:extLst>
              <a:ext uri="{FF2B5EF4-FFF2-40B4-BE49-F238E27FC236}">
                <a16:creationId xmlns:a16="http://schemas.microsoft.com/office/drawing/2014/main" id="{589AED51-5A33-A7BA-D7DD-91CA9F00827D}"/>
              </a:ext>
            </a:extLst>
          </p:cNvPr>
          <p:cNvPicPr>
            <a:picLocks noGrp="1" noChangeAspect="1"/>
          </p:cNvPicPr>
          <p:nvPr>
            <p:ph type="pic" idx="1"/>
          </p:nvPr>
        </p:nvPicPr>
        <p:blipFill rotWithShape="1">
          <a:blip r:embed="rId2"/>
          <a:srcRect l="6205" r="331" b="1"/>
          <a:stretch/>
        </p:blipFill>
        <p:spPr>
          <a:xfrm>
            <a:off x="-7099" y="1734306"/>
            <a:ext cx="5685694" cy="5125246"/>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314"/>
                                        </p:tgtEl>
                                        <p:attrNameLst>
                                          <p:attrName>style.visibility</p:attrName>
                                        </p:attrNameLst>
                                      </p:cBhvr>
                                      <p:to>
                                        <p:strVal val="visible"/>
                                      </p:to>
                                    </p:set>
                                    <p:animEffect transition="in" filter="fade">
                                      <p:cBhvr>
                                        <p:cTn id="7" dur="7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385" name="Rectangle 1538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3" name="Title 5">
            <a:extLst>
              <a:ext uri="{FF2B5EF4-FFF2-40B4-BE49-F238E27FC236}">
                <a16:creationId xmlns:a16="http://schemas.microsoft.com/office/drawing/2014/main" id="{1343E289-6811-FA83-EFCF-350E83C1B876}"/>
              </a:ext>
            </a:extLst>
          </p:cNvPr>
          <p:cNvSpPr>
            <a:spLocks noGrp="1"/>
          </p:cNvSpPr>
          <p:nvPr>
            <p:ph type="title"/>
          </p:nvPr>
        </p:nvSpPr>
        <p:spPr>
          <a:xfrm>
            <a:off x="571352" y="350196"/>
            <a:ext cx="3485178" cy="1624520"/>
          </a:xfrm>
        </p:spPr>
        <p:txBody>
          <a:bodyPr anchor="ctr">
            <a:normAutofit/>
          </a:bodyPr>
          <a:lstStyle/>
          <a:p>
            <a:pPr eaLnBrk="1" hangingPunct="1">
              <a:spcBef>
                <a:spcPct val="0"/>
              </a:spcBef>
              <a:buClrTx/>
              <a:buFontTx/>
              <a:buNone/>
            </a:pPr>
            <a:r>
              <a:rPr lang="en-US" altLang="en-US" sz="3500" b="0">
                <a:latin typeface="Arial" panose="020B0604020202020204" pitchFamily="34" charset="0"/>
              </a:rPr>
              <a:t>2009 Racial Justice Act </a:t>
            </a:r>
          </a:p>
        </p:txBody>
      </p:sp>
      <p:sp>
        <p:nvSpPr>
          <p:cNvPr id="2" name="Content Placeholder 1">
            <a:extLst>
              <a:ext uri="{FF2B5EF4-FFF2-40B4-BE49-F238E27FC236}">
                <a16:creationId xmlns:a16="http://schemas.microsoft.com/office/drawing/2014/main" id="{69D511CC-B426-9684-6DBF-D6BB0DAF0FC6}"/>
              </a:ext>
            </a:extLst>
          </p:cNvPr>
          <p:cNvSpPr>
            <a:spLocks noGrp="1"/>
          </p:cNvSpPr>
          <p:nvPr>
            <p:ph idx="1"/>
          </p:nvPr>
        </p:nvSpPr>
        <p:spPr>
          <a:xfrm>
            <a:off x="571351" y="2743200"/>
            <a:ext cx="3485179" cy="3613149"/>
          </a:xfrm>
        </p:spPr>
        <p:txBody>
          <a:bodyPr anchor="ctr">
            <a:normAutofit/>
          </a:bodyPr>
          <a:lstStyle/>
          <a:p>
            <a:pPr marL="0" indent="0">
              <a:buFont typeface="Wingdings" panose="05000000000000000000" pitchFamily="2" charset="2"/>
              <a:buNone/>
              <a:defRPr/>
            </a:pPr>
            <a:r>
              <a:rPr lang="en-US" sz="1400"/>
              <a:t>No person shall be subject to or given a sentence of death or shall be executed pursuant to any judgment that was sought or obtained on the basis of race.</a:t>
            </a:r>
          </a:p>
          <a:p>
            <a:pPr>
              <a:defRPr/>
            </a:pPr>
            <a:endParaRPr lang="en-US" sz="1400"/>
          </a:p>
          <a:p>
            <a:pPr marL="0" indent="0">
              <a:buFont typeface="Wingdings" panose="05000000000000000000" pitchFamily="2" charset="2"/>
              <a:buNone/>
              <a:defRPr/>
            </a:pPr>
            <a:r>
              <a:rPr lang="en-US" sz="1400"/>
              <a:t>Defendant must show: </a:t>
            </a:r>
          </a:p>
          <a:p>
            <a:pPr lvl="1">
              <a:defRPr/>
            </a:pPr>
            <a:r>
              <a:rPr lang="en-US" sz="1400"/>
              <a:t>race was a significant factor </a:t>
            </a:r>
          </a:p>
          <a:p>
            <a:pPr lvl="1">
              <a:defRPr/>
            </a:pPr>
            <a:r>
              <a:rPr lang="en-US" sz="1400"/>
              <a:t>in decisions to exercise peremptory strikes </a:t>
            </a:r>
          </a:p>
          <a:p>
            <a:pPr lvl="1">
              <a:defRPr/>
            </a:pPr>
            <a:r>
              <a:rPr lang="en-US" sz="1400"/>
              <a:t>in the county, the prosecutorial district,  the judicial division, or the State </a:t>
            </a:r>
          </a:p>
          <a:p>
            <a:pPr lvl="1">
              <a:defRPr/>
            </a:pPr>
            <a:r>
              <a:rPr lang="en-US" sz="1400"/>
              <a:t>at the time the death sentences was sought or imposed</a:t>
            </a:r>
          </a:p>
          <a:p>
            <a:pPr>
              <a:defRPr/>
            </a:pPr>
            <a:endParaRPr lang="en-US" sz="1400"/>
          </a:p>
        </p:txBody>
      </p:sp>
      <p:pic>
        <p:nvPicPr>
          <p:cNvPr id="15379" name="Picture 15378" descr="Front steps and columns of a majestic city building">
            <a:extLst>
              <a:ext uri="{FF2B5EF4-FFF2-40B4-BE49-F238E27FC236}">
                <a16:creationId xmlns:a16="http://schemas.microsoft.com/office/drawing/2014/main" id="{E0EAE9A2-636D-6A2A-F000-F8A990326582}"/>
              </a:ext>
            </a:extLst>
          </p:cNvPr>
          <p:cNvPicPr>
            <a:picLocks noChangeAspect="1"/>
          </p:cNvPicPr>
          <p:nvPr/>
        </p:nvPicPr>
        <p:blipFill rotWithShape="1">
          <a:blip r:embed="rId2"/>
          <a:srcRect l="26550" r="28899" b="-2"/>
          <a:stretch/>
        </p:blipFill>
        <p:spPr>
          <a:xfrm>
            <a:off x="4572000" y="1"/>
            <a:ext cx="4577118"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6" name="Rectangle 16395">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2">
            <a:extLst>
              <a:ext uri="{FF2B5EF4-FFF2-40B4-BE49-F238E27FC236}">
                <a16:creationId xmlns:a16="http://schemas.microsoft.com/office/drawing/2014/main" id="{26D2BB30-63AA-1806-A8D8-7483949EFD68}"/>
              </a:ext>
            </a:extLst>
          </p:cNvPr>
          <p:cNvSpPr>
            <a:spLocks noGrp="1"/>
          </p:cNvSpPr>
          <p:nvPr>
            <p:ph type="title"/>
          </p:nvPr>
        </p:nvSpPr>
        <p:spPr>
          <a:xfrm>
            <a:off x="630936" y="334644"/>
            <a:ext cx="7882128" cy="1076914"/>
          </a:xfrm>
        </p:spPr>
        <p:txBody>
          <a:bodyPr anchor="ctr">
            <a:normAutofit/>
          </a:bodyPr>
          <a:lstStyle/>
          <a:p>
            <a:pPr eaLnBrk="1" hangingPunct="1"/>
            <a:r>
              <a:rPr lang="en-US" altLang="en-US" sz="3500" dirty="0"/>
              <a:t>Statute or Legal Frame Drives </a:t>
            </a:r>
            <a:br>
              <a:rPr lang="en-US" altLang="en-US" sz="3500" dirty="0"/>
            </a:br>
            <a:r>
              <a:rPr lang="en-US" altLang="en-US" sz="3500" dirty="0"/>
              <a:t>          Research Questions</a:t>
            </a:r>
          </a:p>
        </p:txBody>
      </p:sp>
      <p:sp>
        <p:nvSpPr>
          <p:cNvPr id="16398" name="Rectangle 16397">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400" name="Rectangle 16399">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51299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03FDF16D-2AF9-DE39-8A5C-04937DE6C72D}"/>
              </a:ext>
            </a:extLst>
          </p:cNvPr>
          <p:cNvSpPr>
            <a:spLocks/>
          </p:cNvSpPr>
          <p:nvPr/>
        </p:nvSpPr>
        <p:spPr>
          <a:xfrm>
            <a:off x="1167003" y="2004693"/>
            <a:ext cx="6462979" cy="3814549"/>
          </a:xfrm>
          <a:prstGeom prst="rect">
            <a:avLst/>
          </a:prstGeom>
        </p:spPr>
        <p:txBody>
          <a:bodyPr rtlCol="0">
            <a:normAutofit fontScale="85000" lnSpcReduction="20000"/>
          </a:bodyPr>
          <a:lstStyle/>
          <a:p>
            <a:pPr defTabSz="338328">
              <a:lnSpc>
                <a:spcPct val="90000"/>
              </a:lnSpc>
              <a:spcAft>
                <a:spcPts val="600"/>
              </a:spcAft>
              <a:defRPr/>
            </a:pPr>
            <a:endParaRPr lang="en-US" sz="2800" i="1" kern="1200" dirty="0">
              <a:solidFill>
                <a:schemeClr val="tx1">
                  <a:lumMod val="85000"/>
                  <a:lumOff val="15000"/>
                </a:schemeClr>
              </a:solidFill>
              <a:latin typeface="+mn-lt"/>
              <a:ea typeface="+mn-ea"/>
              <a:cs typeface="+mn-cs"/>
            </a:endParaRPr>
          </a:p>
          <a:p>
            <a:pPr marL="380619" indent="-380619" defTabSz="338328">
              <a:lnSpc>
                <a:spcPct val="90000"/>
              </a:lnSpc>
              <a:spcAft>
                <a:spcPts val="600"/>
              </a:spcAft>
              <a:buFontTx/>
              <a:buAutoNum type="arabicPeriod"/>
              <a:defRPr/>
            </a:pPr>
            <a:endParaRPr lang="en-US" sz="2800" kern="1200" dirty="0">
              <a:solidFill>
                <a:schemeClr val="tx1">
                  <a:lumMod val="85000"/>
                  <a:lumOff val="15000"/>
                </a:schemeClr>
              </a:solidFill>
              <a:latin typeface="+mn-lt"/>
              <a:ea typeface="+mn-ea"/>
              <a:cs typeface="+mn-cs"/>
            </a:endParaRPr>
          </a:p>
          <a:p>
            <a:pPr marL="380619" indent="-380619" defTabSz="338328">
              <a:lnSpc>
                <a:spcPct val="90000"/>
              </a:lnSpc>
              <a:spcAft>
                <a:spcPts val="600"/>
              </a:spcAft>
              <a:buFont typeface="+mj-lt"/>
              <a:buAutoNum type="arabicPeriod"/>
              <a:defRPr/>
            </a:pPr>
            <a:r>
              <a:rPr lang="en-US" sz="2800" kern="1200" dirty="0">
                <a:solidFill>
                  <a:schemeClr val="tx1">
                    <a:lumMod val="85000"/>
                    <a:lumOff val="15000"/>
                  </a:schemeClr>
                </a:solidFill>
                <a:latin typeface="+mn-lt"/>
                <a:ea typeface="+mn-ea"/>
                <a:cs typeface="+mn-cs"/>
              </a:rPr>
              <a:t>Was race correlated with prosecutor strike decisions in Cumberland County or North Carolina in between 1990 and 2010? </a:t>
            </a:r>
          </a:p>
          <a:p>
            <a:pPr marL="380619" indent="-380619" defTabSz="338328">
              <a:lnSpc>
                <a:spcPct val="90000"/>
              </a:lnSpc>
              <a:spcAft>
                <a:spcPts val="600"/>
              </a:spcAft>
              <a:buFont typeface="+mj-lt"/>
              <a:buAutoNum type="arabicPeriod"/>
              <a:defRPr/>
            </a:pPr>
            <a:endParaRPr lang="en-US" sz="2800" kern="1200" dirty="0">
              <a:solidFill>
                <a:schemeClr val="tx1">
                  <a:lumMod val="85000"/>
                  <a:lumOff val="15000"/>
                </a:schemeClr>
              </a:solidFill>
              <a:latin typeface="+mn-lt"/>
              <a:ea typeface="+mn-ea"/>
              <a:cs typeface="+mn-cs"/>
            </a:endParaRPr>
          </a:p>
          <a:p>
            <a:pPr marL="380619" indent="-380619" defTabSz="338328">
              <a:lnSpc>
                <a:spcPct val="90000"/>
              </a:lnSpc>
              <a:spcAft>
                <a:spcPts val="600"/>
              </a:spcAft>
              <a:buFont typeface="+mj-lt"/>
              <a:buAutoNum type="arabicPeriod"/>
              <a:defRPr/>
            </a:pPr>
            <a:r>
              <a:rPr lang="en-US" sz="2800" kern="1200" dirty="0">
                <a:solidFill>
                  <a:schemeClr val="tx1">
                    <a:lumMod val="85000"/>
                    <a:lumOff val="15000"/>
                  </a:schemeClr>
                </a:solidFill>
                <a:latin typeface="+mn-lt"/>
                <a:ea typeface="+mn-ea"/>
                <a:cs typeface="+mn-cs"/>
              </a:rPr>
              <a:t>And if yes, when other likely explanations for strike decisions are taken into account, do the disparities remain?   </a:t>
            </a:r>
          </a:p>
          <a:p>
            <a:pPr marL="380619" indent="-380619" defTabSz="338328">
              <a:lnSpc>
                <a:spcPct val="90000"/>
              </a:lnSpc>
              <a:spcAft>
                <a:spcPts val="600"/>
              </a:spcAft>
              <a:buFontTx/>
              <a:buAutoNum type="arabicPeriod"/>
              <a:defRPr/>
            </a:pPr>
            <a:endParaRPr lang="en-US" sz="1500" kern="1200" dirty="0">
              <a:solidFill>
                <a:schemeClr val="tx1">
                  <a:lumMod val="85000"/>
                  <a:lumOff val="15000"/>
                </a:schemeClr>
              </a:solidFill>
              <a:latin typeface="+mn-lt"/>
              <a:ea typeface="+mn-ea"/>
              <a:cs typeface="+mn-cs"/>
            </a:endParaRPr>
          </a:p>
          <a:p>
            <a:pPr marL="380619" indent="-380619" defTabSz="338328">
              <a:lnSpc>
                <a:spcPct val="90000"/>
              </a:lnSpc>
              <a:spcAft>
                <a:spcPts val="600"/>
              </a:spcAft>
              <a:buFontTx/>
              <a:buAutoNum type="arabicPeriod"/>
              <a:defRPr/>
            </a:pPr>
            <a:endParaRPr lang="en-US" sz="1500" kern="1200" dirty="0">
              <a:solidFill>
                <a:schemeClr val="tx1">
                  <a:lumMod val="85000"/>
                  <a:lumOff val="15000"/>
                </a:schemeClr>
              </a:solidFill>
              <a:latin typeface="+mn-lt"/>
              <a:ea typeface="+mn-ea"/>
              <a:cs typeface="+mn-cs"/>
            </a:endParaRPr>
          </a:p>
          <a:p>
            <a:pPr marL="270662" indent="-270662" defTabSz="338328">
              <a:lnSpc>
                <a:spcPct val="90000"/>
              </a:lnSpc>
              <a:spcAft>
                <a:spcPts val="600"/>
              </a:spcAft>
              <a:defRPr/>
            </a:pPr>
            <a:endParaRPr lang="en-US" sz="1500" kern="1200" dirty="0">
              <a:solidFill>
                <a:schemeClr val="tx1">
                  <a:lumMod val="85000"/>
                  <a:lumOff val="15000"/>
                </a:schemeClr>
              </a:solidFill>
              <a:latin typeface="+mn-lt"/>
              <a:ea typeface="+mn-ea"/>
              <a:cs typeface="+mn-cs"/>
            </a:endParaRPr>
          </a:p>
          <a:p>
            <a:pPr defTabSz="338328">
              <a:lnSpc>
                <a:spcPct val="90000"/>
              </a:lnSpc>
              <a:spcAft>
                <a:spcPts val="600"/>
              </a:spcAft>
              <a:defRPr/>
            </a:pPr>
            <a:r>
              <a:rPr lang="en-US" sz="1500" kern="1200" dirty="0">
                <a:solidFill>
                  <a:schemeClr val="tx1">
                    <a:lumMod val="85000"/>
                    <a:lumOff val="15000"/>
                  </a:schemeClr>
                </a:solidFill>
                <a:latin typeface="+mn-lt"/>
                <a:ea typeface="+mn-ea"/>
                <a:cs typeface="+mn-cs"/>
              </a:rPr>
              <a:t>	</a:t>
            </a:r>
            <a:endParaRPr lang="en-US" sz="1500" dirty="0">
              <a:solidFill>
                <a:schemeClr val="tx1">
                  <a:lumMod val="85000"/>
                  <a:lumOff val="15000"/>
                </a:schemeClr>
              </a:solidFill>
            </a:endParaRPr>
          </a:p>
        </p:txBody>
      </p:sp>
      <p:sp>
        <p:nvSpPr>
          <p:cNvPr id="16391" name="Line 6">
            <a:extLst>
              <a:ext uri="{FF2B5EF4-FFF2-40B4-BE49-F238E27FC236}">
                <a16:creationId xmlns:a16="http://schemas.microsoft.com/office/drawing/2014/main" id="{015C7660-9591-4BDF-90D8-93B19CB6DCCE}"/>
              </a:ext>
            </a:extLst>
          </p:cNvPr>
          <p:cNvSpPr>
            <a:spLocks noChangeShapeType="1"/>
          </p:cNvSpPr>
          <p:nvPr/>
        </p:nvSpPr>
        <p:spPr bwMode="auto">
          <a:xfrm>
            <a:off x="1167003" y="6272784"/>
            <a:ext cx="6803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Arrow: Right 2">
            <a:extLst>
              <a:ext uri="{FF2B5EF4-FFF2-40B4-BE49-F238E27FC236}">
                <a16:creationId xmlns:a16="http://schemas.microsoft.com/office/drawing/2014/main" id="{FB203CA7-738A-1743-8FE2-4D837BF1C8DE}"/>
              </a:ext>
            </a:extLst>
          </p:cNvPr>
          <p:cNvSpPr/>
          <p:nvPr/>
        </p:nvSpPr>
        <p:spPr>
          <a:xfrm>
            <a:off x="803763" y="927779"/>
            <a:ext cx="727936" cy="3605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5" name="Rectangle 67594">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60D694C-1686-4B7A-88FA-8E356EC9A9DD}"/>
              </a:ext>
            </a:extLst>
          </p:cNvPr>
          <p:cNvSpPr txBox="1"/>
          <p:nvPr/>
        </p:nvSpPr>
        <p:spPr>
          <a:xfrm>
            <a:off x="628650" y="4669978"/>
            <a:ext cx="3293268" cy="1173700"/>
          </a:xfrm>
          <a:prstGeom prst="rect">
            <a:avLst/>
          </a:prstGeom>
          <a:scene3d>
            <a:camera prst="orthographicFront">
              <a:rot lat="0" lon="0" rev="0"/>
            </a:camera>
            <a:lightRig rig="contrasting" dir="t">
              <a:rot lat="0" lon="0" rev="1500000"/>
            </a:lightRig>
          </a:scene3d>
        </p:spPr>
        <p:txBody>
          <a:bodyPr vert="horz" lIns="91440" tIns="45720" rIns="91440" bIns="45720" rtlCol="0" anchor="t">
            <a:normAutofit/>
          </a:bodyPr>
          <a:lstStyle/>
          <a:p>
            <a:pPr defTabSz="914400">
              <a:lnSpc>
                <a:spcPct val="90000"/>
              </a:lnSpc>
              <a:spcBef>
                <a:spcPct val="0"/>
              </a:spcBef>
              <a:spcAft>
                <a:spcPts val="600"/>
              </a:spcAft>
              <a:defRPr/>
            </a:pPr>
            <a:r>
              <a:rPr lang="en-US" sz="1900" i="1">
                <a:solidFill>
                  <a:schemeClr val="bg1"/>
                </a:solidFill>
                <a:latin typeface="+mj-lt"/>
                <a:ea typeface="+mj-ea"/>
                <a:cs typeface="+mj-cs"/>
              </a:rPr>
              <a:t>p </a:t>
            </a:r>
            <a:r>
              <a:rPr lang="en-US" sz="1900">
                <a:solidFill>
                  <a:schemeClr val="bg1"/>
                </a:solidFill>
                <a:latin typeface="+mj-lt"/>
                <a:ea typeface="+mj-ea"/>
                <a:cs typeface="+mj-cs"/>
              </a:rPr>
              <a:t>=0.00000253017601926498</a:t>
            </a:r>
          </a:p>
          <a:p>
            <a:pPr defTabSz="914400">
              <a:lnSpc>
                <a:spcPct val="90000"/>
              </a:lnSpc>
              <a:spcBef>
                <a:spcPct val="0"/>
              </a:spcBef>
              <a:spcAft>
                <a:spcPts val="600"/>
              </a:spcAft>
              <a:defRPr/>
            </a:pPr>
            <a:r>
              <a:rPr lang="en-US" sz="1900">
                <a:solidFill>
                  <a:schemeClr val="bg1"/>
                </a:solidFill>
                <a:latin typeface="+mj-lt"/>
                <a:ea typeface="+mj-ea"/>
                <a:cs typeface="+mj-cs"/>
              </a:rPr>
              <a:t>Or, approximately 1 in 250,000 </a:t>
            </a:r>
            <a:endParaRPr lang="en-US" sz="1900" i="1">
              <a:solidFill>
                <a:schemeClr val="bg1"/>
              </a:solidFill>
              <a:latin typeface="+mj-lt"/>
              <a:ea typeface="+mj-ea"/>
              <a:cs typeface="+mj-cs"/>
            </a:endParaRPr>
          </a:p>
        </p:txBody>
      </p:sp>
      <p:sp>
        <p:nvSpPr>
          <p:cNvPr id="67586" name="Rectangle 6">
            <a:extLst>
              <a:ext uri="{FF2B5EF4-FFF2-40B4-BE49-F238E27FC236}">
                <a16:creationId xmlns:a16="http://schemas.microsoft.com/office/drawing/2014/main" id="{48253F1D-F7E5-FBE7-5B51-004664B61BDD}"/>
              </a:ext>
            </a:extLst>
          </p:cNvPr>
          <p:cNvSpPr>
            <a:spLocks noGrp="1" noChangeArrowheads="1"/>
          </p:cNvSpPr>
          <p:nvPr>
            <p:ph type="sldNum" sz="quarter" idx="12"/>
          </p:nvPr>
        </p:nvSpPr>
        <p:spPr bwMode="auto">
          <a:xfrm>
            <a:off x="6553200" y="466933"/>
            <a:ext cx="1976437" cy="7078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chemeClr val="accent1"/>
              </a:buClr>
              <a:buSzPct val="75000"/>
              <a:buFont typeface="Wingdings" panose="05000000000000000000" pitchFamily="2" charset="2"/>
              <a:buChar char=""/>
              <a:defRPr sz="2400">
                <a:solidFill>
                  <a:schemeClr val="tx2"/>
                </a:solidFill>
                <a:latin typeface="Franklin Gothic Book" panose="020B0503020102020204" pitchFamily="34" charset="0"/>
              </a:defRPr>
            </a:lvl1pPr>
            <a:lvl2pPr marL="742950" indent="-285750">
              <a:spcBef>
                <a:spcPct val="20000"/>
              </a:spcBef>
              <a:buClr>
                <a:schemeClr val="accent2"/>
              </a:buClr>
              <a:buSzPct val="85000"/>
              <a:buFont typeface="Courier New" panose="02070309020205020404" pitchFamily="49" charset="0"/>
              <a:buChar char="o"/>
              <a:defRPr sz="2000">
                <a:solidFill>
                  <a:schemeClr val="tx2"/>
                </a:solidFill>
                <a:latin typeface="Franklin Gothic Book" panose="020B0503020102020204" pitchFamily="34" charset="0"/>
              </a:defRPr>
            </a:lvl2pPr>
            <a:lvl3pPr marL="1143000" indent="-228600">
              <a:spcBef>
                <a:spcPct val="20000"/>
              </a:spcBef>
              <a:buClr>
                <a:srgbClr val="948774"/>
              </a:buClr>
              <a:buFont typeface="Arial" panose="020B0604020202020204" pitchFamily="34" charset="0"/>
              <a:buChar char="•"/>
              <a:defRPr>
                <a:solidFill>
                  <a:schemeClr val="tx2"/>
                </a:solidFill>
                <a:latin typeface="Franklin Gothic Book" panose="020B0503020102020204" pitchFamily="34" charset="0"/>
              </a:defRPr>
            </a:lvl3pPr>
            <a:lvl4pPr marL="1600200" indent="-228600">
              <a:spcBef>
                <a:spcPct val="20000"/>
              </a:spcBef>
              <a:buClr>
                <a:srgbClr val="7EB8E7"/>
              </a:buClr>
              <a:buFont typeface="Arial" panose="020B0604020202020204" pitchFamily="34" charset="0"/>
              <a:buChar char="•"/>
              <a:defRPr sz="1600">
                <a:solidFill>
                  <a:schemeClr val="tx2"/>
                </a:solidFill>
                <a:latin typeface="Franklin Gothic Book" panose="020B0503020102020204" pitchFamily="34" charset="0"/>
              </a:defRPr>
            </a:lvl4pPr>
            <a:lvl5pPr marL="2057400" indent="-228600">
              <a:spcBef>
                <a:spcPct val="20000"/>
              </a:spcBef>
              <a:buClr>
                <a:srgbClr val="E3B651"/>
              </a:buClr>
              <a:buFont typeface="Arial" panose="020B0604020202020204" pitchFamily="34" charset="0"/>
              <a:buChar char="•"/>
              <a:defRPr sz="14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9pPr>
          </a:lstStyle>
          <a:p>
            <a:pPr defTabSz="914400">
              <a:lnSpc>
                <a:spcPct val="90000"/>
              </a:lnSpc>
              <a:spcBef>
                <a:spcPts val="0"/>
              </a:spcBef>
              <a:spcAft>
                <a:spcPts val="600"/>
              </a:spcAft>
              <a:buClrTx/>
              <a:buSzTx/>
              <a:buNone/>
              <a:defRPr/>
            </a:pPr>
            <a:fld id="{FB8288CF-A310-484E-8B76-AF954FBC49AA}" type="slidenum">
              <a:rPr lang="en-US" altLang="en-US" sz="4200">
                <a:solidFill>
                  <a:srgbClr val="FFFFFF"/>
                </a:solidFill>
                <a:latin typeface="Calibri" panose="020F0502020204030204"/>
              </a:rPr>
              <a:pPr defTabSz="914400">
                <a:lnSpc>
                  <a:spcPct val="90000"/>
                </a:lnSpc>
                <a:spcBef>
                  <a:spcPts val="0"/>
                </a:spcBef>
                <a:spcAft>
                  <a:spcPts val="600"/>
                </a:spcAft>
                <a:buClrTx/>
                <a:buSzTx/>
                <a:buNone/>
                <a:defRPr/>
              </a:pPr>
              <a:t>28</a:t>
            </a:fld>
            <a:endParaRPr lang="en-US" altLang="en-US" sz="4200">
              <a:solidFill>
                <a:srgbClr val="FFFFFF"/>
              </a:solidFill>
              <a:latin typeface="Calibri" panose="020F0502020204030204"/>
            </a:endParaRPr>
          </a:p>
        </p:txBody>
      </p:sp>
      <p:grpSp>
        <p:nvGrpSpPr>
          <p:cNvPr id="67597" name="Group 67596">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67598" name="Freeform: Shape 67597">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599" name="Freeform: Shape 67598">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1">
            <a:extLst>
              <a:ext uri="{FF2B5EF4-FFF2-40B4-BE49-F238E27FC236}">
                <a16:creationId xmlns:a16="http://schemas.microsoft.com/office/drawing/2014/main" id="{0D283C7C-9B54-1D09-AE70-3DD73844C3E4}"/>
              </a:ext>
            </a:extLst>
          </p:cNvPr>
          <p:cNvSpPr txBox="1">
            <a:spLocks noChangeArrowheads="1"/>
          </p:cNvSpPr>
          <p:nvPr/>
        </p:nvSpPr>
        <p:spPr bwMode="auto">
          <a:xfrm>
            <a:off x="4248150" y="4669978"/>
            <a:ext cx="4269581" cy="1173700"/>
          </a:xfrm>
          <a:prstGeom prst="rect">
            <a:avLst/>
          </a:prstGeom>
        </p:spPr>
        <p:txBody>
          <a:bodyPr vert="horz" lIns="91440" tIns="45720" rIns="91440" bIns="45720" rtlCol="0">
            <a:normAutofit/>
          </a:bodyPr>
          <a:lstStyle>
            <a:lvl1pPr>
              <a:spcBef>
                <a:spcPct val="20000"/>
              </a:spcBef>
              <a:buClr>
                <a:schemeClr val="accent1"/>
              </a:buClr>
              <a:buSzPct val="75000"/>
              <a:buFont typeface="Wingdings" panose="05000000000000000000" pitchFamily="2" charset="2"/>
              <a:buChar char=""/>
              <a:defRPr sz="2400">
                <a:solidFill>
                  <a:schemeClr val="tx2"/>
                </a:solidFill>
                <a:latin typeface="Franklin Gothic Book" panose="020B0503020102020204" pitchFamily="34" charset="0"/>
              </a:defRPr>
            </a:lvl1pPr>
            <a:lvl2pPr marL="742950" indent="-285750">
              <a:spcBef>
                <a:spcPct val="20000"/>
              </a:spcBef>
              <a:buClr>
                <a:schemeClr val="accent2"/>
              </a:buClr>
              <a:buSzPct val="85000"/>
              <a:buFont typeface="Courier New" panose="02070309020205020404" pitchFamily="49" charset="0"/>
              <a:buChar char="o"/>
              <a:defRPr sz="2000">
                <a:solidFill>
                  <a:schemeClr val="tx2"/>
                </a:solidFill>
                <a:latin typeface="Franklin Gothic Book" panose="020B0503020102020204" pitchFamily="34" charset="0"/>
              </a:defRPr>
            </a:lvl2pPr>
            <a:lvl3pPr marL="1143000" indent="-228600">
              <a:spcBef>
                <a:spcPct val="20000"/>
              </a:spcBef>
              <a:buClr>
                <a:srgbClr val="948774"/>
              </a:buClr>
              <a:buFont typeface="Arial" panose="020B0604020202020204" pitchFamily="34" charset="0"/>
              <a:buChar char="•"/>
              <a:defRPr>
                <a:solidFill>
                  <a:schemeClr val="tx2"/>
                </a:solidFill>
                <a:latin typeface="Franklin Gothic Book" panose="020B0503020102020204" pitchFamily="34" charset="0"/>
              </a:defRPr>
            </a:lvl3pPr>
            <a:lvl4pPr marL="1600200" indent="-228600">
              <a:spcBef>
                <a:spcPct val="20000"/>
              </a:spcBef>
              <a:buClr>
                <a:srgbClr val="7EB8E7"/>
              </a:buClr>
              <a:buFont typeface="Arial" panose="020B0604020202020204" pitchFamily="34" charset="0"/>
              <a:buChar char="•"/>
              <a:defRPr sz="1600">
                <a:solidFill>
                  <a:schemeClr val="tx2"/>
                </a:solidFill>
                <a:latin typeface="Franklin Gothic Book" panose="020B0503020102020204" pitchFamily="34" charset="0"/>
              </a:defRPr>
            </a:lvl4pPr>
            <a:lvl5pPr marL="2057400" indent="-228600">
              <a:spcBef>
                <a:spcPct val="20000"/>
              </a:spcBef>
              <a:buClr>
                <a:srgbClr val="E3B651"/>
              </a:buClr>
              <a:buFont typeface="Arial" panose="020B0604020202020204" pitchFamily="34" charset="0"/>
              <a:buChar char="•"/>
              <a:defRPr sz="14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9pPr>
          </a:lstStyle>
          <a:p>
            <a:pPr indent="-228600" defTabSz="914400">
              <a:lnSpc>
                <a:spcPct val="90000"/>
              </a:lnSpc>
              <a:spcBef>
                <a:spcPct val="0"/>
              </a:spcBef>
              <a:spcAft>
                <a:spcPts val="600"/>
              </a:spcAft>
              <a:buClrTx/>
              <a:buSzTx/>
              <a:buFont typeface="Arial" panose="020B0604020202020204" pitchFamily="34" charset="0"/>
              <a:buChar char="•"/>
            </a:pPr>
            <a:r>
              <a:rPr lang="en-US" altLang="en-US" sz="1800">
                <a:solidFill>
                  <a:schemeClr val="bg1">
                    <a:alpha val="80000"/>
                  </a:schemeClr>
                </a:solidFill>
                <a:latin typeface="+mn-lt"/>
              </a:rPr>
              <a:t>PROBABILITY of Odds Ratio for Black: </a:t>
            </a:r>
            <a:r>
              <a:rPr lang="en-US" altLang="en-US" sz="1800" i="1">
                <a:solidFill>
                  <a:schemeClr val="bg1">
                    <a:alpha val="80000"/>
                  </a:schemeClr>
                </a:solidFill>
                <a:latin typeface="+mn-lt"/>
              </a:rPr>
              <a:t>p</a:t>
            </a:r>
            <a:r>
              <a:rPr lang="en-US" altLang="en-US" sz="1800">
                <a:solidFill>
                  <a:schemeClr val="bg1">
                    <a:alpha val="80000"/>
                  </a:schemeClr>
                </a:solidFill>
                <a:latin typeface="+mn-lt"/>
              </a:rPr>
              <a:t> = 0.000001346893972448002</a:t>
            </a:r>
          </a:p>
          <a:p>
            <a:pPr indent="-228600" defTabSz="914400">
              <a:lnSpc>
                <a:spcPct val="90000"/>
              </a:lnSpc>
              <a:spcBef>
                <a:spcPct val="0"/>
              </a:spcBef>
              <a:spcAft>
                <a:spcPts val="600"/>
              </a:spcAft>
              <a:buClrTx/>
              <a:buSzTx/>
              <a:buFont typeface="Arial" panose="020B0604020202020204" pitchFamily="34" charset="0"/>
              <a:buChar char="•"/>
            </a:pPr>
            <a:r>
              <a:rPr lang="en-US" altLang="en-US" sz="1800">
                <a:solidFill>
                  <a:schemeClr val="bg1">
                    <a:alpha val="80000"/>
                  </a:schemeClr>
                </a:solidFill>
                <a:latin typeface="+mn-lt"/>
              </a:rPr>
              <a:t>(Less than 1 in 100,000 or 1.34 in 1,000,000)</a:t>
            </a:r>
          </a:p>
        </p:txBody>
      </p:sp>
      <p:sp>
        <p:nvSpPr>
          <p:cNvPr id="4" name="TextBox 3">
            <a:extLst>
              <a:ext uri="{FF2B5EF4-FFF2-40B4-BE49-F238E27FC236}">
                <a16:creationId xmlns:a16="http://schemas.microsoft.com/office/drawing/2014/main" id="{554CD14B-733F-0ADF-3944-8FBC0E52C358}"/>
              </a:ext>
            </a:extLst>
          </p:cNvPr>
          <p:cNvSpPr txBox="1"/>
          <p:nvPr/>
        </p:nvSpPr>
        <p:spPr>
          <a:xfrm>
            <a:off x="628650" y="6096000"/>
            <a:ext cx="8286750" cy="646331"/>
          </a:xfrm>
          <a:prstGeom prst="rect">
            <a:avLst/>
          </a:prstGeom>
          <a:noFill/>
        </p:spPr>
        <p:txBody>
          <a:bodyPr wrap="square" rtlCol="0">
            <a:spAutoFit/>
          </a:bodyPr>
          <a:lstStyle/>
          <a:p>
            <a:pPr eaLnBrk="1" hangingPunct="1">
              <a:spcBef>
                <a:spcPct val="0"/>
              </a:spcBef>
              <a:buClrTx/>
              <a:buSzTx/>
              <a:buFontTx/>
              <a:buNone/>
            </a:pPr>
            <a:r>
              <a:rPr lang="en-US" altLang="en-US" sz="1800" dirty="0">
                <a:solidFill>
                  <a:schemeClr val="bg1"/>
                </a:solidFill>
                <a:latin typeface="Arial" panose="020B0604020202020204" pitchFamily="34" charset="0"/>
              </a:rPr>
              <a:t>PROBABILITY of Odds Ratio for Black: </a:t>
            </a:r>
            <a:r>
              <a:rPr lang="en-US" altLang="en-US" sz="1800" i="1" dirty="0">
                <a:solidFill>
                  <a:schemeClr val="bg1"/>
                </a:solidFill>
                <a:latin typeface="Arial" panose="020B0604020202020204" pitchFamily="34" charset="0"/>
              </a:rPr>
              <a:t>p</a:t>
            </a:r>
            <a:r>
              <a:rPr lang="en-US" altLang="en-US" sz="1800" dirty="0">
                <a:solidFill>
                  <a:schemeClr val="bg1"/>
                </a:solidFill>
                <a:latin typeface="Arial" panose="020B0604020202020204" pitchFamily="34" charset="0"/>
              </a:rPr>
              <a:t> = 0.000001346893972448002</a:t>
            </a:r>
          </a:p>
          <a:p>
            <a:pPr eaLnBrk="1" hangingPunct="1">
              <a:spcBef>
                <a:spcPct val="0"/>
              </a:spcBef>
              <a:buClrTx/>
              <a:buSzTx/>
              <a:buFontTx/>
              <a:buNone/>
            </a:pPr>
            <a:r>
              <a:rPr lang="en-US" altLang="en-US" sz="1800" dirty="0">
                <a:solidFill>
                  <a:schemeClr val="bg1"/>
                </a:solidFill>
                <a:latin typeface="Arial" panose="020B0604020202020204" pitchFamily="34" charset="0"/>
              </a:rPr>
              <a:t>(Less than 1 in 100,000 or 1.34 </a:t>
            </a:r>
            <a:r>
              <a:rPr lang="en-US" altLang="en-US" sz="1800" dirty="0">
                <a:solidFill>
                  <a:schemeClr val="tx1"/>
                </a:solidFill>
                <a:latin typeface="Arial" panose="020B0604020202020204" pitchFamily="34" charset="0"/>
              </a:rPr>
              <a:t>in 1,000,000</a:t>
            </a:r>
            <a:endParaRPr lang="en-US" dirty="0">
              <a:solidFill>
                <a:schemeClr val="bg1"/>
              </a:solidFill>
            </a:endParaRPr>
          </a:p>
        </p:txBody>
      </p:sp>
      <p:pic>
        <p:nvPicPr>
          <p:cNvPr id="5" name="Picture 8" descr="12">
            <a:extLst>
              <a:ext uri="{FF2B5EF4-FFF2-40B4-BE49-F238E27FC236}">
                <a16:creationId xmlns:a16="http://schemas.microsoft.com/office/drawing/2014/main" id="{1621AC03-626A-30D4-ACCC-FD4D28E7E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map_72dpi">
            <a:extLst>
              <a:ext uri="{FF2B5EF4-FFF2-40B4-BE49-F238E27FC236}">
                <a16:creationId xmlns:a16="http://schemas.microsoft.com/office/drawing/2014/main" id="{1769C8B1-B861-4315-16F2-0BB5ED2B3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2048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6285CDD-97AD-4704-AFB7-3CCB962668D4}"/>
              </a:ext>
            </a:extLst>
          </p:cNvPr>
          <p:cNvSpPr>
            <a:spLocks noGrp="1"/>
          </p:cNvSpPr>
          <p:nvPr>
            <p:ph type="title"/>
          </p:nvPr>
        </p:nvSpPr>
        <p:spPr>
          <a:xfrm>
            <a:off x="760605" y="1450655"/>
            <a:ext cx="2949023" cy="3956690"/>
          </a:xfrm>
        </p:spPr>
        <p:txBody>
          <a:bodyPr anchor="ctr">
            <a:normAutofit/>
          </a:bodyPr>
          <a:lstStyle/>
          <a:p>
            <a:pPr>
              <a:defRPr/>
            </a:pPr>
            <a:r>
              <a:rPr lang="en-US" sz="4900">
                <a:solidFill>
                  <a:schemeClr val="bg1"/>
                </a:solidFill>
              </a:rPr>
              <a:t>McCleskey v. Kemp (1987)</a:t>
            </a:r>
          </a:p>
        </p:txBody>
      </p:sp>
      <p:cxnSp>
        <p:nvCxnSpPr>
          <p:cNvPr id="20490" name="Straight Connector 2048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5" y="1450655"/>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492" name="Straight Connector 2049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5" y="5408571"/>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483" name="Content Placeholder 2">
            <a:extLst>
              <a:ext uri="{FF2B5EF4-FFF2-40B4-BE49-F238E27FC236}">
                <a16:creationId xmlns:a16="http://schemas.microsoft.com/office/drawing/2014/main" id="{B64D6E86-DBE6-58FC-E3F3-241247CAB1E3}"/>
              </a:ext>
            </a:extLst>
          </p:cNvPr>
          <p:cNvSpPr>
            <a:spLocks noGrp="1"/>
          </p:cNvSpPr>
          <p:nvPr>
            <p:ph idx="1"/>
          </p:nvPr>
        </p:nvSpPr>
        <p:spPr>
          <a:xfrm>
            <a:off x="4572000" y="1108061"/>
            <a:ext cx="3756675" cy="4571972"/>
          </a:xfrm>
        </p:spPr>
        <p:txBody>
          <a:bodyPr anchor="ctr">
            <a:normAutofit/>
          </a:bodyPr>
          <a:lstStyle/>
          <a:p>
            <a:r>
              <a:rPr lang="en-US" altLang="en-US" sz="1400">
                <a:solidFill>
                  <a:schemeClr val="bg1"/>
                </a:solidFill>
              </a:rPr>
              <a:t>Majority (Powell):</a:t>
            </a:r>
          </a:p>
          <a:p>
            <a:pPr lvl="1"/>
            <a:r>
              <a:rPr lang="en-US" altLang="en-US" sz="1400">
                <a:solidFill>
                  <a:schemeClr val="bg1"/>
                </a:solidFill>
              </a:rPr>
              <a:t>Disparities in sentencing are an “inevitable part of our criminal justice system.” </a:t>
            </a:r>
          </a:p>
          <a:p>
            <a:r>
              <a:rPr lang="en-US" altLang="en-US" sz="1400">
                <a:solidFill>
                  <a:schemeClr val="bg1"/>
                </a:solidFill>
              </a:rPr>
              <a:t>Dissent </a:t>
            </a:r>
          </a:p>
          <a:p>
            <a:pPr lvl="1"/>
            <a:r>
              <a:rPr lang="en-US" altLang="en-US" sz="1400">
                <a:solidFill>
                  <a:schemeClr val="bg1"/>
                </a:solidFill>
              </a:rPr>
              <a:t>Brennan, “fear of too much justice” (Brennan, Marshall &amp; Stevens) </a:t>
            </a:r>
          </a:p>
          <a:p>
            <a:r>
              <a:rPr lang="en-US" altLang="en-US" sz="1400">
                <a:solidFill>
                  <a:schemeClr val="bg1"/>
                </a:solidFill>
              </a:rPr>
              <a:t>Reaction:</a:t>
            </a:r>
          </a:p>
          <a:p>
            <a:pPr lvl="1"/>
            <a:r>
              <a:rPr lang="en-US" altLang="en-US" sz="1400">
                <a:solidFill>
                  <a:schemeClr val="bg1"/>
                </a:solidFill>
              </a:rPr>
              <a:t>Dred Scott of our time</a:t>
            </a:r>
          </a:p>
          <a:p>
            <a:pPr lvl="1"/>
            <a:r>
              <a:rPr lang="en-US" altLang="en-US" sz="1400">
                <a:solidFill>
                  <a:schemeClr val="bg1"/>
                </a:solidFill>
              </a:rPr>
              <a:t>Justice Powell, to his biographer, John Jeffries.  </a:t>
            </a:r>
          </a:p>
          <a:p>
            <a:pPr lvl="1"/>
            <a:r>
              <a:rPr lang="en-US" altLang="en-US" sz="1400">
                <a:solidFill>
                  <a:schemeClr val="bg1"/>
                </a:solidFill>
              </a:rPr>
              <a:t>Justice Scalia “It is my view . . .that the unconscious operation of irrigational sympathies and antipathies, including racial, upon jury decisions and hence prosecutorial decisions is real . . . I cannot honestly say all I need is more proof.”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AAA6C3-64A6-B636-3714-7AC6F375BF7A}"/>
              </a:ext>
            </a:extLst>
          </p:cNvPr>
          <p:cNvSpPr>
            <a:spLocks noGrp="1"/>
          </p:cNvSpPr>
          <p:nvPr>
            <p:ph type="title"/>
          </p:nvPr>
        </p:nvSpPr>
        <p:spPr/>
        <p:txBody>
          <a:bodyPr>
            <a:normAutofit fontScale="90000"/>
          </a:bodyPr>
          <a:lstStyle/>
          <a:p>
            <a:r>
              <a:rPr lang="en-US" dirty="0"/>
              <a:t>Strike Rates for Death-Sentenced Cases Tried by </a:t>
            </a:r>
            <a:br>
              <a:rPr lang="en-US" dirty="0"/>
            </a:br>
            <a:r>
              <a:rPr lang="en-US" dirty="0"/>
              <a:t>Bacote Prosecutor Gregory Butler</a:t>
            </a:r>
          </a:p>
        </p:txBody>
      </p:sp>
      <p:sp>
        <p:nvSpPr>
          <p:cNvPr id="4" name="Rectangle 3">
            <a:extLst>
              <a:ext uri="{FF2B5EF4-FFF2-40B4-BE49-F238E27FC236}">
                <a16:creationId xmlns:a16="http://schemas.microsoft.com/office/drawing/2014/main" id="{4C7BC1C4-9FCB-87B9-4117-5A7569BD3D0F}"/>
              </a:ext>
            </a:extLst>
          </p:cNvPr>
          <p:cNvSpPr/>
          <p:nvPr/>
        </p:nvSpPr>
        <p:spPr>
          <a:xfrm>
            <a:off x="201830" y="1880895"/>
            <a:ext cx="8744743" cy="3805530"/>
          </a:xfrm>
          <a:prstGeom prst="rect">
            <a:avLst/>
          </a:prstGeom>
          <a:solidFill>
            <a:schemeClr val="bg1">
              <a:lumMod val="85000"/>
            </a:schemeClr>
          </a:solidFill>
          <a:ln w="19050">
            <a:solidFill>
              <a:srgbClr val="B1B1B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13716" rIns="13716" bIns="68580" rtlCol="0" anchor="b"/>
          <a:lstStyle/>
          <a:p>
            <a:pPr defTabSz="342900">
              <a:defRPr/>
            </a:pPr>
            <a:endParaRPr lang="en-US" sz="600" dirty="0">
              <a:solidFill>
                <a:srgbClr val="4A4F5C"/>
              </a:solidFill>
              <a:latin typeface="Segoe UI" panose="020B0502040204020203" pitchFamily="34" charset="0"/>
            </a:endParaRPr>
          </a:p>
        </p:txBody>
      </p:sp>
      <p:graphicFrame>
        <p:nvGraphicFramePr>
          <p:cNvPr id="5" name="Chart 4">
            <a:extLst>
              <a:ext uri="{FF2B5EF4-FFF2-40B4-BE49-F238E27FC236}">
                <a16:creationId xmlns:a16="http://schemas.microsoft.com/office/drawing/2014/main" id="{7D942124-DC92-FCFF-4876-C1DA2D47C1D4}"/>
              </a:ext>
            </a:extLst>
          </p:cNvPr>
          <p:cNvGraphicFramePr/>
          <p:nvPr/>
        </p:nvGraphicFramePr>
        <p:xfrm>
          <a:off x="714376" y="1911122"/>
          <a:ext cx="8048624" cy="3745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7451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a:extLst>
              <a:ext uri="{FF2B5EF4-FFF2-40B4-BE49-F238E27FC236}">
                <a16:creationId xmlns:a16="http://schemas.microsoft.com/office/drawing/2014/main" id="{17AC4359-C2AD-9EA8-542F-2EF954DAA77D}"/>
              </a:ext>
            </a:extLst>
          </p:cNvPr>
          <p:cNvSpPr txBox="1">
            <a:spLocks/>
          </p:cNvSpPr>
          <p:nvPr/>
        </p:nvSpPr>
        <p:spPr>
          <a:xfrm>
            <a:off x="1184275" y="5580572"/>
            <a:ext cx="7874000" cy="157734"/>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050" dirty="0">
              <a:solidFill>
                <a:schemeClr val="bg1">
                  <a:lumMod val="50000"/>
                </a:schemeClr>
              </a:solidFill>
              <a:latin typeface="Segoe UI Light" panose="020B0502040204020203" pitchFamily="34" charset="0"/>
              <a:cs typeface="Segoe UI Light" panose="020B0502040204020203" pitchFamily="34" charset="0"/>
            </a:endParaRPr>
          </a:p>
        </p:txBody>
      </p:sp>
      <p:sp>
        <p:nvSpPr>
          <p:cNvPr id="5" name="Text Placeholder 4">
            <a:extLst>
              <a:ext uri="{FF2B5EF4-FFF2-40B4-BE49-F238E27FC236}">
                <a16:creationId xmlns:a16="http://schemas.microsoft.com/office/drawing/2014/main" id="{C6E8B682-55FB-6DE1-16DE-94FB5E1C9CC8}"/>
              </a:ext>
            </a:extLst>
          </p:cNvPr>
          <p:cNvSpPr>
            <a:spLocks noGrp="1"/>
          </p:cNvSpPr>
          <p:nvPr>
            <p:ph type="body" sz="quarter" idx="10"/>
          </p:nvPr>
        </p:nvSpPr>
        <p:spPr/>
        <p:txBody>
          <a:bodyPr/>
          <a:lstStyle/>
          <a:p>
            <a:r>
              <a:rPr lang="en-US" i="0" dirty="0"/>
              <a:t>Convergence of findings through multiple methods of analysis</a:t>
            </a:r>
          </a:p>
        </p:txBody>
      </p:sp>
      <p:sp>
        <p:nvSpPr>
          <p:cNvPr id="3" name="TextBox 2">
            <a:extLst>
              <a:ext uri="{FF2B5EF4-FFF2-40B4-BE49-F238E27FC236}">
                <a16:creationId xmlns:a16="http://schemas.microsoft.com/office/drawing/2014/main" id="{FA794114-CF35-BCDA-47C1-5906D1D7B8E7}"/>
              </a:ext>
            </a:extLst>
          </p:cNvPr>
          <p:cNvSpPr txBox="1"/>
          <p:nvPr/>
        </p:nvSpPr>
        <p:spPr>
          <a:xfrm>
            <a:off x="1265029" y="2443403"/>
            <a:ext cx="1664529" cy="923330"/>
          </a:xfrm>
          <a:prstGeom prst="rect">
            <a:avLst/>
          </a:prstGeom>
          <a:noFill/>
        </p:spPr>
        <p:txBody>
          <a:bodyPr wrap="square" rtlCol="0">
            <a:spAutoFit/>
          </a:bodyPr>
          <a:lstStyle/>
          <a:p>
            <a:endParaRPr lang="en-US" sz="1350" kern="100" dirty="0">
              <a:latin typeface="+mj-lt"/>
              <a:ea typeface="Calibri" panose="020F0502020204030204" pitchFamily="34" charset="0"/>
            </a:endParaRPr>
          </a:p>
          <a:p>
            <a:r>
              <a:rPr lang="en-US" sz="1350" b="1" dirty="0"/>
              <a:t>History of Discrimination/</a:t>
            </a:r>
          </a:p>
          <a:p>
            <a:r>
              <a:rPr lang="en-US" sz="1350" b="1" dirty="0"/>
              <a:t>Anecdotal </a:t>
            </a:r>
          </a:p>
        </p:txBody>
      </p:sp>
      <p:sp>
        <p:nvSpPr>
          <p:cNvPr id="4" name="TextBox 3">
            <a:extLst>
              <a:ext uri="{FF2B5EF4-FFF2-40B4-BE49-F238E27FC236}">
                <a16:creationId xmlns:a16="http://schemas.microsoft.com/office/drawing/2014/main" id="{6D762297-5012-1D24-D349-63A82FDEE8BE}"/>
              </a:ext>
            </a:extLst>
          </p:cNvPr>
          <p:cNvSpPr txBox="1"/>
          <p:nvPr/>
        </p:nvSpPr>
        <p:spPr>
          <a:xfrm>
            <a:off x="3312353" y="2443403"/>
            <a:ext cx="2325481" cy="923330"/>
          </a:xfrm>
          <a:prstGeom prst="rect">
            <a:avLst/>
          </a:prstGeom>
          <a:noFill/>
        </p:spPr>
        <p:txBody>
          <a:bodyPr wrap="square" rtlCol="0">
            <a:spAutoFit/>
          </a:bodyPr>
          <a:lstStyle/>
          <a:p>
            <a:endParaRPr lang="en-US" sz="1350" kern="100" dirty="0">
              <a:latin typeface="+mj-lt"/>
              <a:ea typeface="Calibri" panose="020F0502020204030204" pitchFamily="34" charset="0"/>
            </a:endParaRPr>
          </a:p>
          <a:p>
            <a:r>
              <a:rPr lang="en-US" sz="1350" b="1" dirty="0"/>
              <a:t>Observational Studies</a:t>
            </a:r>
          </a:p>
          <a:p>
            <a:r>
              <a:rPr lang="en-US" sz="1350" b="1" dirty="0"/>
              <a:t>(MSU, Mary Rose, David Baldus, others)</a:t>
            </a:r>
          </a:p>
        </p:txBody>
      </p:sp>
      <p:sp>
        <p:nvSpPr>
          <p:cNvPr id="6" name="TextBox 5">
            <a:extLst>
              <a:ext uri="{FF2B5EF4-FFF2-40B4-BE49-F238E27FC236}">
                <a16:creationId xmlns:a16="http://schemas.microsoft.com/office/drawing/2014/main" id="{740FD5AD-4DA6-3F81-C7FE-EF1C6A9FCEED}"/>
              </a:ext>
            </a:extLst>
          </p:cNvPr>
          <p:cNvSpPr txBox="1"/>
          <p:nvPr/>
        </p:nvSpPr>
        <p:spPr>
          <a:xfrm>
            <a:off x="5896664" y="2633423"/>
            <a:ext cx="1982307" cy="1131079"/>
          </a:xfrm>
          <a:prstGeom prst="rect">
            <a:avLst/>
          </a:prstGeom>
          <a:noFill/>
        </p:spPr>
        <p:txBody>
          <a:bodyPr wrap="square" rtlCol="0">
            <a:spAutoFit/>
          </a:bodyPr>
          <a:lstStyle/>
          <a:p>
            <a:r>
              <a:rPr lang="en-US" sz="1350" b="1" kern="100" dirty="0">
                <a:ea typeface="Calibri" panose="020F0502020204030204" pitchFamily="34" charset="0"/>
              </a:rPr>
              <a:t>Experimental Studies</a:t>
            </a:r>
          </a:p>
          <a:p>
            <a:r>
              <a:rPr lang="en-US" sz="1350" b="1" kern="100" dirty="0">
                <a:ea typeface="Calibri" panose="020F0502020204030204" pitchFamily="34" charset="0"/>
              </a:rPr>
              <a:t>(Sommers and Norton, Norbert Kerr, Abramowitz and Douglas)</a:t>
            </a:r>
            <a:endParaRPr lang="en-US" sz="1350" kern="100" dirty="0">
              <a:ea typeface="Calibri" panose="020F0502020204030204" pitchFamily="34" charset="0"/>
            </a:endParaRPr>
          </a:p>
        </p:txBody>
      </p:sp>
      <p:sp>
        <p:nvSpPr>
          <p:cNvPr id="7" name="Arrow: Down 6">
            <a:extLst>
              <a:ext uri="{FF2B5EF4-FFF2-40B4-BE49-F238E27FC236}">
                <a16:creationId xmlns:a16="http://schemas.microsoft.com/office/drawing/2014/main" id="{85982047-A891-5A50-A539-BC55AAE0CF36}"/>
              </a:ext>
            </a:extLst>
          </p:cNvPr>
          <p:cNvSpPr/>
          <p:nvPr/>
        </p:nvSpPr>
        <p:spPr>
          <a:xfrm rot="20284467">
            <a:off x="1739082" y="3797634"/>
            <a:ext cx="626165" cy="72307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Down 7">
            <a:extLst>
              <a:ext uri="{FF2B5EF4-FFF2-40B4-BE49-F238E27FC236}">
                <a16:creationId xmlns:a16="http://schemas.microsoft.com/office/drawing/2014/main" id="{39B8F84F-30C3-9E1C-17E7-49FB5025BB42}"/>
              </a:ext>
            </a:extLst>
          </p:cNvPr>
          <p:cNvSpPr/>
          <p:nvPr/>
        </p:nvSpPr>
        <p:spPr>
          <a:xfrm>
            <a:off x="3997034" y="3755344"/>
            <a:ext cx="626165" cy="72307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Arrow: Down 8">
            <a:extLst>
              <a:ext uri="{FF2B5EF4-FFF2-40B4-BE49-F238E27FC236}">
                <a16:creationId xmlns:a16="http://schemas.microsoft.com/office/drawing/2014/main" id="{25124B7E-8193-D909-4FF7-A0F257C2C319}"/>
              </a:ext>
            </a:extLst>
          </p:cNvPr>
          <p:cNvSpPr/>
          <p:nvPr/>
        </p:nvSpPr>
        <p:spPr>
          <a:xfrm rot="1423771">
            <a:off x="6261653" y="3850769"/>
            <a:ext cx="626165" cy="72307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49D5F25B-3846-120F-9981-F596F4F3FFE9}"/>
              </a:ext>
            </a:extLst>
          </p:cNvPr>
          <p:cNvSpPr txBox="1"/>
          <p:nvPr/>
        </p:nvSpPr>
        <p:spPr>
          <a:xfrm>
            <a:off x="3025345" y="4727125"/>
            <a:ext cx="2643809" cy="715581"/>
          </a:xfrm>
          <a:prstGeom prst="rect">
            <a:avLst/>
          </a:prstGeom>
          <a:solidFill>
            <a:schemeClr val="accent4"/>
          </a:solidFill>
        </p:spPr>
        <p:txBody>
          <a:bodyPr wrap="square" rtlCol="0">
            <a:spAutoFit/>
          </a:bodyPr>
          <a:lstStyle/>
          <a:p>
            <a:pPr algn="ctr"/>
            <a:r>
              <a:rPr lang="en-US" sz="1350" dirty="0"/>
              <a:t>Black jurors are struck disproportionately in criminal cases.</a:t>
            </a:r>
          </a:p>
        </p:txBody>
      </p:sp>
      <p:sp>
        <p:nvSpPr>
          <p:cNvPr id="12" name="Title 11">
            <a:extLst>
              <a:ext uri="{FF2B5EF4-FFF2-40B4-BE49-F238E27FC236}">
                <a16:creationId xmlns:a16="http://schemas.microsoft.com/office/drawing/2014/main" id="{7A1FFFFC-DE80-8867-7AEB-E2A4047E981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392722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8D20-836F-4C1A-8590-D15A2D981ABB}"/>
              </a:ext>
            </a:extLst>
          </p:cNvPr>
          <p:cNvSpPr>
            <a:spLocks noGrp="1"/>
          </p:cNvSpPr>
          <p:nvPr>
            <p:ph type="title"/>
          </p:nvPr>
        </p:nvSpPr>
        <p:spPr/>
        <p:txBody>
          <a:bodyPr>
            <a:normAutofit/>
          </a:bodyPr>
          <a:lstStyle/>
          <a:p>
            <a:pPr>
              <a:defRPr/>
            </a:pPr>
            <a:r>
              <a:rPr lang="en-US" sz="2800" dirty="0"/>
              <a:t>NORTH CAROLINA</a:t>
            </a:r>
            <a:br>
              <a:rPr lang="en-US" sz="2800" dirty="0"/>
            </a:br>
            <a:r>
              <a:rPr lang="en-US" sz="2800" dirty="0"/>
              <a:t>DISTRICT ATTORNEY STATEWIDE </a:t>
            </a:r>
            <a:br>
              <a:rPr lang="en-US" sz="2800" dirty="0"/>
            </a:br>
            <a:r>
              <a:rPr lang="en-US" sz="2800" dirty="0"/>
              <a:t>TRAINING 1995</a:t>
            </a:r>
          </a:p>
        </p:txBody>
      </p:sp>
      <p:pic>
        <p:nvPicPr>
          <p:cNvPr id="68611" name="Content Placeholder 7">
            <a:extLst>
              <a:ext uri="{FF2B5EF4-FFF2-40B4-BE49-F238E27FC236}">
                <a16:creationId xmlns:a16="http://schemas.microsoft.com/office/drawing/2014/main" id="{913ECD81-97B3-4898-06D2-36568CF930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600200"/>
            <a:ext cx="3305175" cy="489585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a:extLst>
              <a:ext uri="{FF2B5EF4-FFF2-40B4-BE49-F238E27FC236}">
                <a16:creationId xmlns:a16="http://schemas.microsoft.com/office/drawing/2014/main" id="{37D5CE14-4F80-4155-0CAE-99159CC0D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7900"/>
            <a:ext cx="9144000"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a:extLst>
              <a:ext uri="{FF2B5EF4-FFF2-40B4-BE49-F238E27FC236}">
                <a16:creationId xmlns:a16="http://schemas.microsoft.com/office/drawing/2014/main" id="{5B1F42CD-60A4-4DCF-B255-42947E6E989F}"/>
              </a:ext>
            </a:extLst>
          </p:cNvPr>
          <p:cNvSpPr>
            <a:spLocks noGrp="1" noChangeArrowheads="1"/>
          </p:cNvSpPr>
          <p:nvPr>
            <p:ph type="title"/>
          </p:nvPr>
        </p:nvSpPr>
        <p:spPr>
          <a:xfrm>
            <a:off x="457200" y="182563"/>
            <a:ext cx="8229600" cy="960437"/>
          </a:xfrm>
        </p:spPr>
        <p:txBody>
          <a:bodyPr/>
          <a:lstStyle/>
          <a:p>
            <a:pPr eaLnBrk="1" hangingPunct="1">
              <a:defRPr/>
            </a:pPr>
            <a:r>
              <a:rPr lang="en-US" dirty="0"/>
              <a:t>Prosecution “Cheat Sheet”</a:t>
            </a:r>
          </a:p>
        </p:txBody>
      </p:sp>
      <p:sp>
        <p:nvSpPr>
          <p:cNvPr id="69636" name="Rectangle 2">
            <a:extLst>
              <a:ext uri="{FF2B5EF4-FFF2-40B4-BE49-F238E27FC236}">
                <a16:creationId xmlns:a16="http://schemas.microsoft.com/office/drawing/2014/main" id="{C7EE0A96-5968-8D71-1FBE-4DC85842D634}"/>
              </a:ext>
            </a:extLst>
          </p:cNvPr>
          <p:cNvSpPr>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5000"/>
              <a:buFont typeface="Wingdings" panose="05000000000000000000" pitchFamily="2" charset="2"/>
              <a:buChar char=""/>
              <a:defRPr sz="2400">
                <a:solidFill>
                  <a:schemeClr val="tx2"/>
                </a:solidFill>
                <a:latin typeface="Franklin Gothic Book" panose="020B0503020102020204" pitchFamily="34" charset="0"/>
              </a:defRPr>
            </a:lvl1pPr>
            <a:lvl2pPr marL="742950" indent="-285750">
              <a:spcBef>
                <a:spcPct val="20000"/>
              </a:spcBef>
              <a:buClr>
                <a:schemeClr val="accent2"/>
              </a:buClr>
              <a:buSzPct val="85000"/>
              <a:buFont typeface="Courier New" panose="02070309020205020404" pitchFamily="49" charset="0"/>
              <a:buChar char="o"/>
              <a:defRPr sz="2000">
                <a:solidFill>
                  <a:schemeClr val="tx2"/>
                </a:solidFill>
                <a:latin typeface="Franklin Gothic Book" panose="020B0503020102020204" pitchFamily="34" charset="0"/>
              </a:defRPr>
            </a:lvl2pPr>
            <a:lvl3pPr marL="1143000" indent="-228600">
              <a:spcBef>
                <a:spcPct val="20000"/>
              </a:spcBef>
              <a:buClr>
                <a:srgbClr val="948774"/>
              </a:buClr>
              <a:buFont typeface="Arial" panose="020B0604020202020204" pitchFamily="34" charset="0"/>
              <a:buChar char="•"/>
              <a:defRPr>
                <a:solidFill>
                  <a:schemeClr val="tx2"/>
                </a:solidFill>
                <a:latin typeface="Franklin Gothic Book" panose="020B0503020102020204" pitchFamily="34" charset="0"/>
              </a:defRPr>
            </a:lvl3pPr>
            <a:lvl4pPr marL="1600200" indent="-228600">
              <a:spcBef>
                <a:spcPct val="20000"/>
              </a:spcBef>
              <a:buClr>
                <a:srgbClr val="7EB8E7"/>
              </a:buClr>
              <a:buFont typeface="Arial" panose="020B0604020202020204" pitchFamily="34" charset="0"/>
              <a:buChar char="•"/>
              <a:defRPr sz="1600">
                <a:solidFill>
                  <a:schemeClr val="tx2"/>
                </a:solidFill>
                <a:latin typeface="Franklin Gothic Book" panose="020B0503020102020204" pitchFamily="34" charset="0"/>
              </a:defRPr>
            </a:lvl4pPr>
            <a:lvl5pPr marL="2057400" indent="-228600">
              <a:spcBef>
                <a:spcPct val="20000"/>
              </a:spcBef>
              <a:buClr>
                <a:srgbClr val="E3B651"/>
              </a:buClr>
              <a:buFont typeface="Arial" panose="020B0604020202020204" pitchFamily="34" charset="0"/>
              <a:buChar char="•"/>
              <a:defRPr sz="14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9pPr>
          </a:lstStyle>
          <a:p>
            <a:pPr algn="ctr" eaLnBrk="1" hangingPunct="1">
              <a:spcBef>
                <a:spcPct val="0"/>
              </a:spcBef>
              <a:buClrTx/>
              <a:buSzTx/>
              <a:buFontTx/>
              <a:buNone/>
            </a:pPr>
            <a:endParaRPr lang="en-US" altLang="en-US" sz="3200">
              <a:solidFill>
                <a:schemeClr val="bg1"/>
              </a:solidFill>
              <a:latin typeface="Times New Roman" panose="02020603050405020304" pitchFamily="18" charset="0"/>
            </a:endParaRPr>
          </a:p>
          <a:p>
            <a:pPr algn="ctr" eaLnBrk="1" hangingPunct="1">
              <a:spcBef>
                <a:spcPct val="0"/>
              </a:spcBef>
              <a:buClrTx/>
              <a:buSzTx/>
              <a:buFontTx/>
              <a:buNone/>
            </a:pPr>
            <a:endParaRPr lang="en-US" altLang="en-US" sz="3200">
              <a:solidFill>
                <a:schemeClr val="tx1"/>
              </a:solidFill>
              <a:latin typeface="Times New Roman" panose="02020603050405020304" pitchFamily="18" charset="0"/>
            </a:endParaRPr>
          </a:p>
          <a:p>
            <a:pPr algn="ctr" eaLnBrk="1" hangingPunct="1">
              <a:spcBef>
                <a:spcPct val="0"/>
              </a:spcBef>
              <a:buClrTx/>
              <a:buSzTx/>
              <a:buFontTx/>
              <a:buNone/>
            </a:pPr>
            <a:endParaRPr lang="en-US" altLang="en-US" sz="3200">
              <a:solidFill>
                <a:schemeClr val="tx1"/>
              </a:solidFill>
              <a:latin typeface="Times New Roman" panose="02020603050405020304" pitchFamily="18" charset="0"/>
            </a:endParaRPr>
          </a:p>
          <a:p>
            <a:pPr algn="ctr" eaLnBrk="1" hangingPunct="1">
              <a:spcBef>
                <a:spcPct val="0"/>
              </a:spcBef>
              <a:buClrTx/>
              <a:buSzTx/>
              <a:buFontTx/>
              <a:buNone/>
            </a:pPr>
            <a:endParaRPr lang="en-US" altLang="en-US" sz="3200">
              <a:solidFill>
                <a:schemeClr val="tx1"/>
              </a:solidFill>
              <a:latin typeface="Times New Roman" panose="02020603050405020304" pitchFamily="18" charset="0"/>
            </a:endParaRPr>
          </a:p>
          <a:p>
            <a:pPr algn="ctr" eaLnBrk="1" hangingPunct="1">
              <a:spcBef>
                <a:spcPct val="0"/>
              </a:spcBef>
              <a:buClrTx/>
              <a:buSzTx/>
              <a:buFontTx/>
              <a:buNone/>
            </a:pPr>
            <a:endParaRPr lang="en-US" altLang="en-US" sz="3200">
              <a:solidFill>
                <a:schemeClr val="bg1"/>
              </a:solidFill>
              <a:latin typeface="Times New Roman" panose="02020603050405020304" pitchFamily="18" charset="0"/>
            </a:endParaRPr>
          </a:p>
          <a:p>
            <a:pPr algn="ctr" eaLnBrk="1" hangingPunct="1">
              <a:spcBef>
                <a:spcPct val="0"/>
              </a:spcBef>
              <a:buClrTx/>
              <a:buSzTx/>
              <a:buFontTx/>
              <a:buNone/>
            </a:pPr>
            <a:br>
              <a:rPr lang="en-US" altLang="en-US" sz="3200">
                <a:solidFill>
                  <a:schemeClr val="bg1"/>
                </a:solidFill>
                <a:latin typeface="Times New Roman" panose="02020603050405020304" pitchFamily="18" charset="0"/>
              </a:rPr>
            </a:br>
            <a:br>
              <a:rPr lang="en-US" altLang="en-US" sz="3200">
                <a:solidFill>
                  <a:schemeClr val="bg1"/>
                </a:solidFill>
                <a:latin typeface="Times New Roman" panose="02020603050405020304" pitchFamily="18" charset="0"/>
              </a:rPr>
            </a:br>
            <a:endParaRPr lang="en-US" altLang="en-US" sz="3200">
              <a:solidFill>
                <a:schemeClr val="bg1"/>
              </a:solidFill>
              <a:latin typeface="Times New Roman" panose="02020603050405020304" pitchFamily="18" charset="0"/>
            </a:endParaRPr>
          </a:p>
        </p:txBody>
      </p:sp>
      <p:sp>
        <p:nvSpPr>
          <p:cNvPr id="69637" name="Line 6">
            <a:extLst>
              <a:ext uri="{FF2B5EF4-FFF2-40B4-BE49-F238E27FC236}">
                <a16:creationId xmlns:a16="http://schemas.microsoft.com/office/drawing/2014/main" id="{4E172318-525A-CCF0-7A22-613E1DE1E725}"/>
              </a:ext>
            </a:extLst>
          </p:cNvPr>
          <p:cNvSpPr>
            <a:spLocks noChangeShapeType="1"/>
          </p:cNvSpPr>
          <p:nvPr/>
        </p:nvSpPr>
        <p:spPr bwMode="auto">
          <a:xfrm>
            <a:off x="0" y="67056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4F344-0C8E-7E41-678A-FC92B8F7210A}"/>
              </a:ext>
            </a:extLst>
          </p:cNvPr>
          <p:cNvSpPr>
            <a:spLocks noGrp="1"/>
          </p:cNvSpPr>
          <p:nvPr>
            <p:ph type="title"/>
          </p:nvPr>
        </p:nvSpPr>
        <p:spPr/>
        <p:txBody>
          <a:bodyPr/>
          <a:lstStyle/>
          <a:p>
            <a:r>
              <a:rPr lang="en-US" dirty="0"/>
              <a:t>Prosecutor notes demonstrate racial bias</a:t>
            </a:r>
          </a:p>
        </p:txBody>
      </p:sp>
      <p:sp>
        <p:nvSpPr>
          <p:cNvPr id="3" name="Text Placeholder 2">
            <a:extLst>
              <a:ext uri="{FF2B5EF4-FFF2-40B4-BE49-F238E27FC236}">
                <a16:creationId xmlns:a16="http://schemas.microsoft.com/office/drawing/2014/main" id="{5AD0F370-7C42-A5D7-2485-7D2D05C5062C}"/>
              </a:ext>
            </a:extLst>
          </p:cNvPr>
          <p:cNvSpPr>
            <a:spLocks noGrp="1"/>
          </p:cNvSpPr>
          <p:nvPr>
            <p:ph type="body" sz="quarter" idx="10"/>
          </p:nvPr>
        </p:nvSpPr>
        <p:spPr/>
        <p:txBody>
          <a:bodyPr/>
          <a:lstStyle/>
          <a:p>
            <a:r>
              <a:rPr lang="en-US" i="0" dirty="0"/>
              <a:t>Johnston County: State v. Holmes</a:t>
            </a:r>
          </a:p>
        </p:txBody>
      </p:sp>
      <p:grpSp>
        <p:nvGrpSpPr>
          <p:cNvPr id="8" name="Group 7">
            <a:extLst>
              <a:ext uri="{FF2B5EF4-FFF2-40B4-BE49-F238E27FC236}">
                <a16:creationId xmlns:a16="http://schemas.microsoft.com/office/drawing/2014/main" id="{6FCC6081-42DA-C897-02C6-512DC0AAC032}"/>
              </a:ext>
            </a:extLst>
          </p:cNvPr>
          <p:cNvGrpSpPr/>
          <p:nvPr/>
        </p:nvGrpSpPr>
        <p:grpSpPr>
          <a:xfrm>
            <a:off x="2524125" y="2120966"/>
            <a:ext cx="3257550" cy="3698809"/>
            <a:chOff x="4177085" y="1391478"/>
            <a:chExt cx="3837830" cy="4707172"/>
          </a:xfrm>
        </p:grpSpPr>
        <p:sp>
          <p:nvSpPr>
            <p:cNvPr id="11" name="Rectangle 10">
              <a:extLst>
                <a:ext uri="{FF2B5EF4-FFF2-40B4-BE49-F238E27FC236}">
                  <a16:creationId xmlns:a16="http://schemas.microsoft.com/office/drawing/2014/main" id="{B3B3E10C-0C79-EBB3-62F7-377D3A3E7330}"/>
                </a:ext>
              </a:extLst>
            </p:cNvPr>
            <p:cNvSpPr/>
            <p:nvPr/>
          </p:nvSpPr>
          <p:spPr>
            <a:xfrm>
              <a:off x="4177085" y="1391478"/>
              <a:ext cx="3837830" cy="4707172"/>
            </a:xfrm>
            <a:prstGeom prst="rect">
              <a:avLst/>
            </a:prstGeom>
            <a:solidFill>
              <a:srgbClr val="FFFFFF"/>
            </a:solidFill>
            <a:ln w="19050">
              <a:solidFill>
                <a:srgbClr val="B1B1B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13716" rIns="13716" bIns="68580" rtlCol="0" anchor="b"/>
            <a:lstStyle/>
            <a:p>
              <a:pPr defTabSz="342900">
                <a:defRPr/>
              </a:pPr>
              <a:endParaRPr lang="en-US" sz="600" dirty="0">
                <a:solidFill>
                  <a:srgbClr val="4A4F5C"/>
                </a:solidFill>
                <a:latin typeface="Segoe UI" panose="020B0502040204020203" pitchFamily="34" charset="0"/>
              </a:endParaRPr>
            </a:p>
          </p:txBody>
        </p:sp>
        <p:pic>
          <p:nvPicPr>
            <p:cNvPr id="12" name="Picture 11" descr="A sheet of paper with writing on it&#10;&#10;Description automatically generated">
              <a:extLst>
                <a:ext uri="{FF2B5EF4-FFF2-40B4-BE49-F238E27FC236}">
                  <a16:creationId xmlns:a16="http://schemas.microsoft.com/office/drawing/2014/main" id="{B48D2816-174D-5833-F5C8-F2B1FA462DC8}"/>
                </a:ext>
              </a:extLst>
            </p:cNvPr>
            <p:cNvPicPr>
              <a:picLocks noChangeAspect="1"/>
            </p:cNvPicPr>
            <p:nvPr/>
          </p:nvPicPr>
          <p:blipFill>
            <a:blip r:embed="rId3">
              <a:clrChange>
                <a:clrFrom>
                  <a:srgbClr val="FFFFFD"/>
                </a:clrFrom>
                <a:clrTo>
                  <a:srgbClr val="FFFFFD">
                    <a:alpha val="0"/>
                  </a:srgbClr>
                </a:clrTo>
              </a:clrChange>
            </a:blip>
            <a:stretch>
              <a:fillRect/>
            </a:stretch>
          </p:blipFill>
          <p:spPr>
            <a:xfrm>
              <a:off x="4530620" y="1558868"/>
              <a:ext cx="3130759" cy="4313045"/>
            </a:xfrm>
            <a:prstGeom prst="rect">
              <a:avLst/>
            </a:prstGeom>
          </p:spPr>
        </p:pic>
      </p:grpSp>
    </p:spTree>
    <p:extLst>
      <p:ext uri="{BB962C8B-B14F-4D97-AF65-F5344CB8AC3E}">
        <p14:creationId xmlns:p14="http://schemas.microsoft.com/office/powerpoint/2010/main" val="4150538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A60B-3C8B-B242-43A2-720EB2FA79D3}"/>
              </a:ext>
            </a:extLst>
          </p:cNvPr>
          <p:cNvSpPr>
            <a:spLocks noGrp="1"/>
          </p:cNvSpPr>
          <p:nvPr>
            <p:ph type="title"/>
          </p:nvPr>
        </p:nvSpPr>
        <p:spPr/>
        <p:txBody>
          <a:bodyPr/>
          <a:lstStyle/>
          <a:p>
            <a:r>
              <a:rPr lang="en-US" dirty="0"/>
              <a:t>Prosecutor notes demonstrate racial bias</a:t>
            </a:r>
          </a:p>
        </p:txBody>
      </p:sp>
      <p:sp>
        <p:nvSpPr>
          <p:cNvPr id="3" name="Text Placeholder 2">
            <a:extLst>
              <a:ext uri="{FF2B5EF4-FFF2-40B4-BE49-F238E27FC236}">
                <a16:creationId xmlns:a16="http://schemas.microsoft.com/office/drawing/2014/main" id="{42ECF8A4-0710-B501-2EE6-953CEEC742EB}"/>
              </a:ext>
            </a:extLst>
          </p:cNvPr>
          <p:cNvSpPr>
            <a:spLocks noGrp="1"/>
          </p:cNvSpPr>
          <p:nvPr>
            <p:ph type="body" sz="quarter" idx="10"/>
          </p:nvPr>
        </p:nvSpPr>
        <p:spPr/>
        <p:txBody>
          <a:bodyPr/>
          <a:lstStyle/>
          <a:p>
            <a:r>
              <a:rPr lang="en-US" i="0" dirty="0"/>
              <a:t>“Good . . . . bring her own rope”		“She had child by BM –  sympathetic to plight”</a:t>
            </a:r>
          </a:p>
        </p:txBody>
      </p:sp>
      <p:pic>
        <p:nvPicPr>
          <p:cNvPr id="4" name="Picture 3" descr="A close up of numbers&#10;&#10;Description automatically generated">
            <a:extLst>
              <a:ext uri="{FF2B5EF4-FFF2-40B4-BE49-F238E27FC236}">
                <a16:creationId xmlns:a16="http://schemas.microsoft.com/office/drawing/2014/main" id="{4FDE870D-9AA9-1012-94CB-B4F8493D6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337" y="3651714"/>
            <a:ext cx="6007559" cy="1438103"/>
          </a:xfrm>
          <a:prstGeom prst="rect">
            <a:avLst/>
          </a:prstGeom>
          <a:ln>
            <a:solidFill>
              <a:schemeClr val="tx1"/>
            </a:solidFill>
          </a:ln>
        </p:spPr>
      </p:pic>
      <p:sp>
        <p:nvSpPr>
          <p:cNvPr id="5" name="TextBox 4">
            <a:extLst>
              <a:ext uri="{FF2B5EF4-FFF2-40B4-BE49-F238E27FC236}">
                <a16:creationId xmlns:a16="http://schemas.microsoft.com/office/drawing/2014/main" id="{980AE1B4-EBC4-EB86-E8D2-C85E9AE20FAD}"/>
              </a:ext>
            </a:extLst>
          </p:cNvPr>
          <p:cNvSpPr txBox="1"/>
          <p:nvPr/>
        </p:nvSpPr>
        <p:spPr>
          <a:xfrm>
            <a:off x="1342338" y="5274826"/>
            <a:ext cx="675185"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DE300</a:t>
            </a:r>
          </a:p>
        </p:txBody>
      </p:sp>
      <p:pic>
        <p:nvPicPr>
          <p:cNvPr id="6" name="Picture 5">
            <a:extLst>
              <a:ext uri="{FF2B5EF4-FFF2-40B4-BE49-F238E27FC236}">
                <a16:creationId xmlns:a16="http://schemas.microsoft.com/office/drawing/2014/main" id="{8A18814A-C6DF-0C81-5420-90D503600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81" y="2711996"/>
            <a:ext cx="7743471" cy="625616"/>
          </a:xfrm>
          <a:prstGeom prst="rect">
            <a:avLst/>
          </a:prstGeom>
          <a:ln>
            <a:solidFill>
              <a:schemeClr val="tx1"/>
            </a:solidFill>
          </a:ln>
        </p:spPr>
      </p:pic>
    </p:spTree>
    <p:extLst>
      <p:ext uri="{BB962C8B-B14F-4D97-AF65-F5344CB8AC3E}">
        <p14:creationId xmlns:p14="http://schemas.microsoft.com/office/powerpoint/2010/main" val="2478084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0B10-7E76-BC95-C35C-FA45C36C2961}"/>
              </a:ext>
            </a:extLst>
          </p:cNvPr>
          <p:cNvSpPr>
            <a:spLocks noGrp="1"/>
          </p:cNvSpPr>
          <p:nvPr>
            <p:ph type="title"/>
          </p:nvPr>
        </p:nvSpPr>
        <p:spPr/>
        <p:txBody>
          <a:bodyPr/>
          <a:lstStyle/>
          <a:p>
            <a:r>
              <a:rPr lang="en-US" dirty="0"/>
              <a:t>Prosecutor notes demonstrate racial bias</a:t>
            </a:r>
          </a:p>
        </p:txBody>
      </p:sp>
      <p:sp>
        <p:nvSpPr>
          <p:cNvPr id="3" name="Footer Placeholder 2">
            <a:extLst>
              <a:ext uri="{FF2B5EF4-FFF2-40B4-BE49-F238E27FC236}">
                <a16:creationId xmlns:a16="http://schemas.microsoft.com/office/drawing/2014/main" id="{2CE13DD4-156D-6F48-A78E-FF0D70AC24B3}"/>
              </a:ext>
            </a:extLst>
          </p:cNvPr>
          <p:cNvSpPr>
            <a:spLocks noGrp="1"/>
          </p:cNvSpPr>
          <p:nvPr>
            <p:ph type="ftr" sz="quarter" idx="11"/>
          </p:nvPr>
        </p:nvSpPr>
        <p:spPr/>
        <p:txBody>
          <a:bodyPr/>
          <a:lstStyle/>
          <a:p>
            <a:r>
              <a:rPr lang="en-US"/>
              <a:t>Anchor cite</a:t>
            </a:r>
            <a:endParaRPr lang="en-US" dirty="0"/>
          </a:p>
        </p:txBody>
      </p:sp>
      <p:sp>
        <p:nvSpPr>
          <p:cNvPr id="4" name="Text Placeholder 3">
            <a:extLst>
              <a:ext uri="{FF2B5EF4-FFF2-40B4-BE49-F238E27FC236}">
                <a16:creationId xmlns:a16="http://schemas.microsoft.com/office/drawing/2014/main" id="{3F7134FF-5116-8867-5F88-B9AB984B48FC}"/>
              </a:ext>
            </a:extLst>
          </p:cNvPr>
          <p:cNvSpPr>
            <a:spLocks noGrp="1"/>
          </p:cNvSpPr>
          <p:nvPr>
            <p:ph type="body" sz="quarter" idx="10"/>
          </p:nvPr>
        </p:nvSpPr>
        <p:spPr/>
        <p:txBody>
          <a:bodyPr/>
          <a:lstStyle/>
          <a:p>
            <a:r>
              <a:rPr lang="en-US" i="0" dirty="0"/>
              <a:t>“Good address – affluent people who have blacks living behind them”</a:t>
            </a:r>
          </a:p>
        </p:txBody>
      </p:sp>
      <p:pic>
        <p:nvPicPr>
          <p:cNvPr id="5" name="Picture 4" descr="A close-up of a note&#10;&#10;Description automatically generated">
            <a:extLst>
              <a:ext uri="{FF2B5EF4-FFF2-40B4-BE49-F238E27FC236}">
                <a16:creationId xmlns:a16="http://schemas.microsoft.com/office/drawing/2014/main" id="{CA156D26-7A4E-C656-91D1-086E3D6C0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2304538"/>
            <a:ext cx="5829300" cy="1241928"/>
          </a:xfrm>
          <a:prstGeom prst="rect">
            <a:avLst/>
          </a:prstGeom>
          <a:ln>
            <a:solidFill>
              <a:schemeClr val="tx1"/>
            </a:solidFill>
          </a:ln>
        </p:spPr>
      </p:pic>
      <p:sp>
        <p:nvSpPr>
          <p:cNvPr id="6" name="TextBox 5">
            <a:extLst>
              <a:ext uri="{FF2B5EF4-FFF2-40B4-BE49-F238E27FC236}">
                <a16:creationId xmlns:a16="http://schemas.microsoft.com/office/drawing/2014/main" id="{E522EE98-5506-E7E6-D19D-B92D9756861C}"/>
              </a:ext>
            </a:extLst>
          </p:cNvPr>
          <p:cNvSpPr txBox="1"/>
          <p:nvPr/>
        </p:nvSpPr>
        <p:spPr>
          <a:xfrm>
            <a:off x="85725" y="3568305"/>
            <a:ext cx="675185" cy="300082"/>
          </a:xfrm>
          <a:prstGeom prst="rect">
            <a:avLst/>
          </a:prstGeom>
          <a:noFill/>
        </p:spPr>
        <p:txBody>
          <a:bodyPr wrap="none" rtlCol="0">
            <a:spAutoFit/>
          </a:bodyPr>
          <a:lstStyle/>
          <a:p>
            <a:r>
              <a:rPr lang="en-US" sz="1350" dirty="0">
                <a:solidFill>
                  <a:srgbClr val="000000"/>
                </a:solidFill>
                <a:latin typeface="Times New Roman" panose="02020603050405020304" pitchFamily="18" charset="0"/>
                <a:ea typeface="Calibri" panose="020F0502020204030204" pitchFamily="34" charset="0"/>
              </a:rPr>
              <a:t>DE150</a:t>
            </a:r>
            <a:endParaRPr lang="en-US" sz="1350" dirty="0"/>
          </a:p>
        </p:txBody>
      </p:sp>
      <p:pic>
        <p:nvPicPr>
          <p:cNvPr id="8" name="Picture 7" descr="A close up of a text&#10;&#10;Description automatically generated">
            <a:extLst>
              <a:ext uri="{FF2B5EF4-FFF2-40B4-BE49-F238E27FC236}">
                <a16:creationId xmlns:a16="http://schemas.microsoft.com/office/drawing/2014/main" id="{8E5706E6-7548-EC37-6782-C46D5A0AA277}"/>
              </a:ext>
            </a:extLst>
          </p:cNvPr>
          <p:cNvPicPr>
            <a:picLocks noChangeAspect="1"/>
          </p:cNvPicPr>
          <p:nvPr/>
        </p:nvPicPr>
        <p:blipFill>
          <a:blip r:embed="rId4">
            <a:extLst>
              <a:ext uri="{28A0092B-C50C-407E-A947-70E740481C1C}">
                <a14:useLocalDpi xmlns:a14="http://schemas.microsoft.com/office/drawing/2010/main" val="0"/>
              </a:ext>
            </a:extLst>
          </a:blip>
          <a:srcRect r="2000"/>
          <a:stretch/>
        </p:blipFill>
        <p:spPr>
          <a:xfrm>
            <a:off x="3580789" y="3688974"/>
            <a:ext cx="5535352" cy="942975"/>
          </a:xfrm>
          <a:prstGeom prst="rect">
            <a:avLst/>
          </a:prstGeom>
          <a:ln>
            <a:solidFill>
              <a:schemeClr val="tx1"/>
            </a:solidFill>
          </a:ln>
        </p:spPr>
      </p:pic>
      <p:sp>
        <p:nvSpPr>
          <p:cNvPr id="9" name="TextBox 8">
            <a:extLst>
              <a:ext uri="{FF2B5EF4-FFF2-40B4-BE49-F238E27FC236}">
                <a16:creationId xmlns:a16="http://schemas.microsoft.com/office/drawing/2014/main" id="{3EA57965-7150-EFB6-D7F8-E395382400D9}"/>
              </a:ext>
            </a:extLst>
          </p:cNvPr>
          <p:cNvSpPr txBox="1"/>
          <p:nvPr/>
        </p:nvSpPr>
        <p:spPr>
          <a:xfrm>
            <a:off x="8429257" y="4696705"/>
            <a:ext cx="675185" cy="300082"/>
          </a:xfrm>
          <a:prstGeom prst="rect">
            <a:avLst/>
          </a:prstGeom>
          <a:noFill/>
        </p:spPr>
        <p:txBody>
          <a:bodyPr wrap="none" rtlCol="0">
            <a:spAutoFit/>
          </a:bodyPr>
          <a:lstStyle/>
          <a:p>
            <a:r>
              <a:rPr lang="en-US" sz="1350" dirty="0">
                <a:solidFill>
                  <a:srgbClr val="000000"/>
                </a:solidFill>
                <a:latin typeface="Times New Roman" panose="02020603050405020304" pitchFamily="18" charset="0"/>
                <a:ea typeface="Calibri" panose="020F0502020204030204" pitchFamily="34" charset="0"/>
              </a:rPr>
              <a:t>DE151</a:t>
            </a:r>
            <a:endParaRPr lang="en-US" sz="1350" dirty="0"/>
          </a:p>
        </p:txBody>
      </p:sp>
      <p:sp>
        <p:nvSpPr>
          <p:cNvPr id="10" name="TextBox 9">
            <a:extLst>
              <a:ext uri="{FF2B5EF4-FFF2-40B4-BE49-F238E27FC236}">
                <a16:creationId xmlns:a16="http://schemas.microsoft.com/office/drawing/2014/main" id="{3A4BDE61-1186-5640-912F-449AB6560565}"/>
              </a:ext>
            </a:extLst>
          </p:cNvPr>
          <p:cNvSpPr txBox="1"/>
          <p:nvPr/>
        </p:nvSpPr>
        <p:spPr>
          <a:xfrm>
            <a:off x="75286" y="5734115"/>
            <a:ext cx="675185"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DE259</a:t>
            </a:r>
          </a:p>
        </p:txBody>
      </p:sp>
      <p:pic>
        <p:nvPicPr>
          <p:cNvPr id="12" name="Picture 11" descr="A close-up of a handwritten text&#10;&#10;Description automatically generated">
            <a:extLst>
              <a:ext uri="{FF2B5EF4-FFF2-40B4-BE49-F238E27FC236}">
                <a16:creationId xmlns:a16="http://schemas.microsoft.com/office/drawing/2014/main" id="{7692A1AB-2535-B306-B679-CAC9CCBF1689}"/>
              </a:ext>
            </a:extLst>
          </p:cNvPr>
          <p:cNvPicPr>
            <a:picLocks noChangeAspect="1"/>
          </p:cNvPicPr>
          <p:nvPr/>
        </p:nvPicPr>
        <p:blipFill>
          <a:blip r:embed="rId5">
            <a:extLst>
              <a:ext uri="{28A0092B-C50C-407E-A947-70E740481C1C}">
                <a14:useLocalDpi xmlns:a14="http://schemas.microsoft.com/office/drawing/2010/main" val="0"/>
              </a:ext>
            </a:extLst>
          </a:blip>
          <a:srcRect l="2218" r="5877"/>
          <a:stretch/>
        </p:blipFill>
        <p:spPr>
          <a:xfrm>
            <a:off x="75286" y="4860214"/>
            <a:ext cx="3551997" cy="854055"/>
          </a:xfrm>
          <a:prstGeom prst="rect">
            <a:avLst/>
          </a:prstGeom>
          <a:ln>
            <a:solidFill>
              <a:schemeClr val="tx1"/>
            </a:solidFill>
          </a:ln>
        </p:spPr>
      </p:pic>
    </p:spTree>
    <p:extLst>
      <p:ext uri="{BB962C8B-B14F-4D97-AF65-F5344CB8AC3E}">
        <p14:creationId xmlns:p14="http://schemas.microsoft.com/office/powerpoint/2010/main" val="2775396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1B5DF-F83B-50E9-A0D8-977575103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A919F3-9764-6FD5-3F10-A7BABACB5A4B}"/>
              </a:ext>
            </a:extLst>
          </p:cNvPr>
          <p:cNvSpPr>
            <a:spLocks noGrp="1"/>
          </p:cNvSpPr>
          <p:nvPr>
            <p:ph type="title"/>
          </p:nvPr>
        </p:nvSpPr>
        <p:spPr/>
        <p:txBody>
          <a:bodyPr/>
          <a:lstStyle/>
          <a:p>
            <a:r>
              <a:rPr lang="en-US" dirty="0"/>
              <a:t>All-White Juries</a:t>
            </a:r>
          </a:p>
        </p:txBody>
      </p:sp>
      <p:sp>
        <p:nvSpPr>
          <p:cNvPr id="4" name="Text Placeholder 3">
            <a:extLst>
              <a:ext uri="{FF2B5EF4-FFF2-40B4-BE49-F238E27FC236}">
                <a16:creationId xmlns:a16="http://schemas.microsoft.com/office/drawing/2014/main" id="{6941DB78-946B-2104-FA64-1D5C6813F16E}"/>
              </a:ext>
            </a:extLst>
          </p:cNvPr>
          <p:cNvSpPr>
            <a:spLocks noGrp="1"/>
          </p:cNvSpPr>
          <p:nvPr>
            <p:ph type="body" sz="quarter" idx="10"/>
          </p:nvPr>
        </p:nvSpPr>
        <p:spPr/>
        <p:txBody>
          <a:bodyPr/>
          <a:lstStyle/>
          <a:p>
            <a:r>
              <a:rPr lang="en-US" dirty="0"/>
              <a:t>(35 Trials)</a:t>
            </a:r>
          </a:p>
        </p:txBody>
      </p:sp>
      <p:sp>
        <p:nvSpPr>
          <p:cNvPr id="9" name="Text Placeholder 2">
            <a:extLst>
              <a:ext uri="{FF2B5EF4-FFF2-40B4-BE49-F238E27FC236}">
                <a16:creationId xmlns:a16="http://schemas.microsoft.com/office/drawing/2014/main" id="{FBC8072E-4CA2-E502-EA6F-CA5F39E96282}"/>
              </a:ext>
            </a:extLst>
          </p:cNvPr>
          <p:cNvSpPr txBox="1">
            <a:spLocks/>
          </p:cNvSpPr>
          <p:nvPr/>
        </p:nvSpPr>
        <p:spPr>
          <a:xfrm>
            <a:off x="85724" y="2308258"/>
            <a:ext cx="8972552" cy="3435316"/>
          </a:xfrm>
          <a:prstGeom prst="rect">
            <a:avLst/>
          </a:prstGeom>
        </p:spPr>
        <p:txBody>
          <a:bodyPr lIns="137160" tIns="68580" rIns="137160" numCol="4" anchor="t"/>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buClr>
                <a:schemeClr val="tx2"/>
              </a:buClr>
              <a:buFont typeface="Calibri" panose="020F050202020403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50" dirty="0"/>
              <a:t>Al-</a:t>
            </a:r>
            <a:r>
              <a:rPr lang="en-US" sz="1650" dirty="0" err="1"/>
              <a:t>Bayyinah</a:t>
            </a:r>
            <a:r>
              <a:rPr lang="en-US" sz="1650" dirty="0"/>
              <a:t>, J. (1999)</a:t>
            </a:r>
          </a:p>
          <a:p>
            <a:r>
              <a:rPr lang="en-US" sz="1650" dirty="0"/>
              <a:t>Augustine, Q.</a:t>
            </a:r>
          </a:p>
          <a:p>
            <a:r>
              <a:rPr lang="en-US" sz="1650" dirty="0"/>
              <a:t>Blakeney, R. </a:t>
            </a:r>
          </a:p>
          <a:p>
            <a:r>
              <a:rPr lang="en-US" sz="1650" dirty="0"/>
              <a:t>Brown, P. (1998)</a:t>
            </a:r>
          </a:p>
          <a:p>
            <a:r>
              <a:rPr lang="en-US" sz="1650" dirty="0"/>
              <a:t>Burke, R.</a:t>
            </a:r>
          </a:p>
          <a:p>
            <a:r>
              <a:rPr lang="en-US" sz="1650" dirty="0"/>
              <a:t>Call, E. (1996)</a:t>
            </a:r>
          </a:p>
          <a:p>
            <a:r>
              <a:rPr lang="en-US" sz="1650" dirty="0"/>
              <a:t>Call, E. (1999)</a:t>
            </a:r>
          </a:p>
          <a:p>
            <a:r>
              <a:rPr lang="en-US" sz="1650" dirty="0"/>
              <a:t>Cole, W.</a:t>
            </a:r>
          </a:p>
          <a:p>
            <a:r>
              <a:rPr lang="en-US" sz="1650" dirty="0"/>
              <a:t>Davis, P.</a:t>
            </a:r>
          </a:p>
          <a:p>
            <a:endParaRPr lang="en-US" sz="1650" dirty="0"/>
          </a:p>
          <a:p>
            <a:pPr marL="259556"/>
            <a:r>
              <a:rPr lang="en-US" sz="1650" dirty="0"/>
              <a:t>East, K.</a:t>
            </a:r>
          </a:p>
          <a:p>
            <a:pPr marL="259556"/>
            <a:r>
              <a:rPr lang="en-US" sz="1650" dirty="0"/>
              <a:t>Fletcher, A. (1999)</a:t>
            </a:r>
          </a:p>
          <a:p>
            <a:pPr marL="259556"/>
            <a:r>
              <a:rPr lang="en-US" sz="1650" dirty="0"/>
              <a:t>Goss, C.</a:t>
            </a:r>
          </a:p>
          <a:p>
            <a:pPr marL="259556"/>
            <a:r>
              <a:rPr lang="en-US" sz="1650" dirty="0"/>
              <a:t>Jaynes, J. (1999)</a:t>
            </a:r>
          </a:p>
          <a:p>
            <a:pPr marL="259556"/>
            <a:r>
              <a:rPr lang="en-US" sz="1650" dirty="0"/>
              <a:t>Laws, W. </a:t>
            </a:r>
          </a:p>
          <a:p>
            <a:pPr marL="259556"/>
            <a:r>
              <a:rPr lang="en-US" sz="1650" dirty="0" err="1"/>
              <a:t>LeGrande</a:t>
            </a:r>
            <a:r>
              <a:rPr lang="en-US" sz="1650" dirty="0"/>
              <a:t>, G.</a:t>
            </a:r>
          </a:p>
          <a:p>
            <a:pPr marL="259556"/>
            <a:r>
              <a:rPr lang="en-US" sz="1650" dirty="0"/>
              <a:t>Moseley, C. (1992)</a:t>
            </a:r>
          </a:p>
          <a:p>
            <a:pPr marL="259556"/>
            <a:r>
              <a:rPr lang="en-US" sz="1650" dirty="0"/>
              <a:t>Moseley, C. (1993)</a:t>
            </a:r>
          </a:p>
          <a:p>
            <a:pPr marL="259556"/>
            <a:r>
              <a:rPr lang="en-US" sz="1650" dirty="0" err="1"/>
              <a:t>Polke</a:t>
            </a:r>
            <a:r>
              <a:rPr lang="en-US" sz="1650" dirty="0"/>
              <a:t>, A.</a:t>
            </a:r>
          </a:p>
          <a:p>
            <a:endParaRPr lang="en-US" sz="1650" dirty="0"/>
          </a:p>
          <a:p>
            <a:r>
              <a:rPr lang="en-US" sz="1650" dirty="0" err="1"/>
              <a:t>Prevatte</a:t>
            </a:r>
            <a:r>
              <a:rPr lang="en-US" sz="1650" dirty="0"/>
              <a:t>, T. (1999)</a:t>
            </a:r>
          </a:p>
          <a:p>
            <a:r>
              <a:rPr lang="en-US" sz="1650" dirty="0"/>
              <a:t>Raines, W.</a:t>
            </a:r>
          </a:p>
          <a:p>
            <a:r>
              <a:rPr lang="en-US" sz="1650" dirty="0"/>
              <a:t>Ramseur, A.</a:t>
            </a:r>
          </a:p>
          <a:p>
            <a:r>
              <a:rPr lang="en-US" sz="1650" dirty="0"/>
              <a:t>Richardson, M.</a:t>
            </a:r>
          </a:p>
          <a:p>
            <a:r>
              <a:rPr lang="en-US" sz="1650" dirty="0"/>
              <a:t>Rose, C.</a:t>
            </a:r>
          </a:p>
          <a:p>
            <a:r>
              <a:rPr lang="en-US" sz="1650" dirty="0"/>
              <a:t>Rouse, K.</a:t>
            </a:r>
          </a:p>
          <a:p>
            <a:r>
              <a:rPr lang="en-US" sz="1650" dirty="0" err="1"/>
              <a:t>Sidden</a:t>
            </a:r>
            <a:r>
              <a:rPr lang="en-US" sz="1650" dirty="0"/>
              <a:t>, T.</a:t>
            </a:r>
          </a:p>
          <a:p>
            <a:r>
              <a:rPr lang="en-US" sz="1650" dirty="0"/>
              <a:t>Strickland, D.</a:t>
            </a:r>
          </a:p>
          <a:p>
            <a:r>
              <a:rPr lang="en-US" sz="1650" dirty="0"/>
              <a:t>Tucker, R.</a:t>
            </a:r>
          </a:p>
          <a:p>
            <a:endParaRPr lang="en-US" sz="1650" dirty="0"/>
          </a:p>
          <a:p>
            <a:r>
              <a:rPr lang="en-US" sz="1650" dirty="0"/>
              <a:t>Warren, L.</a:t>
            </a:r>
          </a:p>
          <a:p>
            <a:r>
              <a:rPr lang="en-US" sz="1650" dirty="0"/>
              <a:t>Wilkerson, G.</a:t>
            </a:r>
          </a:p>
          <a:p>
            <a:r>
              <a:rPr lang="en-US" sz="1650" dirty="0"/>
              <a:t>Williams, James</a:t>
            </a:r>
          </a:p>
          <a:p>
            <a:r>
              <a:rPr lang="en-US" sz="1650" dirty="0"/>
              <a:t>Buckner, S.</a:t>
            </a:r>
          </a:p>
          <a:p>
            <a:r>
              <a:rPr lang="en-US" sz="1650" dirty="0"/>
              <a:t>Trull, G.</a:t>
            </a:r>
          </a:p>
          <a:p>
            <a:r>
              <a:rPr lang="en-US" sz="1650" dirty="0"/>
              <a:t>Hooks</a:t>
            </a:r>
          </a:p>
          <a:p>
            <a:r>
              <a:rPr lang="en-US" sz="1650" dirty="0"/>
              <a:t>Larry, C.</a:t>
            </a:r>
          </a:p>
          <a:p>
            <a:r>
              <a:rPr lang="en-US" sz="1650" dirty="0"/>
              <a:t>Holmes, M.</a:t>
            </a:r>
          </a:p>
        </p:txBody>
      </p:sp>
    </p:spTree>
    <p:extLst>
      <p:ext uri="{BB962C8B-B14F-4D97-AF65-F5344CB8AC3E}">
        <p14:creationId xmlns:p14="http://schemas.microsoft.com/office/powerpoint/2010/main" val="191436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C7F8-AA01-F6C0-B491-F25D3428E772}"/>
              </a:ext>
            </a:extLst>
          </p:cNvPr>
          <p:cNvSpPr>
            <a:spLocks noGrp="1"/>
          </p:cNvSpPr>
          <p:nvPr>
            <p:ph type="title"/>
          </p:nvPr>
        </p:nvSpPr>
        <p:spPr/>
        <p:txBody>
          <a:bodyPr/>
          <a:lstStyle/>
          <a:p>
            <a:r>
              <a:rPr lang="en-US" dirty="0"/>
              <a:t>Juries With Only 1 Person of Color</a:t>
            </a:r>
          </a:p>
        </p:txBody>
      </p:sp>
      <p:sp>
        <p:nvSpPr>
          <p:cNvPr id="3" name="Text Placeholder 2">
            <a:extLst>
              <a:ext uri="{FF2B5EF4-FFF2-40B4-BE49-F238E27FC236}">
                <a16:creationId xmlns:a16="http://schemas.microsoft.com/office/drawing/2014/main" id="{6F458C2C-2E69-BC85-6F78-5EDF9FF3F882}"/>
              </a:ext>
            </a:extLst>
          </p:cNvPr>
          <p:cNvSpPr>
            <a:spLocks noGrp="1"/>
          </p:cNvSpPr>
          <p:nvPr>
            <p:ph type="body" sz="quarter" idx="11"/>
          </p:nvPr>
        </p:nvSpPr>
        <p:spPr>
          <a:xfrm>
            <a:off x="85725" y="2308258"/>
            <a:ext cx="8972551" cy="3435316"/>
          </a:xfrm>
        </p:spPr>
        <p:txBody>
          <a:bodyPr numCol="4" anchor="t">
            <a:normAutofit lnSpcReduction="10000"/>
          </a:bodyPr>
          <a:lstStyle/>
          <a:p>
            <a:r>
              <a:rPr lang="en-US" sz="1650" dirty="0"/>
              <a:t>Hyatt, T.</a:t>
            </a:r>
          </a:p>
          <a:p>
            <a:r>
              <a:rPr lang="en-US" sz="1650" dirty="0"/>
              <a:t>Morgan, J.</a:t>
            </a:r>
          </a:p>
          <a:p>
            <a:r>
              <a:rPr lang="en-US" sz="1650" dirty="0"/>
              <a:t>Al-</a:t>
            </a:r>
            <a:r>
              <a:rPr lang="en-US" sz="1650" dirty="0" err="1"/>
              <a:t>Bayyinah</a:t>
            </a:r>
            <a:r>
              <a:rPr lang="en-US" sz="1650" dirty="0"/>
              <a:t>, J. (2003)</a:t>
            </a:r>
          </a:p>
          <a:p>
            <a:r>
              <a:rPr lang="en-US" sz="1650" dirty="0"/>
              <a:t>Anderson, B.</a:t>
            </a:r>
          </a:p>
          <a:p>
            <a:r>
              <a:rPr lang="en-US" sz="1650" dirty="0"/>
              <a:t>Campbell, J.</a:t>
            </a:r>
          </a:p>
          <a:p>
            <a:r>
              <a:rPr lang="en-US" sz="1650" dirty="0"/>
              <a:t>Campbell, T.</a:t>
            </a:r>
          </a:p>
          <a:p>
            <a:r>
              <a:rPr lang="en-US" sz="1650" dirty="0"/>
              <a:t>Chambers/Barnes</a:t>
            </a:r>
          </a:p>
          <a:p>
            <a:r>
              <a:rPr lang="en-US" sz="1650" dirty="0"/>
              <a:t>Cummings, D.</a:t>
            </a:r>
          </a:p>
          <a:p>
            <a:r>
              <a:rPr lang="en-US" sz="1650" dirty="0"/>
              <a:t>Daughtry, J.</a:t>
            </a:r>
          </a:p>
          <a:p>
            <a:r>
              <a:rPr lang="en-US" sz="1650" dirty="0"/>
              <a:t>Davis, E.</a:t>
            </a:r>
          </a:p>
          <a:p>
            <a:pPr marL="0" indent="0">
              <a:buNone/>
            </a:pPr>
            <a:endParaRPr lang="en-US" sz="1650" dirty="0"/>
          </a:p>
          <a:p>
            <a:pPr marL="259556"/>
            <a:r>
              <a:rPr lang="en-US" sz="1650" dirty="0"/>
              <a:t>Davis, J.</a:t>
            </a:r>
          </a:p>
          <a:p>
            <a:pPr marL="259556"/>
            <a:r>
              <a:rPr lang="en-US" sz="1650" dirty="0"/>
              <a:t>DeCastro, E.</a:t>
            </a:r>
          </a:p>
          <a:p>
            <a:pPr marL="259556"/>
            <a:r>
              <a:rPr lang="en-US" sz="1650" dirty="0"/>
              <a:t>Elliott, J.</a:t>
            </a:r>
          </a:p>
          <a:p>
            <a:pPr marL="259556"/>
            <a:r>
              <a:rPr lang="en-US" sz="1650" dirty="0" err="1"/>
              <a:t>Frogge</a:t>
            </a:r>
            <a:r>
              <a:rPr lang="en-US" sz="1650" dirty="0"/>
              <a:t>, D. (1995)</a:t>
            </a:r>
          </a:p>
          <a:p>
            <a:pPr marL="259556"/>
            <a:r>
              <a:rPr lang="en-US" sz="1650" dirty="0" err="1"/>
              <a:t>Garcell</a:t>
            </a:r>
            <a:r>
              <a:rPr lang="en-US" sz="1650" dirty="0"/>
              <a:t>, R.</a:t>
            </a:r>
          </a:p>
          <a:p>
            <a:pPr marL="259556"/>
            <a:r>
              <a:rPr lang="en-US" sz="1650" dirty="0" err="1"/>
              <a:t>Geddie</a:t>
            </a:r>
            <a:r>
              <a:rPr lang="en-US" sz="1650" dirty="0"/>
              <a:t>, M.</a:t>
            </a:r>
          </a:p>
          <a:p>
            <a:pPr marL="259556"/>
            <a:r>
              <a:rPr lang="en-US" sz="1650" dirty="0" err="1"/>
              <a:t>Golphin</a:t>
            </a:r>
            <a:r>
              <a:rPr lang="en-US" sz="1650" dirty="0"/>
              <a:t>, T.</a:t>
            </a:r>
          </a:p>
          <a:p>
            <a:pPr marL="259556"/>
            <a:r>
              <a:rPr lang="en-US" sz="1650" dirty="0"/>
              <a:t>Gregory, W. (1994)</a:t>
            </a:r>
          </a:p>
          <a:p>
            <a:pPr marL="259556"/>
            <a:r>
              <a:rPr lang="en-US" sz="1650" dirty="0"/>
              <a:t>Gregory, W. (1996)</a:t>
            </a:r>
          </a:p>
          <a:p>
            <a:pPr marL="259556"/>
            <a:r>
              <a:rPr lang="en-US" sz="1650" dirty="0"/>
              <a:t>Harden, A.</a:t>
            </a:r>
          </a:p>
          <a:p>
            <a:pPr marL="259556"/>
            <a:endParaRPr lang="en-US" sz="1650" dirty="0"/>
          </a:p>
          <a:p>
            <a:r>
              <a:rPr lang="en-US" sz="1650" dirty="0" err="1"/>
              <a:t>Haseldon</a:t>
            </a:r>
            <a:r>
              <a:rPr lang="en-US" sz="1650" dirty="0"/>
              <a:t>, J.</a:t>
            </a:r>
          </a:p>
          <a:p>
            <a:r>
              <a:rPr lang="en-US" sz="1650" dirty="0"/>
              <a:t>Jaynes, J. (1992)</a:t>
            </a:r>
          </a:p>
          <a:p>
            <a:r>
              <a:rPr lang="en-US" sz="1650" dirty="0"/>
              <a:t>Jones, M.</a:t>
            </a:r>
          </a:p>
          <a:p>
            <a:r>
              <a:rPr lang="en-US" sz="1650" dirty="0"/>
              <a:t>Mann, L. </a:t>
            </a:r>
          </a:p>
          <a:p>
            <a:r>
              <a:rPr lang="en-US" sz="1650" dirty="0"/>
              <a:t>Miller, C.</a:t>
            </a:r>
          </a:p>
          <a:p>
            <a:r>
              <a:rPr lang="en-US" sz="1650" dirty="0"/>
              <a:t>Murrell, J.</a:t>
            </a:r>
          </a:p>
          <a:p>
            <a:r>
              <a:rPr lang="en-US" sz="1650" dirty="0"/>
              <a:t>Neal, K.</a:t>
            </a:r>
          </a:p>
          <a:p>
            <a:r>
              <a:rPr lang="en-US" sz="1650" dirty="0"/>
              <a:t>Reeves, M.</a:t>
            </a:r>
          </a:p>
          <a:p>
            <a:r>
              <a:rPr lang="en-US" sz="1650" dirty="0"/>
              <a:t>Watts, J.</a:t>
            </a:r>
          </a:p>
          <a:p>
            <a:r>
              <a:rPr lang="en-US" sz="1650" dirty="0"/>
              <a:t>Williams, J.</a:t>
            </a:r>
          </a:p>
          <a:p>
            <a:pPr marL="0" indent="0">
              <a:buNone/>
            </a:pPr>
            <a:endParaRPr lang="en-US" sz="1650" dirty="0"/>
          </a:p>
          <a:p>
            <a:r>
              <a:rPr lang="en-US" sz="1650" dirty="0"/>
              <a:t>Williams, M.</a:t>
            </a:r>
          </a:p>
          <a:p>
            <a:r>
              <a:rPr lang="en-US" sz="1650" dirty="0"/>
              <a:t>Woods, D. </a:t>
            </a:r>
          </a:p>
          <a:p>
            <a:r>
              <a:rPr lang="en-US" sz="1650" dirty="0"/>
              <a:t>Wooten, V.</a:t>
            </a:r>
          </a:p>
          <a:p>
            <a:r>
              <a:rPr lang="en-US" sz="1650" dirty="0"/>
              <a:t>Burr, J.</a:t>
            </a:r>
          </a:p>
          <a:p>
            <a:r>
              <a:rPr lang="en-US" sz="1650" dirty="0"/>
              <a:t>Parker, C.</a:t>
            </a:r>
          </a:p>
          <a:p>
            <a:r>
              <a:rPr lang="en-US" sz="1650" dirty="0"/>
              <a:t>White, M.</a:t>
            </a:r>
          </a:p>
          <a:p>
            <a:r>
              <a:rPr lang="en-US" sz="1650" dirty="0"/>
              <a:t>Bowie, N./Bowie, W.</a:t>
            </a:r>
          </a:p>
          <a:p>
            <a:r>
              <a:rPr lang="en-US" sz="1650" dirty="0" err="1"/>
              <a:t>Morganherring</a:t>
            </a:r>
            <a:r>
              <a:rPr lang="en-US" sz="1650" dirty="0"/>
              <a:t>, W.</a:t>
            </a:r>
          </a:p>
          <a:p>
            <a:r>
              <a:rPr lang="en-US" sz="1650" dirty="0" err="1"/>
              <a:t>Badgett</a:t>
            </a:r>
            <a:r>
              <a:rPr lang="en-US" sz="1650" dirty="0"/>
              <a:t>, J.</a:t>
            </a:r>
          </a:p>
          <a:p>
            <a:r>
              <a:rPr lang="en-US" sz="1650" dirty="0"/>
              <a:t>Atkins, R.</a:t>
            </a:r>
          </a:p>
        </p:txBody>
      </p:sp>
      <p:sp>
        <p:nvSpPr>
          <p:cNvPr id="4" name="Text Placeholder 3">
            <a:extLst>
              <a:ext uri="{FF2B5EF4-FFF2-40B4-BE49-F238E27FC236}">
                <a16:creationId xmlns:a16="http://schemas.microsoft.com/office/drawing/2014/main" id="{8B508F38-C879-5738-3889-B5AD8FF1809B}"/>
              </a:ext>
            </a:extLst>
          </p:cNvPr>
          <p:cNvSpPr>
            <a:spLocks noGrp="1"/>
          </p:cNvSpPr>
          <p:nvPr>
            <p:ph type="body" sz="quarter" idx="10"/>
          </p:nvPr>
        </p:nvSpPr>
        <p:spPr/>
        <p:txBody>
          <a:bodyPr/>
          <a:lstStyle/>
          <a:p>
            <a:r>
              <a:rPr lang="en-US" dirty="0"/>
              <a:t>(40 Trials)</a:t>
            </a:r>
          </a:p>
        </p:txBody>
      </p:sp>
    </p:spTree>
    <p:extLst>
      <p:ext uri="{BB962C8B-B14F-4D97-AF65-F5344CB8AC3E}">
        <p14:creationId xmlns:p14="http://schemas.microsoft.com/office/powerpoint/2010/main" val="407447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834" name="Rectangle 77833">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36" name="Rectangle 77835">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38" name="Rectangle 77837">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2900" y="8482"/>
            <a:ext cx="2676207"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40" name="Freeform: Shape 77839">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842" name="Rectangle 77841">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8EF8F3-0097-4218-892A-F2EC00449566}"/>
              </a:ext>
            </a:extLst>
          </p:cNvPr>
          <p:cNvSpPr>
            <a:spLocks noGrp="1"/>
          </p:cNvSpPr>
          <p:nvPr>
            <p:ph type="title"/>
          </p:nvPr>
        </p:nvSpPr>
        <p:spPr>
          <a:xfrm>
            <a:off x="496635" y="2862471"/>
            <a:ext cx="2281352" cy="2907802"/>
          </a:xfrm>
        </p:spPr>
        <p:txBody>
          <a:bodyPr vert="horz" lIns="91440" tIns="45720" rIns="91440" bIns="45720" rtlCol="0" anchor="t">
            <a:normAutofit/>
          </a:bodyPr>
          <a:lstStyle/>
          <a:p>
            <a:pPr>
              <a:defRPr/>
            </a:pPr>
            <a:r>
              <a:rPr lang="en-US" sz="3500">
                <a:solidFill>
                  <a:srgbClr val="FFFFFF"/>
                </a:solidFill>
              </a:rPr>
              <a:t>Virginia Repeal </a:t>
            </a:r>
          </a:p>
        </p:txBody>
      </p:sp>
      <p:pic>
        <p:nvPicPr>
          <p:cNvPr id="77828" name="Picture 4">
            <a:extLst>
              <a:ext uri="{FF2B5EF4-FFF2-40B4-BE49-F238E27FC236}">
                <a16:creationId xmlns:a16="http://schemas.microsoft.com/office/drawing/2014/main" id="{2B8EF1D5-E0BD-A566-8D91-A59BCD39B8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0317" y="1824611"/>
            <a:ext cx="5556627" cy="25977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a:extLst>
              <a:ext uri="{FF2B5EF4-FFF2-40B4-BE49-F238E27FC236}">
                <a16:creationId xmlns:a16="http://schemas.microsoft.com/office/drawing/2014/main" id="{497EB28D-92FC-85AF-EAAF-D12447DF42B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65401" y="4876800"/>
            <a:ext cx="6019800" cy="11889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Content Placeholder 3">
            <a:extLst>
              <a:ext uri="{FF2B5EF4-FFF2-40B4-BE49-F238E27FC236}">
                <a16:creationId xmlns:a16="http://schemas.microsoft.com/office/drawing/2014/main" id="{566D2EAF-8218-C199-D190-6D17805AFD28}"/>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tretch>
            <a:fillRect/>
          </a:stretch>
        </p:blipFill>
        <p:spPr>
          <a:xfrm>
            <a:off x="3466783" y="977869"/>
            <a:ext cx="5334317" cy="8134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nthony G. Amsterdam">
            <a:extLst>
              <a:ext uri="{FF2B5EF4-FFF2-40B4-BE49-F238E27FC236}">
                <a16:creationId xmlns:a16="http://schemas.microsoft.com/office/drawing/2014/main" id="{299D6387-E19E-87FD-8B7B-255DA8BBA2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 b="12096"/>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94B37-55C1-9F31-6DF8-905CF5610AAE}"/>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3600">
                <a:solidFill>
                  <a:schemeClr val="bg1"/>
                </a:solidFill>
              </a:rPr>
              <a:t>Tony Amsterdam on litigating race after </a:t>
            </a:r>
            <a:r>
              <a:rPr lang="en-US" sz="3600" i="1">
                <a:solidFill>
                  <a:schemeClr val="bg1"/>
                </a:solidFill>
              </a:rPr>
              <a:t>McCleskey v. Kemp </a:t>
            </a:r>
            <a:r>
              <a:rPr lang="en-US" sz="3600">
                <a:solidFill>
                  <a:schemeClr val="bg1"/>
                </a:solidFill>
              </a:rPr>
              <a:t>(2007)</a:t>
            </a:r>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099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55E639-C041-2F2D-EDFF-978950ACC867}"/>
              </a:ext>
            </a:extLst>
          </p:cNvPr>
          <p:cNvPicPr>
            <a:picLocks noChangeAspect="1"/>
          </p:cNvPicPr>
          <p:nvPr/>
        </p:nvPicPr>
        <p:blipFill rotWithShape="1">
          <a:blip r:embed="rId2"/>
          <a:srcRect l="8155" t="9091" r="11238"/>
          <a:stretch/>
        </p:blipFill>
        <p:spPr>
          <a:xfrm>
            <a:off x="20" y="10"/>
            <a:ext cx="9143980" cy="685799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ED8CC8-EC2D-3187-A1A3-0D12C71A8C43}"/>
              </a:ext>
            </a:extLst>
          </p:cNvPr>
          <p:cNvSpPr>
            <a:spLocks noGrp="1"/>
          </p:cNvSpPr>
          <p:nvPr>
            <p:ph type="title"/>
          </p:nvPr>
        </p:nvSpPr>
        <p:spPr>
          <a:xfrm>
            <a:off x="303414" y="4876800"/>
            <a:ext cx="6808922" cy="1447800"/>
          </a:xfrm>
        </p:spPr>
        <p:txBody>
          <a:bodyPr vert="horz" lIns="91440" tIns="45720" rIns="91440" bIns="45720" rtlCol="0" anchor="t">
            <a:normAutofit/>
          </a:bodyPr>
          <a:lstStyle/>
          <a:p>
            <a:r>
              <a:rPr lang="en-US" sz="5700" dirty="0">
                <a:solidFill>
                  <a:schemeClr val="bg1"/>
                </a:solidFill>
              </a:rPr>
              <a:t>STATE CONSTITUTIONS</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00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152401"/>
            <a:ext cx="2401025" cy="3022756"/>
          </a:xfrm>
        </p:spPr>
        <p:txBody>
          <a:bodyPr vert="horz" lIns="91440" tIns="45720" rIns="91440" bIns="45720" rtlCol="0" anchor="b">
            <a:normAutofit/>
          </a:bodyPr>
          <a:lstStyle/>
          <a:p>
            <a:pPr algn="r"/>
            <a:r>
              <a:rPr lang="en-US" sz="3500" kern="1200" dirty="0">
                <a:solidFill>
                  <a:srgbClr val="FFFFFF"/>
                </a:solidFill>
                <a:latin typeface="+mj-lt"/>
                <a:ea typeface="+mj-ea"/>
                <a:cs typeface="+mj-cs"/>
              </a:rPr>
              <a:t>Connecticut (2015) </a:t>
            </a:r>
            <a:br>
              <a:rPr lang="en-US" sz="3500" kern="1200" dirty="0">
                <a:solidFill>
                  <a:srgbClr val="FFFFFF"/>
                </a:solidFill>
                <a:latin typeface="+mj-lt"/>
                <a:ea typeface="+mj-ea"/>
                <a:cs typeface="+mj-cs"/>
              </a:rPr>
            </a:br>
            <a:br>
              <a:rPr lang="en-US" sz="3500" kern="1200" dirty="0">
                <a:solidFill>
                  <a:srgbClr val="FFFFFF"/>
                </a:solidFill>
                <a:latin typeface="+mj-lt"/>
                <a:ea typeface="+mj-ea"/>
                <a:cs typeface="+mj-cs"/>
              </a:rPr>
            </a:br>
            <a:r>
              <a:rPr lang="en-US" sz="3500" kern="1200" dirty="0">
                <a:solidFill>
                  <a:srgbClr val="FFFFFF"/>
                </a:solidFill>
                <a:latin typeface="+mj-lt"/>
                <a:ea typeface="+mj-ea"/>
                <a:cs typeface="+mj-cs"/>
              </a:rPr>
              <a:t>	</a:t>
            </a:r>
          </a:p>
        </p:txBody>
      </p:sp>
      <p:sp>
        <p:nvSpPr>
          <p:cNvPr id="3" name="Content Placeholder 2"/>
          <p:cNvSpPr>
            <a:spLocks noGrp="1"/>
          </p:cNvSpPr>
          <p:nvPr>
            <p:ph idx="1"/>
          </p:nvPr>
        </p:nvSpPr>
        <p:spPr>
          <a:xfrm>
            <a:off x="3607694" y="649480"/>
            <a:ext cx="4916510" cy="5546047"/>
          </a:xfrm>
        </p:spPr>
        <p:txBody>
          <a:bodyPr vert="horz" lIns="91440" tIns="45720" rIns="91440" bIns="45720" rtlCol="0" anchor="ctr">
            <a:normAutofit/>
          </a:bodyPr>
          <a:lstStyle/>
          <a:p>
            <a:pPr marL="0" indent="0">
              <a:buNone/>
            </a:pPr>
            <a:r>
              <a:rPr lang="en-US" sz="2000" dirty="0"/>
              <a:t>State v. </a:t>
            </a:r>
            <a:r>
              <a:rPr lang="en-US" sz="2000" i="1" dirty="0"/>
              <a:t>Santiago, 381 Conn. 1 (2015):</a:t>
            </a:r>
          </a:p>
          <a:p>
            <a:endParaRPr lang="en-US" sz="1700" i="1" dirty="0"/>
          </a:p>
          <a:p>
            <a:pPr marL="457200" lvl="1" indent="0">
              <a:buNone/>
            </a:pPr>
            <a:r>
              <a:rPr lang="en-US" sz="1700" dirty="0"/>
              <a:t>“ the application of the death penalty fails to comport with our abiding freedom from cruel and unusual punishment” </a:t>
            </a:r>
          </a:p>
          <a:p>
            <a:pPr lvl="1"/>
            <a:endParaRPr lang="en-US" sz="1700" dirty="0"/>
          </a:p>
          <a:p>
            <a:pPr marL="457200" lvl="1" indent="0">
              <a:buNone/>
            </a:pPr>
            <a:r>
              <a:rPr lang="en-US" sz="1700" dirty="0"/>
              <a:t>“the racial, ethnic, and socio-economic biases that likely are inherent in any discretionary death penalty system.”  </a:t>
            </a:r>
          </a:p>
        </p:txBody>
      </p:sp>
      <p:pic>
        <p:nvPicPr>
          <p:cNvPr id="13" name="Picture 12" descr="A map of the state of connecticut">
            <a:extLst>
              <a:ext uri="{FF2B5EF4-FFF2-40B4-BE49-F238E27FC236}">
                <a16:creationId xmlns:a16="http://schemas.microsoft.com/office/drawing/2014/main" id="{391ADFC7-5E3B-D157-3611-61A07B0E566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2484504"/>
            <a:ext cx="3021148" cy="2562166"/>
          </a:xfrm>
          <a:prstGeom prst="rect">
            <a:avLst/>
          </a:prstGeom>
        </p:spPr>
      </p:pic>
      <p:sp>
        <p:nvSpPr>
          <p:cNvPr id="15" name="TextBox 14">
            <a:extLst>
              <a:ext uri="{FF2B5EF4-FFF2-40B4-BE49-F238E27FC236}">
                <a16:creationId xmlns:a16="http://schemas.microsoft.com/office/drawing/2014/main" id="{5464490A-B903-5BB7-CA36-76609D7ED59F}"/>
              </a:ext>
            </a:extLst>
          </p:cNvPr>
          <p:cNvSpPr txBox="1"/>
          <p:nvPr/>
        </p:nvSpPr>
        <p:spPr>
          <a:xfrm>
            <a:off x="-133435" y="6652854"/>
            <a:ext cx="3314700" cy="230832"/>
          </a:xfrm>
          <a:prstGeom prst="rect">
            <a:avLst/>
          </a:prstGeom>
          <a:noFill/>
        </p:spPr>
        <p:txBody>
          <a:bodyPr wrap="square" rtlCol="0">
            <a:spAutoFit/>
          </a:bodyPr>
          <a:lstStyle/>
          <a:p>
            <a:r>
              <a:rPr lang="en-US" sz="900">
                <a:hlinkClick r:id="rId4" tooltip="https://nl.wikipedia.org/wiki/Newington_(Connecticut)"/>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69578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In the background . . . </a:t>
            </a:r>
            <a:br>
              <a:rPr lang="en-US" sz="3500">
                <a:solidFill>
                  <a:srgbClr val="FFFFFF"/>
                </a:solidFill>
              </a:rPr>
            </a:br>
            <a:endParaRPr lang="en-US" sz="3500">
              <a:solidFill>
                <a:srgbClr val="FFFFFF"/>
              </a:solidFill>
            </a:endParaRP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n-US" sz="1700" i="1" dirty="0"/>
              <a:t>State v. Cobb</a:t>
            </a:r>
            <a:r>
              <a:rPr lang="en-US" sz="1700" dirty="0"/>
              <a:t>, 663 A.2d 948, 962, 234 Conn. 735, 762–63 (Conn.1995)</a:t>
            </a:r>
          </a:p>
          <a:p>
            <a:endParaRPr lang="en-US" sz="1700" dirty="0"/>
          </a:p>
          <a:p>
            <a:r>
              <a:rPr lang="en-US" sz="1700" dirty="0"/>
              <a:t>Defendants are entitled to develop evidentiary claims of racial bias in state habeas:  “Furthermore, the nature of the defendant's claim of systemic racial bias, and the seriousness and finality of the death penalty, counsel against raising any undue procedural barriers to review of such a claim.”</a:t>
            </a:r>
          </a:p>
          <a:p>
            <a:endParaRPr lang="en-US" sz="1700" dirty="0"/>
          </a:p>
          <a:p>
            <a:pPr marL="0" indent="0">
              <a:buNone/>
            </a:pPr>
            <a:r>
              <a:rPr lang="en-US" sz="1700" i="1" dirty="0"/>
              <a:t>In re Racial Disparities </a:t>
            </a:r>
            <a:r>
              <a:rPr lang="en-US" sz="1700" dirty="0"/>
              <a:t>litigation </a:t>
            </a:r>
            <a:br>
              <a:rPr lang="en-US" sz="1700" dirty="0"/>
            </a:br>
            <a:endParaRPr lang="en-US" sz="1700" dirty="0"/>
          </a:p>
        </p:txBody>
      </p:sp>
    </p:spTree>
    <p:extLst>
      <p:ext uri="{BB962C8B-B14F-4D97-AF65-F5344CB8AC3E}">
        <p14:creationId xmlns:p14="http://schemas.microsoft.com/office/powerpoint/2010/main" val="404122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2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228600"/>
            <a:ext cx="3845379" cy="1857103"/>
          </a:xfrm>
        </p:spPr>
        <p:txBody>
          <a:bodyPr vert="horz" lIns="91440" tIns="45720" rIns="91440" bIns="45720" rtlCol="0" anchor="b">
            <a:normAutofit fontScale="90000"/>
          </a:bodyPr>
          <a:lstStyle/>
          <a:p>
            <a:pPr defTabSz="914400"/>
            <a:br>
              <a:rPr lang="en-US" sz="3400" spc="-50" dirty="0">
                <a:solidFill>
                  <a:schemeClr val="tx1">
                    <a:lumMod val="75000"/>
                    <a:lumOff val="25000"/>
                  </a:schemeClr>
                </a:solidFill>
              </a:rPr>
            </a:br>
            <a:br>
              <a:rPr lang="en-US" sz="3400" spc="-50" dirty="0">
                <a:solidFill>
                  <a:schemeClr val="tx1">
                    <a:lumMod val="75000"/>
                    <a:lumOff val="25000"/>
                  </a:schemeClr>
                </a:solidFill>
              </a:rPr>
            </a:br>
            <a:br>
              <a:rPr lang="en-US" sz="3400" spc="-50" dirty="0">
                <a:solidFill>
                  <a:schemeClr val="tx1">
                    <a:lumMod val="75000"/>
                    <a:lumOff val="25000"/>
                  </a:schemeClr>
                </a:solidFill>
              </a:rPr>
            </a:br>
            <a:br>
              <a:rPr lang="en-US" sz="3400" spc="-50" dirty="0">
                <a:solidFill>
                  <a:schemeClr val="tx1">
                    <a:lumMod val="75000"/>
                    <a:lumOff val="25000"/>
                  </a:schemeClr>
                </a:solidFill>
              </a:rPr>
            </a:br>
            <a:r>
              <a:rPr lang="en-US" sz="3400" spc="-50" dirty="0">
                <a:solidFill>
                  <a:schemeClr val="tx1">
                    <a:lumMod val="75000"/>
                    <a:lumOff val="25000"/>
                  </a:schemeClr>
                </a:solidFill>
              </a:rPr>
              <a:t>State v. Gregory </a:t>
            </a:r>
            <a:br>
              <a:rPr lang="en-US" sz="3400" spc="-50" dirty="0">
                <a:solidFill>
                  <a:schemeClr val="tx1">
                    <a:lumMod val="75000"/>
                    <a:lumOff val="25000"/>
                  </a:schemeClr>
                </a:solidFill>
              </a:rPr>
            </a:br>
            <a:r>
              <a:rPr lang="en-US" sz="3400" spc="-50" dirty="0">
                <a:solidFill>
                  <a:schemeClr val="tx1">
                    <a:lumMod val="75000"/>
                    <a:lumOff val="25000"/>
                  </a:schemeClr>
                </a:solidFill>
              </a:rPr>
              <a:t>Washington (2018)   </a:t>
            </a:r>
            <a:br>
              <a:rPr lang="en-US" sz="3400" spc="-50" dirty="0">
                <a:solidFill>
                  <a:schemeClr val="tx1">
                    <a:lumMod val="75000"/>
                    <a:lumOff val="25000"/>
                  </a:schemeClr>
                </a:solidFill>
              </a:rPr>
            </a:br>
            <a:br>
              <a:rPr lang="en-US" sz="3400" spc="-50" dirty="0">
                <a:solidFill>
                  <a:schemeClr val="tx1">
                    <a:lumMod val="75000"/>
                    <a:lumOff val="25000"/>
                  </a:schemeClr>
                </a:solidFill>
              </a:rPr>
            </a:br>
            <a:r>
              <a:rPr lang="en-US" sz="3400" spc="-50" dirty="0">
                <a:solidFill>
                  <a:schemeClr val="tx1">
                    <a:lumMod val="75000"/>
                    <a:lumOff val="25000"/>
                  </a:schemeClr>
                </a:solidFill>
              </a:rPr>
              <a:t>	</a:t>
            </a:r>
          </a:p>
        </p:txBody>
      </p:sp>
      <p:pic>
        <p:nvPicPr>
          <p:cNvPr id="5" name="Picture 4"/>
          <p:cNvPicPr>
            <a:picLocks noChangeAspect="1"/>
          </p:cNvPicPr>
          <p:nvPr/>
        </p:nvPicPr>
        <p:blipFill>
          <a:blip r:embed="rId3"/>
          <a:stretch>
            <a:fillRect/>
          </a:stretch>
        </p:blipFill>
        <p:spPr>
          <a:xfrm>
            <a:off x="482394" y="1766375"/>
            <a:ext cx="4088720" cy="3005209"/>
          </a:xfrm>
          <a:prstGeom prst="rect">
            <a:avLst/>
          </a:prstGeom>
        </p:spPr>
      </p:pic>
      <p:cxnSp>
        <p:nvCxnSpPr>
          <p:cNvPr id="27" name="Straight Connector 26">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808763" y="2198914"/>
            <a:ext cx="3845379" cy="3670180"/>
          </a:xfrm>
        </p:spPr>
        <p:txBody>
          <a:bodyPr vert="horz" lIns="0" tIns="45720" rIns="0" bIns="45720" rtlCol="0">
            <a:normAutofit fontScale="92500"/>
          </a:bodyPr>
          <a:lstStyle/>
          <a:p>
            <a:pPr defTabSz="914400"/>
            <a:r>
              <a:rPr lang="en-US" sz="1100" dirty="0"/>
              <a:t>Lose, lose, lose, win! </a:t>
            </a:r>
          </a:p>
          <a:p>
            <a:pPr marL="0" indent="0" defTabSz="914400">
              <a:buFont typeface="Calibri" panose="020F0502020204030204" pitchFamily="34" charset="0"/>
              <a:buNone/>
            </a:pPr>
            <a:r>
              <a:rPr lang="en-US" sz="1100" dirty="0"/>
              <a:t>Earlier cases:</a:t>
            </a:r>
          </a:p>
          <a:p>
            <a:pPr defTabSz="914400"/>
            <a:r>
              <a:rPr lang="en-US" sz="1100" dirty="0"/>
              <a:t>State Cross (2006) – three justices (Masden, Owens, Johnson)</a:t>
            </a:r>
          </a:p>
          <a:p>
            <a:pPr marL="433769" lvl="1" indent="-214313" defTabSz="914400"/>
            <a:r>
              <a:rPr lang="en-US" sz="1100" dirty="0"/>
              <a:t>The death penalty is unconstitutionally applied, like lightening </a:t>
            </a:r>
          </a:p>
          <a:p>
            <a:pPr defTabSz="914400"/>
            <a:r>
              <a:rPr lang="en-US" sz="1100" dirty="0"/>
              <a:t>Davis (Wiggins, </a:t>
            </a:r>
            <a:r>
              <a:rPr lang="en-US" sz="1100" dirty="0" err="1"/>
              <a:t>Fainhurst</a:t>
            </a:r>
            <a:r>
              <a:rPr lang="en-US" sz="1100" dirty="0"/>
              <a:t>, Stephens)</a:t>
            </a:r>
          </a:p>
          <a:p>
            <a:pPr marL="150876" lvl="1" indent="0" defTabSz="914400">
              <a:buFont typeface="Calibri" panose="020F0502020204030204" pitchFamily="34" charset="0"/>
              <a:buNone/>
            </a:pPr>
            <a:endParaRPr lang="en-US" sz="1100" dirty="0"/>
          </a:p>
          <a:p>
            <a:pPr marL="150876" lvl="1" indent="0" defTabSz="914400">
              <a:buFont typeface="Calibri" panose="020F0502020204030204" pitchFamily="34" charset="0"/>
              <a:buNone/>
            </a:pPr>
            <a:r>
              <a:rPr lang="en-US" sz="1100" dirty="0"/>
              <a:t>Growing number of cases about racial bias,  in addition to </a:t>
            </a:r>
            <a:r>
              <a:rPr lang="en-US" sz="1100" dirty="0" err="1"/>
              <a:t>Saintcalle</a:t>
            </a:r>
            <a:r>
              <a:rPr lang="en-US" sz="1100" dirty="0"/>
              <a:t>:</a:t>
            </a:r>
          </a:p>
          <a:p>
            <a:pPr marL="150876" lvl="1" indent="0" defTabSz="914400">
              <a:buFont typeface="Calibri" panose="020F0502020204030204" pitchFamily="34" charset="0"/>
              <a:buNone/>
            </a:pPr>
            <a:endParaRPr lang="en-US" sz="1100" dirty="0"/>
          </a:p>
          <a:p>
            <a:pPr marL="150876" lvl="1" indent="0" defTabSz="914400">
              <a:buFont typeface="Calibri" panose="020F0502020204030204" pitchFamily="34" charset="0"/>
              <a:buNone/>
            </a:pPr>
            <a:r>
              <a:rPr lang="en-US" sz="1100" dirty="0"/>
              <a:t>State v. Monday (2011, reversing, “black people don’t testify against black folk” and “</a:t>
            </a:r>
            <a:r>
              <a:rPr lang="en-US" sz="1100" dirty="0" err="1"/>
              <a:t>poleese</a:t>
            </a:r>
            <a:r>
              <a:rPr lang="en-US" sz="1100" dirty="0"/>
              <a:t>” when questioning Black witness)</a:t>
            </a:r>
          </a:p>
          <a:p>
            <a:pPr marL="150876" lvl="1" indent="0" defTabSz="914400">
              <a:buFont typeface="Calibri" panose="020F0502020204030204" pitchFamily="34" charset="0"/>
              <a:buNone/>
            </a:pPr>
            <a:endParaRPr lang="en-US" sz="1100" dirty="0"/>
          </a:p>
          <a:p>
            <a:pPr marL="150876" lvl="1" indent="0" defTabSz="914400">
              <a:buFont typeface="Calibri" panose="020F0502020204030204" pitchFamily="34" charset="0"/>
              <a:buNone/>
            </a:pPr>
            <a:r>
              <a:rPr lang="en-US" sz="1100" dirty="0"/>
              <a:t>In re Gentry (2014) (“where did you learn your ethics? In Harlem?”)</a:t>
            </a:r>
          </a:p>
          <a:p>
            <a:pPr marL="150876" lvl="1" indent="0" defTabSz="914400">
              <a:buFont typeface="Calibri" panose="020F0502020204030204" pitchFamily="34" charset="0"/>
              <a:buNone/>
            </a:pPr>
            <a:endParaRPr lang="en-US" sz="1100" dirty="0"/>
          </a:p>
          <a:p>
            <a:pPr marL="150876" lvl="1" indent="0" defTabSz="914400">
              <a:buFont typeface="Calibri" panose="020F0502020204030204" pitchFamily="34" charset="0"/>
              <a:buNone/>
            </a:pPr>
            <a:r>
              <a:rPr lang="en-US" sz="1100" dirty="0"/>
              <a:t>Broad coalition (prosecutor Dan Satterberg’s public opposition to death penalty; strong repeal campaign on the ground) </a:t>
            </a:r>
          </a:p>
          <a:p>
            <a:pPr marL="150876" lvl="1" indent="0" defTabSz="914400">
              <a:buFont typeface="Calibri" panose="020F0502020204030204" pitchFamily="34" charset="0"/>
              <a:buNone/>
            </a:pPr>
            <a:r>
              <a:rPr lang="en-US" sz="1100" dirty="0"/>
              <a:t> </a:t>
            </a:r>
          </a:p>
          <a:p>
            <a:pPr defTabSz="914400"/>
            <a:r>
              <a:rPr lang="en-US" sz="1100" dirty="0"/>
              <a:t>.   </a:t>
            </a:r>
          </a:p>
          <a:p>
            <a:pPr defTabSz="914400"/>
            <a:endParaRPr lang="en-US" sz="1100" dirty="0"/>
          </a:p>
          <a:p>
            <a:pPr marL="0" indent="0" defTabSz="914400">
              <a:buFont typeface="Calibri" panose="020F0502020204030204" pitchFamily="34" charset="0"/>
              <a:buNone/>
            </a:pPr>
            <a:endParaRPr lang="en-US" sz="1100" dirty="0"/>
          </a:p>
        </p:txBody>
      </p:sp>
      <p:sp>
        <p:nvSpPr>
          <p:cNvPr id="28" name="Rectangle 27">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9007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7212" y="742951"/>
            <a:ext cx="2607469" cy="4962524"/>
          </a:xfrm>
        </p:spPr>
        <p:txBody>
          <a:bodyPr vert="horz" lIns="91440" tIns="45720" rIns="91440" bIns="45720" rtlCol="0" anchor="ctr">
            <a:normAutofit/>
          </a:bodyPr>
          <a:lstStyle/>
          <a:p>
            <a:pPr algn="ctr"/>
            <a:r>
              <a:rPr lang="en-US" sz="4200" kern="1200">
                <a:solidFill>
                  <a:srgbClr val="FFFFFF"/>
                </a:solidFill>
                <a:latin typeface="+mj-lt"/>
                <a:ea typeface="+mj-ea"/>
                <a:cs typeface="+mj-cs"/>
              </a:rPr>
              <a:t>Broad Amici: judges, churches, former U.S attorney, civil rights groups </a:t>
            </a:r>
          </a:p>
        </p:txBody>
      </p:sp>
      <p:pic>
        <p:nvPicPr>
          <p:cNvPr id="4" name="Content Placeholder 3"/>
          <p:cNvPicPr>
            <a:picLocks noGrp="1" noChangeAspect="1"/>
          </p:cNvPicPr>
          <p:nvPr>
            <p:ph idx="1"/>
          </p:nvPr>
        </p:nvPicPr>
        <p:blipFill>
          <a:blip r:embed="rId3"/>
          <a:stretch>
            <a:fillRect/>
          </a:stretch>
        </p:blipFill>
        <p:spPr>
          <a:xfrm>
            <a:off x="3865366" y="1454620"/>
            <a:ext cx="4915159" cy="3956702"/>
          </a:xfrm>
          <a:prstGeom prst="rect">
            <a:avLst/>
          </a:prstGeom>
        </p:spPr>
      </p:pic>
    </p:spTree>
    <p:extLst>
      <p:ext uri="{BB962C8B-B14F-4D97-AF65-F5344CB8AC3E}">
        <p14:creationId xmlns:p14="http://schemas.microsoft.com/office/powerpoint/2010/main" val="110037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Office Theme">
  <a:themeElements>
    <a:clrScheme name="Impact_Sample_Template_Bordered_BoldBlueGray_Wide">
      <a:dk1>
        <a:srgbClr val="000000"/>
      </a:dk1>
      <a:lt1>
        <a:srgbClr val="FFFFFF"/>
      </a:lt1>
      <a:dk2>
        <a:srgbClr val="000000"/>
      </a:dk2>
      <a:lt2>
        <a:srgbClr val="A6A6A6"/>
      </a:lt2>
      <a:accent1>
        <a:srgbClr val="0070C0"/>
      </a:accent1>
      <a:accent2>
        <a:srgbClr val="D65F06"/>
      </a:accent2>
      <a:accent3>
        <a:srgbClr val="68A432"/>
      </a:accent3>
      <a:accent4>
        <a:srgbClr val="E51937"/>
      </a:accent4>
      <a:accent5>
        <a:srgbClr val="FFC82D"/>
      </a:accent5>
      <a:accent6>
        <a:srgbClr val="9454C3"/>
      </a:accent6>
      <a:hlink>
        <a:srgbClr val="FFFF00"/>
      </a:hlink>
      <a:folHlink>
        <a:srgbClr val="C00000"/>
      </a:folHlink>
    </a:clrScheme>
    <a:fontScheme name="Custom 1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53fc8b8-d7b6-4a49-82ba-35cdad86f4bf}" enabled="1" method="Standard" siteId="{735676e9-2494-4a0f-bf31-4bdea1e91986}" contentBits="0" removed="0"/>
</clbl:labelList>
</file>

<file path=docProps/app.xml><?xml version="1.0" encoding="utf-8"?>
<Properties xmlns="http://schemas.openxmlformats.org/officeDocument/2006/extended-properties" xmlns:vt="http://schemas.openxmlformats.org/officeDocument/2006/docPropsVTypes">
  <Template>Office 2013 - 2022 Theme</Template>
  <TotalTime>3227</TotalTime>
  <Words>1881</Words>
  <Application>Microsoft Office PowerPoint</Application>
  <PresentationFormat>On-screen Show (4:3)</PresentationFormat>
  <Paragraphs>280</Paragraphs>
  <Slides>39</Slides>
  <Notes>14</Notes>
  <HiddenSlides>0</HiddenSlides>
  <MMClips>1</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2013 - 2022 Theme</vt:lpstr>
      <vt:lpstr>Retrospect</vt:lpstr>
      <vt:lpstr>1_Office Theme</vt:lpstr>
      <vt:lpstr>Litigating Racism in the Death Penalty under State Laws and Constitutions</vt:lpstr>
      <vt:lpstr>McCleskey v. Kemp (1987) </vt:lpstr>
      <vt:lpstr>McCleskey v. Kemp (1987)</vt:lpstr>
      <vt:lpstr>Tony Amsterdam on litigating race after McCleskey v. Kemp (2007)</vt:lpstr>
      <vt:lpstr>STATE CONSTITUTIONS</vt:lpstr>
      <vt:lpstr>Connecticut (2015)    </vt:lpstr>
      <vt:lpstr>In the background . . .  </vt:lpstr>
      <vt:lpstr>    State v. Gregory  Washington (2018)      </vt:lpstr>
      <vt:lpstr>Broad Amici: judges, churches, former U.S attorney, civil rights groups </vt:lpstr>
      <vt:lpstr>Jeffery Robinson answers Washington State Supreme Court Justice Madsen</vt:lpstr>
      <vt:lpstr> </vt:lpstr>
      <vt:lpstr>Legal Framework</vt:lpstr>
      <vt:lpstr>Racial Discrimination &amp; the Kansas Death Penalty</vt:lpstr>
      <vt:lpstr>The Death Penalty is Infected With Racial Discrimination</vt:lpstr>
      <vt:lpstr>The Death Penalty is Infected With Racial Discrimination</vt:lpstr>
      <vt:lpstr>The Death Penalty is Infected With Racial Discrimination</vt:lpstr>
      <vt:lpstr>The Death Penalty is Infected With Racial Discrimination</vt:lpstr>
      <vt:lpstr>PowerPoint Presentation</vt:lpstr>
      <vt:lpstr>The Impact of Housing Segregation and Redlining</vt:lpstr>
      <vt:lpstr>Non-Death Qualification Exclusion of Black Kansans from Juries:  An Analysis of 133 Kansas Batson Appellate Decisions 1987-2024</vt:lpstr>
      <vt:lpstr>The Cost of the Kansas Death Penalty</vt:lpstr>
      <vt:lpstr>The Kansas Death Penalty Does Not Deter Crime</vt:lpstr>
      <vt:lpstr>STATE STATUTES </vt:lpstr>
      <vt:lpstr>North Carolina:  Hasson Bacote</vt:lpstr>
      <vt:lpstr>North Carolina Racial Justice Act</vt:lpstr>
      <vt:lpstr>2009 Racial Justice Act </vt:lpstr>
      <vt:lpstr>Statute or Legal Frame Drives            Research Questions</vt:lpstr>
      <vt:lpstr>PowerPoint Presentation</vt:lpstr>
      <vt:lpstr>PowerPoint Presentation</vt:lpstr>
      <vt:lpstr>Strike Rates for Death-Sentenced Cases Tried by  Bacote Prosecutor Gregory Butler</vt:lpstr>
      <vt:lpstr>PowerPoint Presentation</vt:lpstr>
      <vt:lpstr>NORTH CAROLINA DISTRICT ATTORNEY STATEWIDE  TRAINING 1995</vt:lpstr>
      <vt:lpstr>Prosecution “Cheat Sheet”</vt:lpstr>
      <vt:lpstr>Prosecutor notes demonstrate racial bias</vt:lpstr>
      <vt:lpstr>Prosecutor notes demonstrate racial bias</vt:lpstr>
      <vt:lpstr>Prosecutor notes demonstrate racial bias</vt:lpstr>
      <vt:lpstr>All-White Juries</vt:lpstr>
      <vt:lpstr>Juries With Only 1 Person of Color</vt:lpstr>
      <vt:lpstr>Virginia Repeal </vt:lpstr>
    </vt:vector>
  </TitlesOfParts>
  <Company>American Civil Liberties 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cstubbs</dc:creator>
  <cp:lastModifiedBy>Cassandra Stubbs</cp:lastModifiedBy>
  <cp:revision>86</cp:revision>
  <cp:lastPrinted>2012-05-04T14:33:23Z</cp:lastPrinted>
  <dcterms:created xsi:type="dcterms:W3CDTF">2011-11-07T20:25:42Z</dcterms:created>
  <dcterms:modified xsi:type="dcterms:W3CDTF">2025-04-23T13:12:12Z</dcterms:modified>
</cp:coreProperties>
</file>