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89" r:id="rId15"/>
    <p:sldId id="270" r:id="rId16"/>
    <p:sldId id="268" r:id="rId17"/>
    <p:sldId id="275" r:id="rId18"/>
    <p:sldId id="279" r:id="rId19"/>
    <p:sldId id="293" r:id="rId20"/>
    <p:sldId id="280" r:id="rId21"/>
    <p:sldId id="281" r:id="rId22"/>
    <p:sldId id="298" r:id="rId23"/>
    <p:sldId id="282" r:id="rId24"/>
    <p:sldId id="283" r:id="rId25"/>
    <p:sldId id="299" r:id="rId26"/>
    <p:sldId id="295" r:id="rId27"/>
    <p:sldId id="294" r:id="rId28"/>
    <p:sldId id="300" r:id="rId29"/>
    <p:sldId id="286" r:id="rId30"/>
    <p:sldId id="296" r:id="rId31"/>
    <p:sldId id="28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CA037-CF84-4F7A-B9CD-599EC8D5F604}" v="84" dt="2022-01-11T16:38:36.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17" d="100"/>
          <a:sy n="117" d="100"/>
        </p:scale>
        <p:origin x="1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 Cerda, Nicolás" userId="790e4f91-e58b-427a-b884-47a6a2e19e5e" providerId="ADAL" clId="{533CA037-CF84-4F7A-B9CD-599EC8D5F604}"/>
    <pc:docChg chg="undo custSel modSld modMainMaster">
      <pc:chgData name="de la Cerda, Nicolás" userId="790e4f91-e58b-427a-b884-47a6a2e19e5e" providerId="ADAL" clId="{533CA037-CF84-4F7A-B9CD-599EC8D5F604}" dt="2022-01-11T16:39:35.373" v="2137" actId="20577"/>
      <pc:docMkLst>
        <pc:docMk/>
      </pc:docMkLst>
      <pc:sldChg chg="modSp mod">
        <pc:chgData name="de la Cerda, Nicolás" userId="790e4f91-e58b-427a-b884-47a6a2e19e5e" providerId="ADAL" clId="{533CA037-CF84-4F7A-B9CD-599EC8D5F604}" dt="2022-01-05T15:03:47.729" v="657" actId="20577"/>
        <pc:sldMkLst>
          <pc:docMk/>
          <pc:sldMk cId="868473654" sldId="256"/>
        </pc:sldMkLst>
        <pc:spChg chg="mod">
          <ac:chgData name="de la Cerda, Nicolás" userId="790e4f91-e58b-427a-b884-47a6a2e19e5e" providerId="ADAL" clId="{533CA037-CF84-4F7A-B9CD-599EC8D5F604}" dt="2022-01-05T15:03:47.729" v="657" actId="20577"/>
          <ac:spMkLst>
            <pc:docMk/>
            <pc:sldMk cId="868473654" sldId="256"/>
            <ac:spMk id="3" creationId="{00000000-0000-0000-0000-000000000000}"/>
          </ac:spMkLst>
        </pc:spChg>
      </pc:sldChg>
      <pc:sldChg chg="addSp delSp modSp mod">
        <pc:chgData name="de la Cerda, Nicolás" userId="790e4f91-e58b-427a-b884-47a6a2e19e5e" providerId="ADAL" clId="{533CA037-CF84-4F7A-B9CD-599EC8D5F604}" dt="2022-01-11T13:29:54.308" v="819" actId="20577"/>
        <pc:sldMkLst>
          <pc:docMk/>
          <pc:sldMk cId="2523477441" sldId="257"/>
        </pc:sldMkLst>
        <pc:spChg chg="add del mod">
          <ac:chgData name="de la Cerda, Nicolás" userId="790e4f91-e58b-427a-b884-47a6a2e19e5e" providerId="ADAL" clId="{533CA037-CF84-4F7A-B9CD-599EC8D5F604}" dt="2021-11-28T19:35:07.518" v="366" actId="478"/>
          <ac:spMkLst>
            <pc:docMk/>
            <pc:sldMk cId="2523477441" sldId="257"/>
            <ac:spMk id="3" creationId="{1EF9A164-CF88-4938-AA6B-AD2F30E6415F}"/>
          </ac:spMkLst>
        </pc:spChg>
        <pc:spChg chg="del">
          <ac:chgData name="de la Cerda, Nicolás" userId="790e4f91-e58b-427a-b884-47a6a2e19e5e" providerId="ADAL" clId="{533CA037-CF84-4F7A-B9CD-599EC8D5F604}" dt="2022-01-05T15:02:21.817" v="632" actId="478"/>
          <ac:spMkLst>
            <pc:docMk/>
            <pc:sldMk cId="2523477441" sldId="257"/>
            <ac:spMk id="4" creationId="{00000000-0000-0000-0000-000000000000}"/>
          </ac:spMkLst>
        </pc:spChg>
        <pc:spChg chg="add mod">
          <ac:chgData name="de la Cerda, Nicolás" userId="790e4f91-e58b-427a-b884-47a6a2e19e5e" providerId="ADAL" clId="{533CA037-CF84-4F7A-B9CD-599EC8D5F604}" dt="2022-01-05T15:05:04.487" v="690" actId="313"/>
          <ac:spMkLst>
            <pc:docMk/>
            <pc:sldMk cId="2523477441" sldId="257"/>
            <ac:spMk id="7" creationId="{887A217E-47ED-42A9-8EAE-1C4070FF07E5}"/>
          </ac:spMkLst>
        </pc:spChg>
        <pc:graphicFrameChg chg="mod modGraphic">
          <ac:chgData name="de la Cerda, Nicolás" userId="790e4f91-e58b-427a-b884-47a6a2e19e5e" providerId="ADAL" clId="{533CA037-CF84-4F7A-B9CD-599EC8D5F604}" dt="2022-01-11T13:29:54.308" v="819" actId="20577"/>
          <ac:graphicFrameMkLst>
            <pc:docMk/>
            <pc:sldMk cId="2523477441" sldId="257"/>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0:49.033" v="825" actId="20577"/>
        <pc:sldMkLst>
          <pc:docMk/>
          <pc:sldMk cId="600299332" sldId="258"/>
        </pc:sldMkLst>
        <pc:spChg chg="del">
          <ac:chgData name="de la Cerda, Nicolás" userId="790e4f91-e58b-427a-b884-47a6a2e19e5e" providerId="ADAL" clId="{533CA037-CF84-4F7A-B9CD-599EC8D5F604}" dt="2022-01-05T15:02:24.917" v="634" actId="478"/>
          <ac:spMkLst>
            <pc:docMk/>
            <pc:sldMk cId="600299332" sldId="258"/>
            <ac:spMk id="4" creationId="{00000000-0000-0000-0000-000000000000}"/>
          </ac:spMkLst>
        </pc:spChg>
        <pc:spChg chg="add mod">
          <ac:chgData name="de la Cerda, Nicolás" userId="790e4f91-e58b-427a-b884-47a6a2e19e5e" providerId="ADAL" clId="{533CA037-CF84-4F7A-B9CD-599EC8D5F604}" dt="2022-01-05T15:05:05.988" v="692" actId="313"/>
          <ac:spMkLst>
            <pc:docMk/>
            <pc:sldMk cId="600299332" sldId="258"/>
            <ac:spMk id="7" creationId="{2446816B-A11E-4958-986C-705BD5133D00}"/>
          </ac:spMkLst>
        </pc:spChg>
        <pc:spChg chg="add del mod">
          <ac:chgData name="de la Cerda, Nicolás" userId="790e4f91-e58b-427a-b884-47a6a2e19e5e" providerId="ADAL" clId="{533CA037-CF84-4F7A-B9CD-599EC8D5F604}" dt="2021-11-28T19:26:22.474" v="314" actId="478"/>
          <ac:spMkLst>
            <pc:docMk/>
            <pc:sldMk cId="600299332" sldId="258"/>
            <ac:spMk id="7" creationId="{7EBA2E8E-8592-476F-8DD4-70BE1D84AE53}"/>
          </ac:spMkLst>
        </pc:spChg>
        <pc:graphicFrameChg chg="mod modGraphic">
          <ac:chgData name="de la Cerda, Nicolás" userId="790e4f91-e58b-427a-b884-47a6a2e19e5e" providerId="ADAL" clId="{533CA037-CF84-4F7A-B9CD-599EC8D5F604}" dt="2022-01-11T13:30:49.033" v="825" actId="20577"/>
          <ac:graphicFrameMkLst>
            <pc:docMk/>
            <pc:sldMk cId="600299332" sldId="258"/>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2:04.399" v="836" actId="20577"/>
        <pc:sldMkLst>
          <pc:docMk/>
          <pc:sldMk cId="1445355104" sldId="259"/>
        </pc:sldMkLst>
        <pc:spChg chg="mod">
          <ac:chgData name="de la Cerda, Nicolás" userId="790e4f91-e58b-427a-b884-47a6a2e19e5e" providerId="ADAL" clId="{533CA037-CF84-4F7A-B9CD-599EC8D5F604}" dt="2021-11-28T19:21:58.465" v="243" actId="1076"/>
          <ac:spMkLst>
            <pc:docMk/>
            <pc:sldMk cId="1445355104" sldId="259"/>
            <ac:spMk id="2" creationId="{00000000-0000-0000-0000-000000000000}"/>
          </ac:spMkLst>
        </pc:spChg>
        <pc:spChg chg="del">
          <ac:chgData name="de la Cerda, Nicolás" userId="790e4f91-e58b-427a-b884-47a6a2e19e5e" providerId="ADAL" clId="{533CA037-CF84-4F7A-B9CD-599EC8D5F604}" dt="2022-01-05T15:02:29.380" v="636" actId="478"/>
          <ac:spMkLst>
            <pc:docMk/>
            <pc:sldMk cId="1445355104" sldId="259"/>
            <ac:spMk id="4" creationId="{00000000-0000-0000-0000-000000000000}"/>
          </ac:spMkLst>
        </pc:spChg>
        <pc:spChg chg="add mod">
          <ac:chgData name="de la Cerda, Nicolás" userId="790e4f91-e58b-427a-b884-47a6a2e19e5e" providerId="ADAL" clId="{533CA037-CF84-4F7A-B9CD-599EC8D5F604}" dt="2022-01-05T15:05:07.209" v="694" actId="313"/>
          <ac:spMkLst>
            <pc:docMk/>
            <pc:sldMk cId="1445355104" sldId="259"/>
            <ac:spMk id="7" creationId="{7958A2F4-D601-4F3E-891D-74468448E5AC}"/>
          </ac:spMkLst>
        </pc:spChg>
        <pc:spChg chg="add del mod">
          <ac:chgData name="de la Cerda, Nicolás" userId="790e4f91-e58b-427a-b884-47a6a2e19e5e" providerId="ADAL" clId="{533CA037-CF84-4F7A-B9CD-599EC8D5F604}" dt="2021-11-28T19:26:25.661" v="315" actId="478"/>
          <ac:spMkLst>
            <pc:docMk/>
            <pc:sldMk cId="1445355104" sldId="259"/>
            <ac:spMk id="7" creationId="{9E3067F0-85EE-469E-B837-039DDFD5E6DA}"/>
          </ac:spMkLst>
        </pc:spChg>
        <pc:graphicFrameChg chg="mod modGraphic">
          <ac:chgData name="de la Cerda, Nicolás" userId="790e4f91-e58b-427a-b884-47a6a2e19e5e" providerId="ADAL" clId="{533CA037-CF84-4F7A-B9CD-599EC8D5F604}" dt="2022-01-11T13:32:04.399" v="836" actId="20577"/>
          <ac:graphicFrameMkLst>
            <pc:docMk/>
            <pc:sldMk cId="1445355104" sldId="259"/>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3:11.571" v="848" actId="20577"/>
        <pc:sldMkLst>
          <pc:docMk/>
          <pc:sldMk cId="556916905" sldId="260"/>
        </pc:sldMkLst>
        <pc:spChg chg="mod">
          <ac:chgData name="de la Cerda, Nicolás" userId="790e4f91-e58b-427a-b884-47a6a2e19e5e" providerId="ADAL" clId="{533CA037-CF84-4F7A-B9CD-599EC8D5F604}" dt="2021-11-28T19:23:21.545" v="269" actId="1076"/>
          <ac:spMkLst>
            <pc:docMk/>
            <pc:sldMk cId="556916905" sldId="260"/>
            <ac:spMk id="2" creationId="{00000000-0000-0000-0000-000000000000}"/>
          </ac:spMkLst>
        </pc:spChg>
        <pc:spChg chg="del">
          <ac:chgData name="de la Cerda, Nicolás" userId="790e4f91-e58b-427a-b884-47a6a2e19e5e" providerId="ADAL" clId="{533CA037-CF84-4F7A-B9CD-599EC8D5F604}" dt="2022-01-05T15:02:33.857" v="638" actId="478"/>
          <ac:spMkLst>
            <pc:docMk/>
            <pc:sldMk cId="556916905" sldId="260"/>
            <ac:spMk id="4" creationId="{00000000-0000-0000-0000-000000000000}"/>
          </ac:spMkLst>
        </pc:spChg>
        <pc:spChg chg="add del mod">
          <ac:chgData name="de la Cerda, Nicolás" userId="790e4f91-e58b-427a-b884-47a6a2e19e5e" providerId="ADAL" clId="{533CA037-CF84-4F7A-B9CD-599EC8D5F604}" dt="2021-11-28T19:26:30.123" v="316" actId="478"/>
          <ac:spMkLst>
            <pc:docMk/>
            <pc:sldMk cId="556916905" sldId="260"/>
            <ac:spMk id="7" creationId="{1DCA50DF-63E9-4762-BE44-A0E8D231D142}"/>
          </ac:spMkLst>
        </pc:spChg>
        <pc:spChg chg="add mod">
          <ac:chgData name="de la Cerda, Nicolás" userId="790e4f91-e58b-427a-b884-47a6a2e19e5e" providerId="ADAL" clId="{533CA037-CF84-4F7A-B9CD-599EC8D5F604}" dt="2022-01-05T15:05:08.277" v="696" actId="313"/>
          <ac:spMkLst>
            <pc:docMk/>
            <pc:sldMk cId="556916905" sldId="260"/>
            <ac:spMk id="7" creationId="{F0D1D4AB-01C3-48BE-BA7F-FDB21C5FE8C7}"/>
          </ac:spMkLst>
        </pc:spChg>
        <pc:graphicFrameChg chg="mod modGraphic">
          <ac:chgData name="de la Cerda, Nicolás" userId="790e4f91-e58b-427a-b884-47a6a2e19e5e" providerId="ADAL" clId="{533CA037-CF84-4F7A-B9CD-599EC8D5F604}" dt="2022-01-11T13:33:11.571" v="848" actId="20577"/>
          <ac:graphicFrameMkLst>
            <pc:docMk/>
            <pc:sldMk cId="556916905" sldId="260"/>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4:02.139" v="859" actId="20577"/>
        <pc:sldMkLst>
          <pc:docMk/>
          <pc:sldMk cId="489819175" sldId="261"/>
        </pc:sldMkLst>
        <pc:spChg chg="del">
          <ac:chgData name="de la Cerda, Nicolás" userId="790e4f91-e58b-427a-b884-47a6a2e19e5e" providerId="ADAL" clId="{533CA037-CF84-4F7A-B9CD-599EC8D5F604}" dt="2022-01-05T15:02:37.908" v="640" actId="478"/>
          <ac:spMkLst>
            <pc:docMk/>
            <pc:sldMk cId="489819175" sldId="261"/>
            <ac:spMk id="4" creationId="{00000000-0000-0000-0000-000000000000}"/>
          </ac:spMkLst>
        </pc:spChg>
        <pc:spChg chg="add mod">
          <ac:chgData name="de la Cerda, Nicolás" userId="790e4f91-e58b-427a-b884-47a6a2e19e5e" providerId="ADAL" clId="{533CA037-CF84-4F7A-B9CD-599EC8D5F604}" dt="2022-01-05T15:05:09.567" v="698" actId="313"/>
          <ac:spMkLst>
            <pc:docMk/>
            <pc:sldMk cId="489819175" sldId="261"/>
            <ac:spMk id="7" creationId="{CA191D65-7817-43C8-B33F-D958F8169798}"/>
          </ac:spMkLst>
        </pc:spChg>
        <pc:graphicFrameChg chg="mod modGraphic">
          <ac:chgData name="de la Cerda, Nicolás" userId="790e4f91-e58b-427a-b884-47a6a2e19e5e" providerId="ADAL" clId="{533CA037-CF84-4F7A-B9CD-599EC8D5F604}" dt="2022-01-11T13:34:02.139" v="859" actId="20577"/>
          <ac:graphicFrameMkLst>
            <pc:docMk/>
            <pc:sldMk cId="489819175" sldId="261"/>
            <ac:graphicFrameMk id="6" creationId="{00000000-0000-0000-0000-000000000000}"/>
          </ac:graphicFrameMkLst>
        </pc:graphicFrameChg>
      </pc:sldChg>
      <pc:sldChg chg="delSp modSp mod">
        <pc:chgData name="de la Cerda, Nicolás" userId="790e4f91-e58b-427a-b884-47a6a2e19e5e" providerId="ADAL" clId="{533CA037-CF84-4F7A-B9CD-599EC8D5F604}" dt="2022-01-11T13:35:24.742" v="875" actId="20577"/>
        <pc:sldMkLst>
          <pc:docMk/>
          <pc:sldMk cId="3604808027" sldId="262"/>
        </pc:sldMkLst>
        <pc:spChg chg="del">
          <ac:chgData name="de la Cerda, Nicolás" userId="790e4f91-e58b-427a-b884-47a6a2e19e5e" providerId="ADAL" clId="{533CA037-CF84-4F7A-B9CD-599EC8D5F604}" dt="2021-11-28T19:28:08.707" v="322" actId="478"/>
          <ac:spMkLst>
            <pc:docMk/>
            <pc:sldMk cId="3604808027" sldId="262"/>
            <ac:spMk id="4" creationId="{00000000-0000-0000-0000-000000000000}"/>
          </ac:spMkLst>
        </pc:spChg>
        <pc:graphicFrameChg chg="mod modGraphic">
          <ac:chgData name="de la Cerda, Nicolás" userId="790e4f91-e58b-427a-b884-47a6a2e19e5e" providerId="ADAL" clId="{533CA037-CF84-4F7A-B9CD-599EC8D5F604}" dt="2022-01-11T13:35:24.742" v="875" actId="20577"/>
          <ac:graphicFrameMkLst>
            <pc:docMk/>
            <pc:sldMk cId="3604808027" sldId="262"/>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6:10.405" v="884" actId="20577"/>
        <pc:sldMkLst>
          <pc:docMk/>
          <pc:sldMk cId="3113563420" sldId="263"/>
        </pc:sldMkLst>
        <pc:spChg chg="del">
          <ac:chgData name="de la Cerda, Nicolás" userId="790e4f91-e58b-427a-b884-47a6a2e19e5e" providerId="ADAL" clId="{533CA037-CF84-4F7A-B9CD-599EC8D5F604}" dt="2022-01-05T15:02:46.687" v="642" actId="478"/>
          <ac:spMkLst>
            <pc:docMk/>
            <pc:sldMk cId="3113563420" sldId="263"/>
            <ac:spMk id="4" creationId="{00000000-0000-0000-0000-000000000000}"/>
          </ac:spMkLst>
        </pc:spChg>
        <pc:spChg chg="add mod">
          <ac:chgData name="de la Cerda, Nicolás" userId="790e4f91-e58b-427a-b884-47a6a2e19e5e" providerId="ADAL" clId="{533CA037-CF84-4F7A-B9CD-599EC8D5F604}" dt="2022-01-05T15:05:11.329" v="701" actId="313"/>
          <ac:spMkLst>
            <pc:docMk/>
            <pc:sldMk cId="3113563420" sldId="263"/>
            <ac:spMk id="7" creationId="{982F00FD-DA31-4EB0-809A-9F7628048EE3}"/>
          </ac:spMkLst>
        </pc:spChg>
        <pc:graphicFrameChg chg="mod modGraphic">
          <ac:chgData name="de la Cerda, Nicolás" userId="790e4f91-e58b-427a-b884-47a6a2e19e5e" providerId="ADAL" clId="{533CA037-CF84-4F7A-B9CD-599EC8D5F604}" dt="2022-01-11T13:36:10.405" v="884" actId="20577"/>
          <ac:graphicFrameMkLst>
            <pc:docMk/>
            <pc:sldMk cId="3113563420" sldId="263"/>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37:33.669" v="903" actId="20577"/>
        <pc:sldMkLst>
          <pc:docMk/>
          <pc:sldMk cId="1985321713" sldId="264"/>
        </pc:sldMkLst>
        <pc:spChg chg="mod">
          <ac:chgData name="de la Cerda, Nicolás" userId="790e4f91-e58b-427a-b884-47a6a2e19e5e" providerId="ADAL" clId="{533CA037-CF84-4F7A-B9CD-599EC8D5F604}" dt="2021-11-28T19:29:35.747" v="352" actId="1076"/>
          <ac:spMkLst>
            <pc:docMk/>
            <pc:sldMk cId="1985321713" sldId="264"/>
            <ac:spMk id="2" creationId="{00000000-0000-0000-0000-000000000000}"/>
          </ac:spMkLst>
        </pc:spChg>
        <pc:spChg chg="del">
          <ac:chgData name="de la Cerda, Nicolás" userId="790e4f91-e58b-427a-b884-47a6a2e19e5e" providerId="ADAL" clId="{533CA037-CF84-4F7A-B9CD-599EC8D5F604}" dt="2022-01-05T15:02:50.368" v="644" actId="478"/>
          <ac:spMkLst>
            <pc:docMk/>
            <pc:sldMk cId="1985321713" sldId="264"/>
            <ac:spMk id="4" creationId="{00000000-0000-0000-0000-000000000000}"/>
          </ac:spMkLst>
        </pc:spChg>
        <pc:spChg chg="add mod">
          <ac:chgData name="de la Cerda, Nicolás" userId="790e4f91-e58b-427a-b884-47a6a2e19e5e" providerId="ADAL" clId="{533CA037-CF84-4F7A-B9CD-599EC8D5F604}" dt="2022-01-05T15:05:12.267" v="703" actId="313"/>
          <ac:spMkLst>
            <pc:docMk/>
            <pc:sldMk cId="1985321713" sldId="264"/>
            <ac:spMk id="7" creationId="{843BE2C2-0793-4C03-8FA5-77416DBE466D}"/>
          </ac:spMkLst>
        </pc:spChg>
        <pc:graphicFrameChg chg="mod modGraphic">
          <ac:chgData name="de la Cerda, Nicolás" userId="790e4f91-e58b-427a-b884-47a6a2e19e5e" providerId="ADAL" clId="{533CA037-CF84-4F7A-B9CD-599EC8D5F604}" dt="2022-01-11T13:37:33.669" v="903" actId="20577"/>
          <ac:graphicFrameMkLst>
            <pc:docMk/>
            <pc:sldMk cId="1985321713" sldId="264"/>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48:23.629" v="926" actId="167"/>
        <pc:sldMkLst>
          <pc:docMk/>
          <pc:sldMk cId="530454223" sldId="265"/>
        </pc:sldMkLst>
        <pc:spChg chg="add del mod">
          <ac:chgData name="de la Cerda, Nicolás" userId="790e4f91-e58b-427a-b884-47a6a2e19e5e" providerId="ADAL" clId="{533CA037-CF84-4F7A-B9CD-599EC8D5F604}" dt="2022-01-11T13:47:46.653" v="906" actId="478"/>
          <ac:spMkLst>
            <pc:docMk/>
            <pc:sldMk cId="530454223" sldId="265"/>
            <ac:spMk id="3" creationId="{6E2BF672-486F-4A02-A551-53FDAF481F0C}"/>
          </ac:spMkLst>
        </pc:spChg>
        <pc:spChg chg="mod">
          <ac:chgData name="de la Cerda, Nicolás" userId="790e4f91-e58b-427a-b884-47a6a2e19e5e" providerId="ADAL" clId="{533CA037-CF84-4F7A-B9CD-599EC8D5F604}" dt="2022-01-05T15:04:07.304" v="658" actId="313"/>
          <ac:spMkLst>
            <pc:docMk/>
            <pc:sldMk cId="530454223" sldId="265"/>
            <ac:spMk id="4" creationId="{00000000-0000-0000-0000-000000000000}"/>
          </ac:spMkLst>
        </pc:spChg>
        <pc:spChg chg="add del mod">
          <ac:chgData name="de la Cerda, Nicolás" userId="790e4f91-e58b-427a-b884-47a6a2e19e5e" providerId="ADAL" clId="{533CA037-CF84-4F7A-B9CD-599EC8D5F604}" dt="2021-11-28T20:34:04.540" v="368"/>
          <ac:spMkLst>
            <pc:docMk/>
            <pc:sldMk cId="530454223" sldId="265"/>
            <ac:spMk id="6" creationId="{8A998212-0832-4EDC-8DD5-19FACED91ADA}"/>
          </ac:spMkLst>
        </pc:spChg>
        <pc:spChg chg="add del mod">
          <ac:chgData name="de la Cerda, Nicolás" userId="790e4f91-e58b-427a-b884-47a6a2e19e5e" providerId="ADAL" clId="{533CA037-CF84-4F7A-B9CD-599EC8D5F604}" dt="2022-01-11T13:47:40.310" v="904" actId="478"/>
          <ac:spMkLst>
            <pc:docMk/>
            <pc:sldMk cId="530454223" sldId="265"/>
            <ac:spMk id="9" creationId="{2140DAE8-007D-49C2-B537-EF7411731CC8}"/>
          </ac:spMkLst>
        </pc:spChg>
        <pc:picChg chg="del mod">
          <ac:chgData name="de la Cerda, Nicolás" userId="790e4f91-e58b-427a-b884-47a6a2e19e5e" providerId="ADAL" clId="{533CA037-CF84-4F7A-B9CD-599EC8D5F604}" dt="2021-11-28T20:34:03.979" v="367" actId="478"/>
          <ac:picMkLst>
            <pc:docMk/>
            <pc:sldMk cId="530454223" sldId="265"/>
            <ac:picMk id="3" creationId="{00000000-0000-0000-0000-000000000000}"/>
          </ac:picMkLst>
        </pc:picChg>
        <pc:picChg chg="add mod ord">
          <ac:chgData name="de la Cerda, Nicolás" userId="790e4f91-e58b-427a-b884-47a6a2e19e5e" providerId="ADAL" clId="{533CA037-CF84-4F7A-B9CD-599EC8D5F604}" dt="2022-01-11T13:48:23.629" v="926" actId="167"/>
          <ac:picMkLst>
            <pc:docMk/>
            <pc:sldMk cId="530454223" sldId="265"/>
            <ac:picMk id="7" creationId="{FEB201F8-B044-4CBE-BACB-C3CCFB687235}"/>
          </ac:picMkLst>
        </pc:picChg>
        <pc:picChg chg="add del mod">
          <ac:chgData name="de la Cerda, Nicolás" userId="790e4f91-e58b-427a-b884-47a6a2e19e5e" providerId="ADAL" clId="{533CA037-CF84-4F7A-B9CD-599EC8D5F604}" dt="2022-01-11T13:47:42.004" v="905" actId="478"/>
          <ac:picMkLst>
            <pc:docMk/>
            <pc:sldMk cId="530454223" sldId="265"/>
            <ac:picMk id="8" creationId="{C6D7CECB-BF98-4211-B02B-03F514B6AEC2}"/>
          </ac:picMkLst>
        </pc:picChg>
      </pc:sldChg>
      <pc:sldChg chg="addSp delSp modSp mod">
        <pc:chgData name="de la Cerda, Nicolás" userId="790e4f91-e58b-427a-b884-47a6a2e19e5e" providerId="ADAL" clId="{533CA037-CF84-4F7A-B9CD-599EC8D5F604}" dt="2022-01-11T13:49:18.259" v="936" actId="20577"/>
        <pc:sldMkLst>
          <pc:docMk/>
          <pc:sldMk cId="3463601937" sldId="266"/>
        </pc:sldMkLst>
        <pc:spChg chg="del">
          <ac:chgData name="de la Cerda, Nicolás" userId="790e4f91-e58b-427a-b884-47a6a2e19e5e" providerId="ADAL" clId="{533CA037-CF84-4F7A-B9CD-599EC8D5F604}" dt="2022-01-05T15:02:58.168" v="646" actId="478"/>
          <ac:spMkLst>
            <pc:docMk/>
            <pc:sldMk cId="3463601937" sldId="266"/>
            <ac:spMk id="4" creationId="{00000000-0000-0000-0000-000000000000}"/>
          </ac:spMkLst>
        </pc:spChg>
        <pc:spChg chg="add mod">
          <ac:chgData name="de la Cerda, Nicolás" userId="790e4f91-e58b-427a-b884-47a6a2e19e5e" providerId="ADAL" clId="{533CA037-CF84-4F7A-B9CD-599EC8D5F604}" dt="2022-01-05T15:05:13.189" v="705" actId="313"/>
          <ac:spMkLst>
            <pc:docMk/>
            <pc:sldMk cId="3463601937" sldId="266"/>
            <ac:spMk id="7" creationId="{DAA5EA3A-39F5-411E-A445-C8D830C1260C}"/>
          </ac:spMkLst>
        </pc:spChg>
        <pc:graphicFrameChg chg="mod modGraphic">
          <ac:chgData name="de la Cerda, Nicolás" userId="790e4f91-e58b-427a-b884-47a6a2e19e5e" providerId="ADAL" clId="{533CA037-CF84-4F7A-B9CD-599EC8D5F604}" dt="2022-01-11T13:49:18.259" v="936" actId="20577"/>
          <ac:graphicFrameMkLst>
            <pc:docMk/>
            <pc:sldMk cId="3463601937" sldId="266"/>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3:50:39.614" v="948" actId="20577"/>
        <pc:sldMkLst>
          <pc:docMk/>
          <pc:sldMk cId="3959199471" sldId="267"/>
        </pc:sldMkLst>
        <pc:spChg chg="del">
          <ac:chgData name="de la Cerda, Nicolás" userId="790e4f91-e58b-427a-b884-47a6a2e19e5e" providerId="ADAL" clId="{533CA037-CF84-4F7A-B9CD-599EC8D5F604}" dt="2022-01-05T15:03:01.600" v="648" actId="478"/>
          <ac:spMkLst>
            <pc:docMk/>
            <pc:sldMk cId="3959199471" sldId="267"/>
            <ac:spMk id="4" creationId="{00000000-0000-0000-0000-000000000000}"/>
          </ac:spMkLst>
        </pc:spChg>
        <pc:spChg chg="add mod">
          <ac:chgData name="de la Cerda, Nicolás" userId="790e4f91-e58b-427a-b884-47a6a2e19e5e" providerId="ADAL" clId="{533CA037-CF84-4F7A-B9CD-599EC8D5F604}" dt="2022-01-05T15:05:14.178" v="707" actId="313"/>
          <ac:spMkLst>
            <pc:docMk/>
            <pc:sldMk cId="3959199471" sldId="267"/>
            <ac:spMk id="7" creationId="{EDA220C7-5567-4785-8E97-4BD2985D655D}"/>
          </ac:spMkLst>
        </pc:spChg>
        <pc:graphicFrameChg chg="mod modGraphic">
          <ac:chgData name="de la Cerda, Nicolás" userId="790e4f91-e58b-427a-b884-47a6a2e19e5e" providerId="ADAL" clId="{533CA037-CF84-4F7A-B9CD-599EC8D5F604}" dt="2022-01-11T13:50:39.614" v="948" actId="20577"/>
          <ac:graphicFrameMkLst>
            <pc:docMk/>
            <pc:sldMk cId="3959199471" sldId="267"/>
            <ac:graphicFrameMk id="6" creationId="{00000000-0000-0000-0000-000000000000}"/>
          </ac:graphicFrameMkLst>
        </pc:graphicFrameChg>
      </pc:sldChg>
      <pc:sldChg chg="addSp delSp modSp mod setBg">
        <pc:chgData name="de la Cerda, Nicolás" userId="790e4f91-e58b-427a-b884-47a6a2e19e5e" providerId="ADAL" clId="{533CA037-CF84-4F7A-B9CD-599EC8D5F604}" dt="2022-01-11T16:33:05.375" v="1969" actId="12788"/>
        <pc:sldMkLst>
          <pc:docMk/>
          <pc:sldMk cId="3563591827" sldId="268"/>
        </pc:sldMkLst>
        <pc:spChg chg="add del mod">
          <ac:chgData name="de la Cerda, Nicolás" userId="790e4f91-e58b-427a-b884-47a6a2e19e5e" providerId="ADAL" clId="{533CA037-CF84-4F7A-B9CD-599EC8D5F604}" dt="2022-01-11T14:24:57.232" v="1223" actId="478"/>
          <ac:spMkLst>
            <pc:docMk/>
            <pc:sldMk cId="3563591827" sldId="268"/>
            <ac:spMk id="3" creationId="{AC558DEC-95E6-45EE-A138-5157FF44724C}"/>
          </ac:spMkLst>
        </pc:spChg>
        <pc:spChg chg="del mod">
          <ac:chgData name="de la Cerda, Nicolás" userId="790e4f91-e58b-427a-b884-47a6a2e19e5e" providerId="ADAL" clId="{533CA037-CF84-4F7A-B9CD-599EC8D5F604}" dt="2022-01-05T15:03:12.399" v="650" actId="478"/>
          <ac:spMkLst>
            <pc:docMk/>
            <pc:sldMk cId="3563591827" sldId="268"/>
            <ac:spMk id="4" creationId="{00000000-0000-0000-0000-000000000000}"/>
          </ac:spMkLst>
        </pc:spChg>
        <pc:spChg chg="mod">
          <ac:chgData name="de la Cerda, Nicolás" userId="790e4f91-e58b-427a-b884-47a6a2e19e5e" providerId="ADAL" clId="{533CA037-CF84-4F7A-B9CD-599EC8D5F604}" dt="2021-11-29T01:40:48.207" v="494" actId="26606"/>
          <ac:spMkLst>
            <pc:docMk/>
            <pc:sldMk cId="3563591827" sldId="268"/>
            <ac:spMk id="5" creationId="{00000000-0000-0000-0000-000000000000}"/>
          </ac:spMkLst>
        </pc:spChg>
        <pc:spChg chg="add mod">
          <ac:chgData name="de la Cerda, Nicolás" userId="790e4f91-e58b-427a-b884-47a6a2e19e5e" providerId="ADAL" clId="{533CA037-CF84-4F7A-B9CD-599EC8D5F604}" dt="2022-01-05T15:05:15.358" v="708" actId="313"/>
          <ac:spMkLst>
            <pc:docMk/>
            <pc:sldMk cId="3563591827" sldId="268"/>
            <ac:spMk id="6" creationId="{97385E58-B65E-46C1-928E-DBBDF8AF262A}"/>
          </ac:spMkLst>
        </pc:spChg>
        <pc:spChg chg="add del mod">
          <ac:chgData name="de la Cerda, Nicolás" userId="790e4f91-e58b-427a-b884-47a6a2e19e5e" providerId="ADAL" clId="{533CA037-CF84-4F7A-B9CD-599EC8D5F604}" dt="2021-11-29T01:40:36.857" v="490"/>
          <ac:spMkLst>
            <pc:docMk/>
            <pc:sldMk cId="3563591827" sldId="268"/>
            <ac:spMk id="6" creationId="{A00F0B83-36F3-4319-989A-C5081721A6D4}"/>
          </ac:spMkLst>
        </pc:spChg>
        <pc:spChg chg="add del mod">
          <ac:chgData name="de la Cerda, Nicolás" userId="790e4f91-e58b-427a-b884-47a6a2e19e5e" providerId="ADAL" clId="{533CA037-CF84-4F7A-B9CD-599EC8D5F604}" dt="2022-01-11T14:24:55.149" v="1222" actId="478"/>
          <ac:spMkLst>
            <pc:docMk/>
            <pc:sldMk cId="3563591827" sldId="268"/>
            <ac:spMk id="9" creationId="{0EF5E14D-9197-4867-9DA5-27007FD5314E}"/>
          </ac:spMkLst>
        </pc:spChg>
        <pc:picChg chg="del">
          <ac:chgData name="de la Cerda, Nicolás" userId="790e4f91-e58b-427a-b884-47a6a2e19e5e" providerId="ADAL" clId="{533CA037-CF84-4F7A-B9CD-599EC8D5F604}" dt="2021-11-29T01:40:36.367" v="489" actId="478"/>
          <ac:picMkLst>
            <pc:docMk/>
            <pc:sldMk cId="3563591827" sldId="268"/>
            <ac:picMk id="3" creationId="{00000000-0000-0000-0000-000000000000}"/>
          </ac:picMkLst>
        </pc:picChg>
        <pc:picChg chg="add mod">
          <ac:chgData name="de la Cerda, Nicolás" userId="790e4f91-e58b-427a-b884-47a6a2e19e5e" providerId="ADAL" clId="{533CA037-CF84-4F7A-B9CD-599EC8D5F604}" dt="2022-01-11T16:33:05.375" v="1969" actId="12788"/>
          <ac:picMkLst>
            <pc:docMk/>
            <pc:sldMk cId="3563591827" sldId="268"/>
            <ac:picMk id="3" creationId="{7085FA48-C4A6-497C-991C-DFBE80615A39}"/>
          </ac:picMkLst>
        </pc:picChg>
        <pc:picChg chg="add del mod">
          <ac:chgData name="de la Cerda, Nicolás" userId="790e4f91-e58b-427a-b884-47a6a2e19e5e" providerId="ADAL" clId="{533CA037-CF84-4F7A-B9CD-599EC8D5F604}" dt="2022-01-11T14:26:17.562" v="1244" actId="478"/>
          <ac:picMkLst>
            <pc:docMk/>
            <pc:sldMk cId="3563591827" sldId="268"/>
            <ac:picMk id="7" creationId="{2D39190D-0FDC-429A-AB23-AB76341B66C9}"/>
          </ac:picMkLst>
        </pc:picChg>
        <pc:picChg chg="add del mod ord">
          <ac:chgData name="de la Cerda, Nicolás" userId="790e4f91-e58b-427a-b884-47a6a2e19e5e" providerId="ADAL" clId="{533CA037-CF84-4F7A-B9CD-599EC8D5F604}" dt="2022-01-11T14:24:53.252" v="1221" actId="478"/>
          <ac:picMkLst>
            <pc:docMk/>
            <pc:sldMk cId="3563591827" sldId="268"/>
            <ac:picMk id="8" creationId="{DC55E5D0-5C42-454A-897D-ED7E03B8AF89}"/>
          </ac:picMkLst>
        </pc:picChg>
        <pc:picChg chg="add del mod">
          <ac:chgData name="de la Cerda, Nicolás" userId="790e4f91-e58b-427a-b884-47a6a2e19e5e" providerId="ADAL" clId="{533CA037-CF84-4F7A-B9CD-599EC8D5F604}" dt="2022-01-11T16:32:56.412" v="1948" actId="478"/>
          <ac:picMkLst>
            <pc:docMk/>
            <pc:sldMk cId="3563591827" sldId="268"/>
            <ac:picMk id="11" creationId="{96A6EFE8-DF24-4552-88E0-01212B39BE2F}"/>
          </ac:picMkLst>
        </pc:picChg>
      </pc:sldChg>
      <pc:sldChg chg="addSp delSp modSp mod">
        <pc:chgData name="de la Cerda, Nicolás" userId="790e4f91-e58b-427a-b884-47a6a2e19e5e" providerId="ADAL" clId="{533CA037-CF84-4F7A-B9CD-599EC8D5F604}" dt="2022-01-11T16:30:54.203" v="1896" actId="167"/>
        <pc:sldMkLst>
          <pc:docMk/>
          <pc:sldMk cId="1601995487" sldId="269"/>
        </pc:sldMkLst>
        <pc:spChg chg="add del mod">
          <ac:chgData name="de la Cerda, Nicolás" userId="790e4f91-e58b-427a-b884-47a6a2e19e5e" providerId="ADAL" clId="{533CA037-CF84-4F7A-B9CD-599EC8D5F604}" dt="2022-01-11T14:05:22.283" v="951" actId="478"/>
          <ac:spMkLst>
            <pc:docMk/>
            <pc:sldMk cId="1601995487" sldId="269"/>
            <ac:spMk id="3" creationId="{31CFF9C3-804E-4D8D-8EA8-A25EA89B4230}"/>
          </ac:spMkLst>
        </pc:spChg>
        <pc:spChg chg="mod">
          <ac:chgData name="de la Cerda, Nicolás" userId="790e4f91-e58b-427a-b884-47a6a2e19e5e" providerId="ADAL" clId="{533CA037-CF84-4F7A-B9CD-599EC8D5F604}" dt="2022-01-05T15:04:08.671" v="659" actId="313"/>
          <ac:spMkLst>
            <pc:docMk/>
            <pc:sldMk cId="1601995487" sldId="269"/>
            <ac:spMk id="4" creationId="{00000000-0000-0000-0000-000000000000}"/>
          </ac:spMkLst>
        </pc:spChg>
        <pc:spChg chg="add del mod">
          <ac:chgData name="de la Cerda, Nicolás" userId="790e4f91-e58b-427a-b884-47a6a2e19e5e" providerId="ADAL" clId="{533CA037-CF84-4F7A-B9CD-599EC8D5F604}" dt="2022-01-11T14:05:20.308" v="950" actId="478"/>
          <ac:spMkLst>
            <pc:docMk/>
            <pc:sldMk cId="1601995487" sldId="269"/>
            <ac:spMk id="6" creationId="{8A96D6C8-3013-4149-AA4F-1DE37034FEDE}"/>
          </ac:spMkLst>
        </pc:spChg>
        <pc:spChg chg="add del mod">
          <ac:chgData name="de la Cerda, Nicolás" userId="790e4f91-e58b-427a-b884-47a6a2e19e5e" providerId="ADAL" clId="{533CA037-CF84-4F7A-B9CD-599EC8D5F604}" dt="2021-11-28T21:12:10.379" v="461"/>
          <ac:spMkLst>
            <pc:docMk/>
            <pc:sldMk cId="1601995487" sldId="269"/>
            <ac:spMk id="6" creationId="{8E25A18E-B18B-4427-8017-DA38AE78892F}"/>
          </ac:spMkLst>
        </pc:spChg>
        <pc:picChg chg="del">
          <ac:chgData name="de la Cerda, Nicolás" userId="790e4f91-e58b-427a-b884-47a6a2e19e5e" providerId="ADAL" clId="{533CA037-CF84-4F7A-B9CD-599EC8D5F604}" dt="2021-11-28T21:12:06.538" v="460" actId="478"/>
          <ac:picMkLst>
            <pc:docMk/>
            <pc:sldMk cId="1601995487" sldId="269"/>
            <ac:picMk id="3" creationId="{00000000-0000-0000-0000-000000000000}"/>
          </ac:picMkLst>
        </pc:picChg>
        <pc:picChg chg="add del mod">
          <ac:chgData name="de la Cerda, Nicolás" userId="790e4f91-e58b-427a-b884-47a6a2e19e5e" providerId="ADAL" clId="{533CA037-CF84-4F7A-B9CD-599EC8D5F604}" dt="2022-01-11T16:30:40.020" v="1874" actId="478"/>
          <ac:picMkLst>
            <pc:docMk/>
            <pc:sldMk cId="1601995487" sldId="269"/>
            <ac:picMk id="3" creationId="{AEE9007C-5368-47D0-8399-5486ADF22062}"/>
          </ac:picMkLst>
        </pc:picChg>
        <pc:picChg chg="add mod ord">
          <ac:chgData name="de la Cerda, Nicolás" userId="790e4f91-e58b-427a-b884-47a6a2e19e5e" providerId="ADAL" clId="{533CA037-CF84-4F7A-B9CD-599EC8D5F604}" dt="2022-01-11T16:30:54.203" v="1896" actId="167"/>
          <ac:picMkLst>
            <pc:docMk/>
            <pc:sldMk cId="1601995487" sldId="269"/>
            <ac:picMk id="7" creationId="{AE353445-C784-4B20-BAE7-C0E2C72EA507}"/>
          </ac:picMkLst>
        </pc:picChg>
        <pc:picChg chg="add del mod">
          <ac:chgData name="de la Cerda, Nicolás" userId="790e4f91-e58b-427a-b884-47a6a2e19e5e" providerId="ADAL" clId="{533CA037-CF84-4F7A-B9CD-599EC8D5F604}" dt="2022-01-11T14:05:17.476" v="949" actId="478"/>
          <ac:picMkLst>
            <pc:docMk/>
            <pc:sldMk cId="1601995487" sldId="269"/>
            <ac:picMk id="8" creationId="{1251338C-DC51-4DB8-A641-F2977BEFEDFC}"/>
          </ac:picMkLst>
        </pc:picChg>
        <pc:picChg chg="add del mod ord">
          <ac:chgData name="de la Cerda, Nicolás" userId="790e4f91-e58b-427a-b884-47a6a2e19e5e" providerId="ADAL" clId="{533CA037-CF84-4F7A-B9CD-599EC8D5F604}" dt="2022-01-11T16:30:02.607" v="1847" actId="478"/>
          <ac:picMkLst>
            <pc:docMk/>
            <pc:sldMk cId="1601995487" sldId="269"/>
            <ac:picMk id="9" creationId="{43473C45-CB23-4699-96A0-74A84C134E9D}"/>
          </ac:picMkLst>
        </pc:picChg>
      </pc:sldChg>
      <pc:sldChg chg="addSp delSp modSp mod">
        <pc:chgData name="de la Cerda, Nicolás" userId="790e4f91-e58b-427a-b884-47a6a2e19e5e" providerId="ADAL" clId="{533CA037-CF84-4F7A-B9CD-599EC8D5F604}" dt="2022-01-11T16:31:30.690" v="1919" actId="166"/>
        <pc:sldMkLst>
          <pc:docMk/>
          <pc:sldMk cId="2619438395" sldId="270"/>
        </pc:sldMkLst>
        <pc:spChg chg="add del mod">
          <ac:chgData name="de la Cerda, Nicolás" userId="790e4f91-e58b-427a-b884-47a6a2e19e5e" providerId="ADAL" clId="{533CA037-CF84-4F7A-B9CD-599EC8D5F604}" dt="2022-01-11T14:13:41.122" v="976" actId="478"/>
          <ac:spMkLst>
            <pc:docMk/>
            <pc:sldMk cId="2619438395" sldId="270"/>
            <ac:spMk id="3" creationId="{069FF58E-4E59-4640-ACEA-49C40033F249}"/>
          </ac:spMkLst>
        </pc:spChg>
        <pc:spChg chg="add del mod">
          <ac:chgData name="de la Cerda, Nicolás" userId="790e4f91-e58b-427a-b884-47a6a2e19e5e" providerId="ADAL" clId="{533CA037-CF84-4F7A-B9CD-599EC8D5F604}" dt="2021-11-28T21:23:45.753" v="468"/>
          <ac:spMkLst>
            <pc:docMk/>
            <pc:sldMk cId="2619438395" sldId="270"/>
            <ac:spMk id="3" creationId="{9B212155-14E1-46C7-ACD0-2BA9381E8DDE}"/>
          </ac:spMkLst>
        </pc:spChg>
        <pc:spChg chg="mod">
          <ac:chgData name="de la Cerda, Nicolás" userId="790e4f91-e58b-427a-b884-47a6a2e19e5e" providerId="ADAL" clId="{533CA037-CF84-4F7A-B9CD-599EC8D5F604}" dt="2022-01-05T15:04:09.821" v="660" actId="313"/>
          <ac:spMkLst>
            <pc:docMk/>
            <pc:sldMk cId="2619438395" sldId="270"/>
            <ac:spMk id="4" creationId="{00000000-0000-0000-0000-000000000000}"/>
          </ac:spMkLst>
        </pc:spChg>
        <pc:spChg chg="add del mod">
          <ac:chgData name="de la Cerda, Nicolás" userId="790e4f91-e58b-427a-b884-47a6a2e19e5e" providerId="ADAL" clId="{533CA037-CF84-4F7A-B9CD-599EC8D5F604}" dt="2022-01-11T14:13:39.222" v="975" actId="478"/>
          <ac:spMkLst>
            <pc:docMk/>
            <pc:sldMk cId="2619438395" sldId="270"/>
            <ac:spMk id="6" creationId="{9CB4F6E6-C124-4363-9B37-4537DEA23C54}"/>
          </ac:spMkLst>
        </pc:spChg>
        <pc:spChg chg="add del mod">
          <ac:chgData name="de la Cerda, Nicolás" userId="790e4f91-e58b-427a-b884-47a6a2e19e5e" providerId="ADAL" clId="{533CA037-CF84-4F7A-B9CD-599EC8D5F604}" dt="2022-01-11T14:13:37.304" v="974" actId="478"/>
          <ac:spMkLst>
            <pc:docMk/>
            <pc:sldMk cId="2619438395" sldId="270"/>
            <ac:spMk id="7" creationId="{0B69FBE3-C4DE-4A19-B470-CB061CFA5D20}"/>
          </ac:spMkLst>
        </pc:spChg>
        <pc:spChg chg="add del">
          <ac:chgData name="de la Cerda, Nicolás" userId="790e4f91-e58b-427a-b884-47a6a2e19e5e" providerId="ADAL" clId="{533CA037-CF84-4F7A-B9CD-599EC8D5F604}" dt="2022-01-11T14:13:54.151" v="978" actId="478"/>
          <ac:spMkLst>
            <pc:docMk/>
            <pc:sldMk cId="2619438395" sldId="270"/>
            <ac:spMk id="10" creationId="{3653CAA1-7DD3-4E0D-922C-0D654B9FCF8C}"/>
          </ac:spMkLst>
        </pc:spChg>
        <pc:spChg chg="add del mod">
          <ac:chgData name="de la Cerda, Nicolás" userId="790e4f91-e58b-427a-b884-47a6a2e19e5e" providerId="ADAL" clId="{533CA037-CF84-4F7A-B9CD-599EC8D5F604}" dt="2022-01-11T14:19:36.692" v="1049" actId="478"/>
          <ac:spMkLst>
            <pc:docMk/>
            <pc:sldMk cId="2619438395" sldId="270"/>
            <ac:spMk id="15" creationId="{FE73E9C1-57AE-4292-83EA-0B2F00CBC94C}"/>
          </ac:spMkLst>
        </pc:spChg>
        <pc:picChg chg="add mod ord">
          <ac:chgData name="de la Cerda, Nicolás" userId="790e4f91-e58b-427a-b884-47a6a2e19e5e" providerId="ADAL" clId="{533CA037-CF84-4F7A-B9CD-599EC8D5F604}" dt="2022-01-11T16:31:30.690" v="1919" actId="166"/>
          <ac:picMkLst>
            <pc:docMk/>
            <pc:sldMk cId="2619438395" sldId="270"/>
            <ac:picMk id="3" creationId="{856CDCCC-5EC5-44BD-ACEF-DE6CFEABDD23}"/>
          </ac:picMkLst>
        </pc:picChg>
        <pc:picChg chg="del">
          <ac:chgData name="de la Cerda, Nicolás" userId="790e4f91-e58b-427a-b884-47a6a2e19e5e" providerId="ADAL" clId="{533CA037-CF84-4F7A-B9CD-599EC8D5F604}" dt="2021-11-28T21:23:45.350" v="467" actId="478"/>
          <ac:picMkLst>
            <pc:docMk/>
            <pc:sldMk cId="2619438395" sldId="270"/>
            <ac:picMk id="6" creationId="{00000000-0000-0000-0000-000000000000}"/>
          </ac:picMkLst>
        </pc:picChg>
        <pc:picChg chg="add del mod">
          <ac:chgData name="de la Cerda, Nicolás" userId="790e4f91-e58b-427a-b884-47a6a2e19e5e" providerId="ADAL" clId="{533CA037-CF84-4F7A-B9CD-599EC8D5F604}" dt="2022-01-11T14:13:35.443" v="973" actId="478"/>
          <ac:picMkLst>
            <pc:docMk/>
            <pc:sldMk cId="2619438395" sldId="270"/>
            <ac:picMk id="8" creationId="{2959346C-1945-47E5-89BE-B1295DD03339}"/>
          </ac:picMkLst>
        </pc:picChg>
        <pc:picChg chg="add del mod ord">
          <ac:chgData name="de la Cerda, Nicolás" userId="790e4f91-e58b-427a-b884-47a6a2e19e5e" providerId="ADAL" clId="{533CA037-CF84-4F7A-B9CD-599EC8D5F604}" dt="2022-01-11T14:15:07.193" v="1001" actId="478"/>
          <ac:picMkLst>
            <pc:docMk/>
            <pc:sldMk cId="2619438395" sldId="270"/>
            <ac:picMk id="12" creationId="{9A62B5C2-7CB2-484B-A9AD-D59955A12C8A}"/>
          </ac:picMkLst>
        </pc:picChg>
        <pc:picChg chg="add del mod">
          <ac:chgData name="de la Cerda, Nicolás" userId="790e4f91-e58b-427a-b884-47a6a2e19e5e" providerId="ADAL" clId="{533CA037-CF84-4F7A-B9CD-599EC8D5F604}" dt="2022-01-11T14:22:50.033" v="1200" actId="478"/>
          <ac:picMkLst>
            <pc:docMk/>
            <pc:sldMk cId="2619438395" sldId="270"/>
            <ac:picMk id="14" creationId="{B25318EA-D815-418E-A903-F2768B2DA713}"/>
          </ac:picMkLst>
        </pc:picChg>
        <pc:picChg chg="add del mod">
          <ac:chgData name="de la Cerda, Nicolás" userId="790e4f91-e58b-427a-b884-47a6a2e19e5e" providerId="ADAL" clId="{533CA037-CF84-4F7A-B9CD-599EC8D5F604}" dt="2022-01-11T16:31:15.444" v="1897" actId="478"/>
          <ac:picMkLst>
            <pc:docMk/>
            <pc:sldMk cId="2619438395" sldId="270"/>
            <ac:picMk id="17" creationId="{05CFC3E9-1D2C-4697-BFA8-291CC0BE5C50}"/>
          </ac:picMkLst>
        </pc:picChg>
      </pc:sldChg>
      <pc:sldChg chg="addSp delSp modSp mod">
        <pc:chgData name="de la Cerda, Nicolás" userId="790e4f91-e58b-427a-b884-47a6a2e19e5e" providerId="ADAL" clId="{533CA037-CF84-4F7A-B9CD-599EC8D5F604}" dt="2022-01-11T16:32:29.229" v="1947" actId="166"/>
        <pc:sldMkLst>
          <pc:docMk/>
          <pc:sldMk cId="3972155165" sldId="271"/>
        </pc:sldMkLst>
        <pc:spChg chg="mod">
          <ac:chgData name="de la Cerda, Nicolás" userId="790e4f91-e58b-427a-b884-47a6a2e19e5e" providerId="ADAL" clId="{533CA037-CF84-4F7A-B9CD-599EC8D5F604}" dt="2022-01-05T15:04:10.759" v="661" actId="313"/>
          <ac:spMkLst>
            <pc:docMk/>
            <pc:sldMk cId="3972155165" sldId="271"/>
            <ac:spMk id="4" creationId="{00000000-0000-0000-0000-000000000000}"/>
          </ac:spMkLst>
        </pc:spChg>
        <pc:spChg chg="add del mod">
          <ac:chgData name="de la Cerda, Nicolás" userId="790e4f91-e58b-427a-b884-47a6a2e19e5e" providerId="ADAL" clId="{533CA037-CF84-4F7A-B9CD-599EC8D5F604}" dt="2022-01-11T14:18:38.923" v="1024" actId="478"/>
          <ac:spMkLst>
            <pc:docMk/>
            <pc:sldMk cId="3972155165" sldId="271"/>
            <ac:spMk id="7" creationId="{6833416B-73AF-4E78-AC3C-ED0A63F46E15}"/>
          </ac:spMkLst>
        </pc:spChg>
        <pc:spChg chg="add del mod">
          <ac:chgData name="de la Cerda, Nicolás" userId="790e4f91-e58b-427a-b884-47a6a2e19e5e" providerId="ADAL" clId="{533CA037-CF84-4F7A-B9CD-599EC8D5F604}" dt="2022-01-11T16:32:10.650" v="1920" actId="478"/>
          <ac:spMkLst>
            <pc:docMk/>
            <pc:sldMk cId="3972155165" sldId="271"/>
            <ac:spMk id="8" creationId="{B38DD6D1-2F5A-4F51-B034-157B1BABC195}"/>
          </ac:spMkLst>
        </pc:spChg>
        <pc:picChg chg="add mod ord">
          <ac:chgData name="de la Cerda, Nicolás" userId="790e4f91-e58b-427a-b884-47a6a2e19e5e" providerId="ADAL" clId="{533CA037-CF84-4F7A-B9CD-599EC8D5F604}" dt="2022-01-11T16:32:29.229" v="1947" actId="166"/>
          <ac:picMkLst>
            <pc:docMk/>
            <pc:sldMk cId="3972155165" sldId="271"/>
            <ac:picMk id="3" creationId="{040B6F16-29E4-44D9-B2B5-A261B8BA283A}"/>
          </ac:picMkLst>
        </pc:picChg>
        <pc:picChg chg="add del mod">
          <ac:chgData name="de la Cerda, Nicolás" userId="790e4f91-e58b-427a-b884-47a6a2e19e5e" providerId="ADAL" clId="{533CA037-CF84-4F7A-B9CD-599EC8D5F604}" dt="2022-01-11T14:18:36.204" v="1023" actId="478"/>
          <ac:picMkLst>
            <pc:docMk/>
            <pc:sldMk cId="3972155165" sldId="271"/>
            <ac:picMk id="3" creationId="{FAB854FF-DCBC-4925-B623-3AE1AFF3ED2F}"/>
          </ac:picMkLst>
        </pc:picChg>
        <pc:picChg chg="add del mod ord">
          <ac:chgData name="de la Cerda, Nicolás" userId="790e4f91-e58b-427a-b884-47a6a2e19e5e" providerId="ADAL" clId="{533CA037-CF84-4F7A-B9CD-599EC8D5F604}" dt="2022-01-11T16:32:12.021" v="1921" actId="478"/>
          <ac:picMkLst>
            <pc:docMk/>
            <pc:sldMk cId="3972155165" sldId="271"/>
            <ac:picMk id="6" creationId="{CF4283B8-A1BD-4D57-8F12-074E956F0319}"/>
          </ac:picMkLst>
        </pc:picChg>
        <pc:picChg chg="del">
          <ac:chgData name="de la Cerda, Nicolás" userId="790e4f91-e58b-427a-b884-47a6a2e19e5e" providerId="ADAL" clId="{533CA037-CF84-4F7A-B9CD-599EC8D5F604}" dt="2021-11-29T01:34:05.938" v="479" actId="478"/>
          <ac:picMkLst>
            <pc:docMk/>
            <pc:sldMk cId="3972155165" sldId="271"/>
            <ac:picMk id="9" creationId="{00000000-0000-0000-0000-000000000000}"/>
          </ac:picMkLst>
        </pc:picChg>
      </pc:sldChg>
      <pc:sldChg chg="addSp delSp modSp mod">
        <pc:chgData name="de la Cerda, Nicolás" userId="790e4f91-e58b-427a-b884-47a6a2e19e5e" providerId="ADAL" clId="{533CA037-CF84-4F7A-B9CD-599EC8D5F604}" dt="2022-01-11T16:34:04.290" v="1991" actId="167"/>
        <pc:sldMkLst>
          <pc:docMk/>
          <pc:sldMk cId="2800661626" sldId="272"/>
        </pc:sldMkLst>
        <pc:spChg chg="mod">
          <ac:chgData name="de la Cerda, Nicolás" userId="790e4f91-e58b-427a-b884-47a6a2e19e5e" providerId="ADAL" clId="{533CA037-CF84-4F7A-B9CD-599EC8D5F604}" dt="2022-01-05T15:04:11.358" v="662" actId="313"/>
          <ac:spMkLst>
            <pc:docMk/>
            <pc:sldMk cId="2800661626" sldId="272"/>
            <ac:spMk id="4" creationId="{00000000-0000-0000-0000-000000000000}"/>
          </ac:spMkLst>
        </pc:spChg>
        <pc:spChg chg="add del mod">
          <ac:chgData name="de la Cerda, Nicolás" userId="790e4f91-e58b-427a-b884-47a6a2e19e5e" providerId="ADAL" clId="{533CA037-CF84-4F7A-B9CD-599EC8D5F604}" dt="2022-01-11T14:31:55.506" v="1265" actId="478"/>
          <ac:spMkLst>
            <pc:docMk/>
            <pc:sldMk cId="2800661626" sldId="272"/>
            <ac:spMk id="7" creationId="{40F04376-9C67-43D7-851E-334E696794DB}"/>
          </ac:spMkLst>
        </pc:spChg>
        <pc:picChg chg="add del mod">
          <ac:chgData name="de la Cerda, Nicolás" userId="790e4f91-e58b-427a-b884-47a6a2e19e5e" providerId="ADAL" clId="{533CA037-CF84-4F7A-B9CD-599EC8D5F604}" dt="2022-01-11T14:31:56.737" v="1266" actId="478"/>
          <ac:picMkLst>
            <pc:docMk/>
            <pc:sldMk cId="2800661626" sldId="272"/>
            <ac:picMk id="3" creationId="{9B749B26-4114-428E-ABD8-81077251275C}"/>
          </ac:picMkLst>
        </pc:picChg>
        <pc:picChg chg="add mod ord">
          <ac:chgData name="de la Cerda, Nicolás" userId="790e4f91-e58b-427a-b884-47a6a2e19e5e" providerId="ADAL" clId="{533CA037-CF84-4F7A-B9CD-599EC8D5F604}" dt="2022-01-11T16:34:04.290" v="1991" actId="167"/>
          <ac:picMkLst>
            <pc:docMk/>
            <pc:sldMk cId="2800661626" sldId="272"/>
            <ac:picMk id="3" creationId="{ED25E585-72F6-4C48-A4F8-80612CA57367}"/>
          </ac:picMkLst>
        </pc:picChg>
        <pc:picChg chg="del">
          <ac:chgData name="de la Cerda, Nicolás" userId="790e4f91-e58b-427a-b884-47a6a2e19e5e" providerId="ADAL" clId="{533CA037-CF84-4F7A-B9CD-599EC8D5F604}" dt="2021-11-29T01:49:36.649" v="500" actId="478"/>
          <ac:picMkLst>
            <pc:docMk/>
            <pc:sldMk cId="2800661626" sldId="272"/>
            <ac:picMk id="6" creationId="{00000000-0000-0000-0000-000000000000}"/>
          </ac:picMkLst>
        </pc:picChg>
        <pc:picChg chg="add del mod">
          <ac:chgData name="de la Cerda, Nicolás" userId="790e4f91-e58b-427a-b884-47a6a2e19e5e" providerId="ADAL" clId="{533CA037-CF84-4F7A-B9CD-599EC8D5F604}" dt="2022-01-11T16:33:11.185" v="1970" actId="478"/>
          <ac:picMkLst>
            <pc:docMk/>
            <pc:sldMk cId="2800661626" sldId="272"/>
            <ac:picMk id="6" creationId="{EE3D969B-A241-4ABC-A826-E063EF47A684}"/>
          </ac:picMkLst>
        </pc:picChg>
      </pc:sldChg>
      <pc:sldChg chg="addSp delSp modSp mod">
        <pc:chgData name="de la Cerda, Nicolás" userId="790e4f91-e58b-427a-b884-47a6a2e19e5e" providerId="ADAL" clId="{533CA037-CF84-4F7A-B9CD-599EC8D5F604}" dt="2022-01-11T16:34:59.134" v="1999" actId="12788"/>
        <pc:sldMkLst>
          <pc:docMk/>
          <pc:sldMk cId="168334849" sldId="273"/>
        </pc:sldMkLst>
        <pc:spChg chg="mod">
          <ac:chgData name="de la Cerda, Nicolás" userId="790e4f91-e58b-427a-b884-47a6a2e19e5e" providerId="ADAL" clId="{533CA037-CF84-4F7A-B9CD-599EC8D5F604}" dt="2022-01-05T15:04:11.988" v="663" actId="313"/>
          <ac:spMkLst>
            <pc:docMk/>
            <pc:sldMk cId="168334849" sldId="273"/>
            <ac:spMk id="2" creationId="{00000000-0000-0000-0000-000000000000}"/>
          </ac:spMkLst>
        </pc:spChg>
        <pc:spChg chg="add del mod">
          <ac:chgData name="de la Cerda, Nicolás" userId="790e4f91-e58b-427a-b884-47a6a2e19e5e" providerId="ADAL" clId="{533CA037-CF84-4F7A-B9CD-599EC8D5F604}" dt="2022-01-11T16:34:44.368" v="1996" actId="478"/>
          <ac:spMkLst>
            <pc:docMk/>
            <pc:sldMk cId="168334849" sldId="273"/>
            <ac:spMk id="7" creationId="{03A154F1-1074-4C23-A0F3-A0EB059A081B}"/>
          </ac:spMkLst>
        </pc:spChg>
        <pc:picChg chg="del">
          <ac:chgData name="de la Cerda, Nicolás" userId="790e4f91-e58b-427a-b884-47a6a2e19e5e" providerId="ADAL" clId="{533CA037-CF84-4F7A-B9CD-599EC8D5F604}" dt="2021-11-29T01:52:41.179" v="509" actId="478"/>
          <ac:picMkLst>
            <pc:docMk/>
            <pc:sldMk cId="168334849" sldId="273"/>
            <ac:picMk id="4" creationId="{00000000-0000-0000-0000-000000000000}"/>
          </ac:picMkLst>
        </pc:picChg>
        <pc:picChg chg="add del mod">
          <ac:chgData name="de la Cerda, Nicolás" userId="790e4f91-e58b-427a-b884-47a6a2e19e5e" providerId="ADAL" clId="{533CA037-CF84-4F7A-B9CD-599EC8D5F604}" dt="2022-01-11T16:34:40.465" v="1992" actId="478"/>
          <ac:picMkLst>
            <pc:docMk/>
            <pc:sldMk cId="168334849" sldId="273"/>
            <ac:picMk id="5" creationId="{E973EBE0-5FDA-4219-AB17-2F46044BDBD8}"/>
          </ac:picMkLst>
        </pc:picChg>
        <pc:picChg chg="add mod">
          <ac:chgData name="de la Cerda, Nicolás" userId="790e4f91-e58b-427a-b884-47a6a2e19e5e" providerId="ADAL" clId="{533CA037-CF84-4F7A-B9CD-599EC8D5F604}" dt="2022-01-11T16:34:59.134" v="1999" actId="12788"/>
          <ac:picMkLst>
            <pc:docMk/>
            <pc:sldMk cId="168334849" sldId="273"/>
            <ac:picMk id="6" creationId="{6C9EA2E7-28C9-4F77-9CE4-FB468C45830C}"/>
          </ac:picMkLst>
        </pc:picChg>
        <pc:picChg chg="add del mod">
          <ac:chgData name="de la Cerda, Nicolás" userId="790e4f91-e58b-427a-b884-47a6a2e19e5e" providerId="ADAL" clId="{533CA037-CF84-4F7A-B9CD-599EC8D5F604}" dt="2022-01-11T14:33:56.947" v="1287" actId="478"/>
          <ac:picMkLst>
            <pc:docMk/>
            <pc:sldMk cId="168334849" sldId="273"/>
            <ac:picMk id="6" creationId="{DE80149C-91A4-4C7D-A6CF-B3928D82E3D7}"/>
          </ac:picMkLst>
        </pc:picChg>
      </pc:sldChg>
      <pc:sldChg chg="addSp delSp modSp mod">
        <pc:chgData name="de la Cerda, Nicolás" userId="790e4f91-e58b-427a-b884-47a6a2e19e5e" providerId="ADAL" clId="{533CA037-CF84-4F7A-B9CD-599EC8D5F604}" dt="2022-01-11T14:40:26.984" v="1354" actId="20577"/>
        <pc:sldMkLst>
          <pc:docMk/>
          <pc:sldMk cId="2147878432" sldId="274"/>
        </pc:sldMkLst>
        <pc:spChg chg="del">
          <ac:chgData name="de la Cerda, Nicolás" userId="790e4f91-e58b-427a-b884-47a6a2e19e5e" providerId="ADAL" clId="{533CA037-CF84-4F7A-B9CD-599EC8D5F604}" dt="2022-01-05T15:03:27.298" v="652" actId="478"/>
          <ac:spMkLst>
            <pc:docMk/>
            <pc:sldMk cId="2147878432" sldId="274"/>
            <ac:spMk id="2" creationId="{00000000-0000-0000-0000-000000000000}"/>
          </ac:spMkLst>
        </pc:spChg>
        <pc:spChg chg="mod">
          <ac:chgData name="de la Cerda, Nicolás" userId="790e4f91-e58b-427a-b884-47a6a2e19e5e" providerId="ADAL" clId="{533CA037-CF84-4F7A-B9CD-599EC8D5F604}" dt="2022-01-11T14:40:26.984" v="1354" actId="20577"/>
          <ac:spMkLst>
            <pc:docMk/>
            <pc:sldMk cId="2147878432" sldId="274"/>
            <ac:spMk id="5" creationId="{00000000-0000-0000-0000-000000000000}"/>
          </ac:spMkLst>
        </pc:spChg>
        <pc:spChg chg="add del mod">
          <ac:chgData name="de la Cerda, Nicolás" userId="790e4f91-e58b-427a-b884-47a6a2e19e5e" providerId="ADAL" clId="{533CA037-CF84-4F7A-B9CD-599EC8D5F604}" dt="2022-01-11T14:40:17.902" v="1344" actId="478"/>
          <ac:spMkLst>
            <pc:docMk/>
            <pc:sldMk cId="2147878432" sldId="274"/>
            <ac:spMk id="6" creationId="{BB301ED2-A1E8-4768-AA39-0090317C5EAF}"/>
          </ac:spMkLst>
        </pc:spChg>
        <pc:spChg chg="add mod">
          <ac:chgData name="de la Cerda, Nicolás" userId="790e4f91-e58b-427a-b884-47a6a2e19e5e" providerId="ADAL" clId="{533CA037-CF84-4F7A-B9CD-599EC8D5F604}" dt="2022-01-05T15:05:15.873" v="709" actId="313"/>
          <ac:spMkLst>
            <pc:docMk/>
            <pc:sldMk cId="2147878432" sldId="274"/>
            <ac:spMk id="7" creationId="{0EE8D402-031E-4111-BFDD-998FD04B4035}"/>
          </ac:spMkLst>
        </pc:spChg>
      </pc:sldChg>
      <pc:sldChg chg="addSp delSp modSp mod">
        <pc:chgData name="de la Cerda, Nicolás" userId="790e4f91-e58b-427a-b884-47a6a2e19e5e" providerId="ADAL" clId="{533CA037-CF84-4F7A-B9CD-599EC8D5F604}" dt="2022-01-11T14:42:11.973" v="1358" actId="20577"/>
        <pc:sldMkLst>
          <pc:docMk/>
          <pc:sldMk cId="406732405" sldId="275"/>
        </pc:sldMkLst>
        <pc:spChg chg="mod">
          <ac:chgData name="de la Cerda, Nicolás" userId="790e4f91-e58b-427a-b884-47a6a2e19e5e" providerId="ADAL" clId="{533CA037-CF84-4F7A-B9CD-599EC8D5F604}" dt="2022-01-11T14:42:11.973" v="1358" actId="20577"/>
          <ac:spMkLst>
            <pc:docMk/>
            <pc:sldMk cId="406732405" sldId="275"/>
            <ac:spMk id="3" creationId="{00000000-0000-0000-0000-000000000000}"/>
          </ac:spMkLst>
        </pc:spChg>
        <pc:spChg chg="del">
          <ac:chgData name="de la Cerda, Nicolás" userId="790e4f91-e58b-427a-b884-47a6a2e19e5e" providerId="ADAL" clId="{533CA037-CF84-4F7A-B9CD-599EC8D5F604}" dt="2022-01-05T15:03:32.478" v="654" actId="478"/>
          <ac:spMkLst>
            <pc:docMk/>
            <pc:sldMk cId="406732405" sldId="275"/>
            <ac:spMk id="4" creationId="{00000000-0000-0000-0000-000000000000}"/>
          </ac:spMkLst>
        </pc:spChg>
        <pc:spChg chg="add mod">
          <ac:chgData name="de la Cerda, Nicolás" userId="790e4f91-e58b-427a-b884-47a6a2e19e5e" providerId="ADAL" clId="{533CA037-CF84-4F7A-B9CD-599EC8D5F604}" dt="2022-01-05T15:05:16.328" v="710" actId="313"/>
          <ac:spMkLst>
            <pc:docMk/>
            <pc:sldMk cId="406732405" sldId="275"/>
            <ac:spMk id="6" creationId="{BC3CB19A-6134-4AA7-A19E-86B52BDDC63C}"/>
          </ac:spMkLst>
        </pc:spChg>
      </pc:sldChg>
      <pc:sldChg chg="addSp delSp modSp mod">
        <pc:chgData name="de la Cerda, Nicolás" userId="790e4f91-e58b-427a-b884-47a6a2e19e5e" providerId="ADAL" clId="{533CA037-CF84-4F7A-B9CD-599EC8D5F604}" dt="2022-01-11T16:35:42.354" v="2021" actId="12788"/>
        <pc:sldMkLst>
          <pc:docMk/>
          <pc:sldMk cId="879909085" sldId="276"/>
        </pc:sldMkLst>
        <pc:spChg chg="mod">
          <ac:chgData name="de la Cerda, Nicolás" userId="790e4f91-e58b-427a-b884-47a6a2e19e5e" providerId="ADAL" clId="{533CA037-CF84-4F7A-B9CD-599EC8D5F604}" dt="2022-01-05T15:04:12.537" v="664" actId="313"/>
          <ac:spMkLst>
            <pc:docMk/>
            <pc:sldMk cId="879909085" sldId="276"/>
            <ac:spMk id="4" creationId="{00000000-0000-0000-0000-000000000000}"/>
          </ac:spMkLst>
        </pc:spChg>
        <pc:picChg chg="add del mod">
          <ac:chgData name="de la Cerda, Nicolás" userId="790e4f91-e58b-427a-b884-47a6a2e19e5e" providerId="ADAL" clId="{533CA037-CF84-4F7A-B9CD-599EC8D5F604}" dt="2022-01-11T14:46:51.072" v="1359" actId="478"/>
          <ac:picMkLst>
            <pc:docMk/>
            <pc:sldMk cId="879909085" sldId="276"/>
            <ac:picMk id="3" creationId="{3B5E4D63-E13D-405B-AE04-C05CBB6A11FA}"/>
          </ac:picMkLst>
        </pc:picChg>
        <pc:picChg chg="add mod">
          <ac:chgData name="de la Cerda, Nicolás" userId="790e4f91-e58b-427a-b884-47a6a2e19e5e" providerId="ADAL" clId="{533CA037-CF84-4F7A-B9CD-599EC8D5F604}" dt="2022-01-11T16:35:42.354" v="2021" actId="12788"/>
          <ac:picMkLst>
            <pc:docMk/>
            <pc:sldMk cId="879909085" sldId="276"/>
            <ac:picMk id="3" creationId="{6464E00B-95D1-40D3-B112-CD2EFDFE011F}"/>
          </ac:picMkLst>
        </pc:picChg>
        <pc:picChg chg="del">
          <ac:chgData name="de la Cerda, Nicolás" userId="790e4f91-e58b-427a-b884-47a6a2e19e5e" providerId="ADAL" clId="{533CA037-CF84-4F7A-B9CD-599EC8D5F604}" dt="2021-11-29T02:01:38.946" v="623" actId="478"/>
          <ac:picMkLst>
            <pc:docMk/>
            <pc:sldMk cId="879909085" sldId="276"/>
            <ac:picMk id="6" creationId="{00000000-0000-0000-0000-000000000000}"/>
          </ac:picMkLst>
        </pc:picChg>
        <pc:picChg chg="add del mod">
          <ac:chgData name="de la Cerda, Nicolás" userId="790e4f91-e58b-427a-b884-47a6a2e19e5e" providerId="ADAL" clId="{533CA037-CF84-4F7A-B9CD-599EC8D5F604}" dt="2022-01-11T16:35:30.140" v="2000" actId="478"/>
          <ac:picMkLst>
            <pc:docMk/>
            <pc:sldMk cId="879909085" sldId="276"/>
            <ac:picMk id="6" creationId="{D962D053-3358-4D0E-AEA2-9496AEB35F66}"/>
          </ac:picMkLst>
        </pc:picChg>
      </pc:sldChg>
      <pc:sldChg chg="addSp delSp modSp mod">
        <pc:chgData name="de la Cerda, Nicolás" userId="790e4f91-e58b-427a-b884-47a6a2e19e5e" providerId="ADAL" clId="{533CA037-CF84-4F7A-B9CD-599EC8D5F604}" dt="2022-01-11T16:36:12.981" v="2042" actId="12788"/>
        <pc:sldMkLst>
          <pc:docMk/>
          <pc:sldMk cId="93984062" sldId="277"/>
        </pc:sldMkLst>
        <pc:spChg chg="mod">
          <ac:chgData name="de la Cerda, Nicolás" userId="790e4f91-e58b-427a-b884-47a6a2e19e5e" providerId="ADAL" clId="{533CA037-CF84-4F7A-B9CD-599EC8D5F604}" dt="2022-01-05T15:04:13.223" v="665" actId="313"/>
          <ac:spMkLst>
            <pc:docMk/>
            <pc:sldMk cId="93984062" sldId="277"/>
            <ac:spMk id="2" creationId="{00000000-0000-0000-0000-000000000000}"/>
          </ac:spMkLst>
        </pc:spChg>
        <pc:picChg chg="del">
          <ac:chgData name="de la Cerda, Nicolás" userId="790e4f91-e58b-427a-b884-47a6a2e19e5e" providerId="ADAL" clId="{533CA037-CF84-4F7A-B9CD-599EC8D5F604}" dt="2022-01-11T14:50:54.378" v="1380" actId="478"/>
          <ac:picMkLst>
            <pc:docMk/>
            <pc:sldMk cId="93984062" sldId="277"/>
            <ac:picMk id="4" creationId="{00000000-0000-0000-0000-000000000000}"/>
          </ac:picMkLst>
        </pc:picChg>
        <pc:picChg chg="add mod">
          <ac:chgData name="de la Cerda, Nicolás" userId="790e4f91-e58b-427a-b884-47a6a2e19e5e" providerId="ADAL" clId="{533CA037-CF84-4F7A-B9CD-599EC8D5F604}" dt="2022-01-11T16:36:12.981" v="2042" actId="12788"/>
          <ac:picMkLst>
            <pc:docMk/>
            <pc:sldMk cId="93984062" sldId="277"/>
            <ac:picMk id="5" creationId="{4C054E11-EBA9-4801-A3CE-6ECB334D4092}"/>
          </ac:picMkLst>
        </pc:picChg>
        <pc:picChg chg="add del mod">
          <ac:chgData name="de la Cerda, Nicolás" userId="790e4f91-e58b-427a-b884-47a6a2e19e5e" providerId="ADAL" clId="{533CA037-CF84-4F7A-B9CD-599EC8D5F604}" dt="2022-01-11T14:52:13.352" v="1401" actId="478"/>
          <ac:picMkLst>
            <pc:docMk/>
            <pc:sldMk cId="93984062" sldId="277"/>
            <ac:picMk id="6" creationId="{202F52E0-8FC0-48FE-8CA0-A6CF7A5C8EB6}"/>
          </ac:picMkLst>
        </pc:picChg>
        <pc:picChg chg="add del mod">
          <ac:chgData name="de la Cerda, Nicolás" userId="790e4f91-e58b-427a-b884-47a6a2e19e5e" providerId="ADAL" clId="{533CA037-CF84-4F7A-B9CD-599EC8D5F604}" dt="2022-01-11T16:36:02.323" v="2022" actId="478"/>
          <ac:picMkLst>
            <pc:docMk/>
            <pc:sldMk cId="93984062" sldId="277"/>
            <ac:picMk id="8" creationId="{E4495CC9-B33E-4095-93F8-CE329D67CBBA}"/>
          </ac:picMkLst>
        </pc:picChg>
      </pc:sldChg>
      <pc:sldChg chg="modSp mod">
        <pc:chgData name="de la Cerda, Nicolás" userId="790e4f91-e58b-427a-b884-47a6a2e19e5e" providerId="ADAL" clId="{533CA037-CF84-4F7A-B9CD-599EC8D5F604}" dt="2022-01-11T14:53:55.771" v="1429" actId="20577"/>
        <pc:sldMkLst>
          <pc:docMk/>
          <pc:sldMk cId="930342601" sldId="278"/>
        </pc:sldMkLst>
        <pc:spChg chg="mod">
          <ac:chgData name="de la Cerda, Nicolás" userId="790e4f91-e58b-427a-b884-47a6a2e19e5e" providerId="ADAL" clId="{533CA037-CF84-4F7A-B9CD-599EC8D5F604}" dt="2022-01-05T15:04:14.139" v="666" actId="313"/>
          <ac:spMkLst>
            <pc:docMk/>
            <pc:sldMk cId="930342601" sldId="278"/>
            <ac:spMk id="2" creationId="{00000000-0000-0000-0000-000000000000}"/>
          </ac:spMkLst>
        </pc:spChg>
        <pc:spChg chg="mod">
          <ac:chgData name="de la Cerda, Nicolás" userId="790e4f91-e58b-427a-b884-47a6a2e19e5e" providerId="ADAL" clId="{533CA037-CF84-4F7A-B9CD-599EC8D5F604}" dt="2022-01-11T14:53:55.771" v="1429" actId="20577"/>
          <ac:spMkLst>
            <pc:docMk/>
            <pc:sldMk cId="930342601" sldId="278"/>
            <ac:spMk id="5" creationId="{00000000-0000-0000-0000-000000000000}"/>
          </ac:spMkLst>
        </pc:spChg>
      </pc:sldChg>
      <pc:sldChg chg="addSp delSp modSp mod">
        <pc:chgData name="de la Cerda, Nicolás" userId="790e4f91-e58b-427a-b884-47a6a2e19e5e" providerId="ADAL" clId="{533CA037-CF84-4F7A-B9CD-599EC8D5F604}" dt="2022-01-11T16:36:56.001" v="2063" actId="12788"/>
        <pc:sldMkLst>
          <pc:docMk/>
          <pc:sldMk cId="471226331" sldId="279"/>
        </pc:sldMkLst>
        <pc:spChg chg="mod">
          <ac:chgData name="de la Cerda, Nicolás" userId="790e4f91-e58b-427a-b884-47a6a2e19e5e" providerId="ADAL" clId="{533CA037-CF84-4F7A-B9CD-599EC8D5F604}" dt="2022-01-05T15:04:14.782" v="667" actId="313"/>
          <ac:spMkLst>
            <pc:docMk/>
            <pc:sldMk cId="471226331" sldId="279"/>
            <ac:spMk id="4" creationId="{00000000-0000-0000-0000-000000000000}"/>
          </ac:spMkLst>
        </pc:spChg>
        <pc:picChg chg="add mod">
          <ac:chgData name="de la Cerda, Nicolás" userId="790e4f91-e58b-427a-b884-47a6a2e19e5e" providerId="ADAL" clId="{533CA037-CF84-4F7A-B9CD-599EC8D5F604}" dt="2022-01-11T16:36:56.001" v="2063" actId="12788"/>
          <ac:picMkLst>
            <pc:docMk/>
            <pc:sldMk cId="471226331" sldId="279"/>
            <ac:picMk id="3" creationId="{139B975F-DC3F-4B69-9832-1DF6C96C0E62}"/>
          </ac:picMkLst>
        </pc:picChg>
        <pc:picChg chg="add del mod">
          <ac:chgData name="de la Cerda, Nicolás" userId="790e4f91-e58b-427a-b884-47a6a2e19e5e" providerId="ADAL" clId="{533CA037-CF84-4F7A-B9CD-599EC8D5F604}" dt="2022-01-11T15:03:00.643" v="1451" actId="478"/>
          <ac:picMkLst>
            <pc:docMk/>
            <pc:sldMk cId="471226331" sldId="279"/>
            <ac:picMk id="3" creationId="{F54806AD-61C7-4E13-8331-F89E506D18F2}"/>
          </ac:picMkLst>
        </pc:picChg>
        <pc:picChg chg="del">
          <ac:chgData name="de la Cerda, Nicolás" userId="790e4f91-e58b-427a-b884-47a6a2e19e5e" providerId="ADAL" clId="{533CA037-CF84-4F7A-B9CD-599EC8D5F604}" dt="2022-01-11T15:01:17.953" v="1430" actId="478"/>
          <ac:picMkLst>
            <pc:docMk/>
            <pc:sldMk cId="471226331" sldId="279"/>
            <ac:picMk id="7" creationId="{00000000-0000-0000-0000-000000000000}"/>
          </ac:picMkLst>
        </pc:picChg>
        <pc:picChg chg="add del mod">
          <ac:chgData name="de la Cerda, Nicolás" userId="790e4f91-e58b-427a-b884-47a6a2e19e5e" providerId="ADAL" clId="{533CA037-CF84-4F7A-B9CD-599EC8D5F604}" dt="2022-01-11T15:10:41.753" v="1482" actId="478"/>
          <ac:picMkLst>
            <pc:docMk/>
            <pc:sldMk cId="471226331" sldId="279"/>
            <ac:picMk id="8" creationId="{73674644-1239-4BEC-860E-8B7F07228E65}"/>
          </ac:picMkLst>
        </pc:picChg>
        <pc:picChg chg="add del mod">
          <ac:chgData name="de la Cerda, Nicolás" userId="790e4f91-e58b-427a-b884-47a6a2e19e5e" providerId="ADAL" clId="{533CA037-CF84-4F7A-B9CD-599EC8D5F604}" dt="2022-01-11T16:36:45.265" v="2043" actId="478"/>
          <ac:picMkLst>
            <pc:docMk/>
            <pc:sldMk cId="471226331" sldId="279"/>
            <ac:picMk id="10" creationId="{5559A5FA-9EF2-45B7-9BA4-A315A1F0050D}"/>
          </ac:picMkLst>
        </pc:picChg>
      </pc:sldChg>
      <pc:sldChg chg="modSp mod">
        <pc:chgData name="de la Cerda, Nicolás" userId="790e4f91-e58b-427a-b884-47a6a2e19e5e" providerId="ADAL" clId="{533CA037-CF84-4F7A-B9CD-599EC8D5F604}" dt="2022-01-11T15:05:24.112" v="1481" actId="20577"/>
        <pc:sldMkLst>
          <pc:docMk/>
          <pc:sldMk cId="1515579081" sldId="280"/>
        </pc:sldMkLst>
        <pc:spChg chg="mod">
          <ac:chgData name="de la Cerda, Nicolás" userId="790e4f91-e58b-427a-b884-47a6a2e19e5e" providerId="ADAL" clId="{533CA037-CF84-4F7A-B9CD-599EC8D5F604}" dt="2022-01-05T15:04:15.447" v="668" actId="313"/>
          <ac:spMkLst>
            <pc:docMk/>
            <pc:sldMk cId="1515579081" sldId="280"/>
            <ac:spMk id="2" creationId="{00000000-0000-0000-0000-000000000000}"/>
          </ac:spMkLst>
        </pc:spChg>
        <pc:spChg chg="mod">
          <ac:chgData name="de la Cerda, Nicolás" userId="790e4f91-e58b-427a-b884-47a6a2e19e5e" providerId="ADAL" clId="{533CA037-CF84-4F7A-B9CD-599EC8D5F604}" dt="2022-01-11T15:05:24.112" v="1481" actId="20577"/>
          <ac:spMkLst>
            <pc:docMk/>
            <pc:sldMk cId="1515579081" sldId="280"/>
            <ac:spMk id="5" creationId="{00000000-0000-0000-0000-000000000000}"/>
          </ac:spMkLst>
        </pc:spChg>
      </pc:sldChg>
      <pc:sldChg chg="addSp delSp modSp mod">
        <pc:chgData name="de la Cerda, Nicolás" userId="790e4f91-e58b-427a-b884-47a6a2e19e5e" providerId="ADAL" clId="{533CA037-CF84-4F7A-B9CD-599EC8D5F604}" dt="2022-01-11T16:37:43.730" v="2085" actId="12788"/>
        <pc:sldMkLst>
          <pc:docMk/>
          <pc:sldMk cId="120932922" sldId="281"/>
        </pc:sldMkLst>
        <pc:spChg chg="mod">
          <ac:chgData name="de la Cerda, Nicolás" userId="790e4f91-e58b-427a-b884-47a6a2e19e5e" providerId="ADAL" clId="{533CA037-CF84-4F7A-B9CD-599EC8D5F604}" dt="2022-01-05T15:04:16.109" v="669" actId="313"/>
          <ac:spMkLst>
            <pc:docMk/>
            <pc:sldMk cId="120932922" sldId="281"/>
            <ac:spMk id="4" creationId="{00000000-0000-0000-0000-000000000000}"/>
          </ac:spMkLst>
        </pc:spChg>
        <pc:spChg chg="add del mod">
          <ac:chgData name="de la Cerda, Nicolás" userId="790e4f91-e58b-427a-b884-47a6a2e19e5e" providerId="ADAL" clId="{533CA037-CF84-4F7A-B9CD-599EC8D5F604}" dt="2022-01-11T15:14:25.432" v="1503" actId="478"/>
          <ac:spMkLst>
            <pc:docMk/>
            <pc:sldMk cId="120932922" sldId="281"/>
            <ac:spMk id="7" creationId="{9D8DE25D-24DF-429A-96D2-F3DDD4CF343A}"/>
          </ac:spMkLst>
        </pc:spChg>
        <pc:picChg chg="add del mod">
          <ac:chgData name="de la Cerda, Nicolás" userId="790e4f91-e58b-427a-b884-47a6a2e19e5e" providerId="ADAL" clId="{533CA037-CF84-4F7A-B9CD-599EC8D5F604}" dt="2022-01-11T16:37:32.228" v="2064" actId="478"/>
          <ac:picMkLst>
            <pc:docMk/>
            <pc:sldMk cId="120932922" sldId="281"/>
            <ac:picMk id="3" creationId="{50501C0F-7CB3-4116-A545-8F619E058423}"/>
          </ac:picMkLst>
        </pc:picChg>
        <pc:picChg chg="del">
          <ac:chgData name="de la Cerda, Nicolás" userId="790e4f91-e58b-427a-b884-47a6a2e19e5e" providerId="ADAL" clId="{533CA037-CF84-4F7A-B9CD-599EC8D5F604}" dt="2022-01-11T15:14:26.912" v="1504" actId="478"/>
          <ac:picMkLst>
            <pc:docMk/>
            <pc:sldMk cId="120932922" sldId="281"/>
            <ac:picMk id="6" creationId="{00000000-0000-0000-0000-000000000000}"/>
          </ac:picMkLst>
        </pc:picChg>
        <pc:picChg chg="add mod">
          <ac:chgData name="de la Cerda, Nicolás" userId="790e4f91-e58b-427a-b884-47a6a2e19e5e" providerId="ADAL" clId="{533CA037-CF84-4F7A-B9CD-599EC8D5F604}" dt="2022-01-11T16:37:43.730" v="2085" actId="12788"/>
          <ac:picMkLst>
            <pc:docMk/>
            <pc:sldMk cId="120932922" sldId="281"/>
            <ac:picMk id="6" creationId="{373824AA-D46B-4A6C-8EA4-A1DF46CE9F75}"/>
          </ac:picMkLst>
        </pc:picChg>
      </pc:sldChg>
      <pc:sldChg chg="modSp mod">
        <pc:chgData name="de la Cerda, Nicolás" userId="790e4f91-e58b-427a-b884-47a6a2e19e5e" providerId="ADAL" clId="{533CA037-CF84-4F7A-B9CD-599EC8D5F604}" dt="2022-01-11T15:19:04.946" v="1565" actId="20577"/>
        <pc:sldMkLst>
          <pc:docMk/>
          <pc:sldMk cId="2477435964" sldId="282"/>
        </pc:sldMkLst>
        <pc:spChg chg="mod">
          <ac:chgData name="de la Cerda, Nicolás" userId="790e4f91-e58b-427a-b884-47a6a2e19e5e" providerId="ADAL" clId="{533CA037-CF84-4F7A-B9CD-599EC8D5F604}" dt="2022-01-05T15:04:16.712" v="670" actId="313"/>
          <ac:spMkLst>
            <pc:docMk/>
            <pc:sldMk cId="2477435964" sldId="282"/>
            <ac:spMk id="2" creationId="{00000000-0000-0000-0000-000000000000}"/>
          </ac:spMkLst>
        </pc:spChg>
        <pc:graphicFrameChg chg="modGraphic">
          <ac:chgData name="de la Cerda, Nicolás" userId="790e4f91-e58b-427a-b884-47a6a2e19e5e" providerId="ADAL" clId="{533CA037-CF84-4F7A-B9CD-599EC8D5F604}" dt="2022-01-11T15:19:04.946" v="1565" actId="20577"/>
          <ac:graphicFrameMkLst>
            <pc:docMk/>
            <pc:sldMk cId="2477435964" sldId="282"/>
            <ac:graphicFrameMk id="6" creationId="{00000000-0000-0000-0000-000000000000}"/>
          </ac:graphicFrameMkLst>
        </pc:graphicFrameChg>
      </pc:sldChg>
      <pc:sldChg chg="modSp mod">
        <pc:chgData name="de la Cerda, Nicolás" userId="790e4f91-e58b-427a-b884-47a6a2e19e5e" providerId="ADAL" clId="{533CA037-CF84-4F7A-B9CD-599EC8D5F604}" dt="2022-01-11T15:23:14.857" v="1588" actId="20577"/>
        <pc:sldMkLst>
          <pc:docMk/>
          <pc:sldMk cId="3864623207" sldId="283"/>
        </pc:sldMkLst>
        <pc:spChg chg="mod">
          <ac:chgData name="de la Cerda, Nicolás" userId="790e4f91-e58b-427a-b884-47a6a2e19e5e" providerId="ADAL" clId="{533CA037-CF84-4F7A-B9CD-599EC8D5F604}" dt="2022-01-11T15:23:14.857" v="1588" actId="20577"/>
          <ac:spMkLst>
            <pc:docMk/>
            <pc:sldMk cId="3864623207" sldId="283"/>
            <ac:spMk id="3" creationId="{00000000-0000-0000-0000-000000000000}"/>
          </ac:spMkLst>
        </pc:spChg>
        <pc:spChg chg="mod">
          <ac:chgData name="de la Cerda, Nicolás" userId="790e4f91-e58b-427a-b884-47a6a2e19e5e" providerId="ADAL" clId="{533CA037-CF84-4F7A-B9CD-599EC8D5F604}" dt="2022-01-05T15:04:17.378" v="671" actId="313"/>
          <ac:spMkLst>
            <pc:docMk/>
            <pc:sldMk cId="3864623207" sldId="283"/>
            <ac:spMk id="4" creationId="{00000000-0000-0000-0000-000000000000}"/>
          </ac:spMkLst>
        </pc:spChg>
      </pc:sldChg>
      <pc:sldChg chg="modSp mod">
        <pc:chgData name="de la Cerda, Nicolás" userId="790e4f91-e58b-427a-b884-47a6a2e19e5e" providerId="ADAL" clId="{533CA037-CF84-4F7A-B9CD-599EC8D5F604}" dt="2022-01-11T15:30:46.143" v="1632" actId="20577"/>
        <pc:sldMkLst>
          <pc:docMk/>
          <pc:sldMk cId="3746200199" sldId="284"/>
        </pc:sldMkLst>
        <pc:spChg chg="mod">
          <ac:chgData name="de la Cerda, Nicolás" userId="790e4f91-e58b-427a-b884-47a6a2e19e5e" providerId="ADAL" clId="{533CA037-CF84-4F7A-B9CD-599EC8D5F604}" dt="2022-01-05T15:04:17.907" v="672" actId="313"/>
          <ac:spMkLst>
            <pc:docMk/>
            <pc:sldMk cId="3746200199" sldId="284"/>
            <ac:spMk id="4" creationId="{00000000-0000-0000-0000-000000000000}"/>
          </ac:spMkLst>
        </pc:spChg>
        <pc:graphicFrameChg chg="modGraphic">
          <ac:chgData name="de la Cerda, Nicolás" userId="790e4f91-e58b-427a-b884-47a6a2e19e5e" providerId="ADAL" clId="{533CA037-CF84-4F7A-B9CD-599EC8D5F604}" dt="2022-01-11T15:30:46.143" v="1632" actId="20577"/>
          <ac:graphicFrameMkLst>
            <pc:docMk/>
            <pc:sldMk cId="3746200199" sldId="284"/>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6:38:18.569" v="2107" actId="12788"/>
        <pc:sldMkLst>
          <pc:docMk/>
          <pc:sldMk cId="175082030" sldId="285"/>
        </pc:sldMkLst>
        <pc:spChg chg="mod">
          <ac:chgData name="de la Cerda, Nicolás" userId="790e4f91-e58b-427a-b884-47a6a2e19e5e" providerId="ADAL" clId="{533CA037-CF84-4F7A-B9CD-599EC8D5F604}" dt="2022-01-05T15:04:18.838" v="673" actId="313"/>
          <ac:spMkLst>
            <pc:docMk/>
            <pc:sldMk cId="175082030" sldId="285"/>
            <ac:spMk id="4" creationId="{00000000-0000-0000-0000-000000000000}"/>
          </ac:spMkLst>
        </pc:spChg>
        <pc:picChg chg="add del mod">
          <ac:chgData name="de la Cerda, Nicolás" userId="790e4f91-e58b-427a-b884-47a6a2e19e5e" providerId="ADAL" clId="{533CA037-CF84-4F7A-B9CD-599EC8D5F604}" dt="2022-01-11T16:38:09.070" v="2086" actId="478"/>
          <ac:picMkLst>
            <pc:docMk/>
            <pc:sldMk cId="175082030" sldId="285"/>
            <ac:picMk id="3" creationId="{DF3E5E3B-866A-4B99-937A-6B35910EB1D9}"/>
          </ac:picMkLst>
        </pc:picChg>
        <pc:picChg chg="del">
          <ac:chgData name="de la Cerda, Nicolás" userId="790e4f91-e58b-427a-b884-47a6a2e19e5e" providerId="ADAL" clId="{533CA037-CF84-4F7A-B9CD-599EC8D5F604}" dt="2022-01-11T15:37:14.211" v="1633" actId="478"/>
          <ac:picMkLst>
            <pc:docMk/>
            <pc:sldMk cId="175082030" sldId="285"/>
            <ac:picMk id="6" creationId="{00000000-0000-0000-0000-000000000000}"/>
          </ac:picMkLst>
        </pc:picChg>
        <pc:picChg chg="add mod">
          <ac:chgData name="de la Cerda, Nicolás" userId="790e4f91-e58b-427a-b884-47a6a2e19e5e" providerId="ADAL" clId="{533CA037-CF84-4F7A-B9CD-599EC8D5F604}" dt="2022-01-11T16:38:18.569" v="2107" actId="12788"/>
          <ac:picMkLst>
            <pc:docMk/>
            <pc:sldMk cId="175082030" sldId="285"/>
            <ac:picMk id="6" creationId="{FD240522-E06D-49FB-B7F0-74BEFB759A6C}"/>
          </ac:picMkLst>
        </pc:picChg>
      </pc:sldChg>
      <pc:sldChg chg="addSp delSp modSp mod">
        <pc:chgData name="de la Cerda, Nicolás" userId="790e4f91-e58b-427a-b884-47a6a2e19e5e" providerId="ADAL" clId="{533CA037-CF84-4F7A-B9CD-599EC8D5F604}" dt="2022-01-11T16:38:47.392" v="2129" actId="12788"/>
        <pc:sldMkLst>
          <pc:docMk/>
          <pc:sldMk cId="4092658443" sldId="286"/>
        </pc:sldMkLst>
        <pc:spChg chg="mod">
          <ac:chgData name="de la Cerda, Nicolás" userId="790e4f91-e58b-427a-b884-47a6a2e19e5e" providerId="ADAL" clId="{533CA037-CF84-4F7A-B9CD-599EC8D5F604}" dt="2022-01-05T15:04:19.398" v="674" actId="313"/>
          <ac:spMkLst>
            <pc:docMk/>
            <pc:sldMk cId="4092658443" sldId="286"/>
            <ac:spMk id="2" creationId="{00000000-0000-0000-0000-000000000000}"/>
          </ac:spMkLst>
        </pc:spChg>
        <pc:spChg chg="add del mod">
          <ac:chgData name="de la Cerda, Nicolás" userId="790e4f91-e58b-427a-b884-47a6a2e19e5e" providerId="ADAL" clId="{533CA037-CF84-4F7A-B9CD-599EC8D5F604}" dt="2022-01-11T15:43:54.803" v="1656" actId="478"/>
          <ac:spMkLst>
            <pc:docMk/>
            <pc:sldMk cId="4092658443" sldId="286"/>
            <ac:spMk id="5" creationId="{3A21C812-2CAC-47FD-AD15-380691D22059}"/>
          </ac:spMkLst>
        </pc:spChg>
        <pc:picChg chg="del">
          <ac:chgData name="de la Cerda, Nicolás" userId="790e4f91-e58b-427a-b884-47a6a2e19e5e" providerId="ADAL" clId="{533CA037-CF84-4F7A-B9CD-599EC8D5F604}" dt="2022-01-11T15:43:53.132" v="1655" actId="478"/>
          <ac:picMkLst>
            <pc:docMk/>
            <pc:sldMk cId="4092658443" sldId="286"/>
            <ac:picMk id="4" creationId="{00000000-0000-0000-0000-000000000000}"/>
          </ac:picMkLst>
        </pc:picChg>
        <pc:picChg chg="add mod">
          <ac:chgData name="de la Cerda, Nicolás" userId="790e4f91-e58b-427a-b884-47a6a2e19e5e" providerId="ADAL" clId="{533CA037-CF84-4F7A-B9CD-599EC8D5F604}" dt="2022-01-11T16:38:47.392" v="2129" actId="12788"/>
          <ac:picMkLst>
            <pc:docMk/>
            <pc:sldMk cId="4092658443" sldId="286"/>
            <ac:picMk id="5" creationId="{0DD4EF48-B4CF-463A-BB40-6C70E7B41434}"/>
          </ac:picMkLst>
        </pc:picChg>
        <pc:picChg chg="add del mod">
          <ac:chgData name="de la Cerda, Nicolás" userId="790e4f91-e58b-427a-b884-47a6a2e19e5e" providerId="ADAL" clId="{533CA037-CF84-4F7A-B9CD-599EC8D5F604}" dt="2022-01-11T16:38:36.044" v="2108" actId="478"/>
          <ac:picMkLst>
            <pc:docMk/>
            <pc:sldMk cId="4092658443" sldId="286"/>
            <ac:picMk id="7" creationId="{A73BD38B-7E4E-4F0C-9933-12F1FDBCA476}"/>
          </ac:picMkLst>
        </pc:picChg>
      </pc:sldChg>
      <pc:sldChg chg="modSp mod">
        <pc:chgData name="de la Cerda, Nicolás" userId="790e4f91-e58b-427a-b884-47a6a2e19e5e" providerId="ADAL" clId="{533CA037-CF84-4F7A-B9CD-599EC8D5F604}" dt="2022-01-11T15:46:32.402" v="1698" actId="20577"/>
        <pc:sldMkLst>
          <pc:docMk/>
          <pc:sldMk cId="3372395633" sldId="287"/>
        </pc:sldMkLst>
        <pc:spChg chg="mod">
          <ac:chgData name="de la Cerda, Nicolás" userId="790e4f91-e58b-427a-b884-47a6a2e19e5e" providerId="ADAL" clId="{533CA037-CF84-4F7A-B9CD-599EC8D5F604}" dt="2022-01-05T15:04:20.118" v="675" actId="313"/>
          <ac:spMkLst>
            <pc:docMk/>
            <pc:sldMk cId="3372395633" sldId="287"/>
            <ac:spMk id="2" creationId="{00000000-0000-0000-0000-000000000000}"/>
          </ac:spMkLst>
        </pc:spChg>
        <pc:graphicFrameChg chg="modGraphic">
          <ac:chgData name="de la Cerda, Nicolás" userId="790e4f91-e58b-427a-b884-47a6a2e19e5e" providerId="ADAL" clId="{533CA037-CF84-4F7A-B9CD-599EC8D5F604}" dt="2022-01-11T15:46:32.402" v="1698" actId="20577"/>
          <ac:graphicFrameMkLst>
            <pc:docMk/>
            <pc:sldMk cId="3372395633" sldId="287"/>
            <ac:graphicFrameMk id="6" creationId="{00000000-0000-0000-0000-000000000000}"/>
          </ac:graphicFrameMkLst>
        </pc:graphicFrameChg>
      </pc:sldChg>
      <pc:sldChg chg="addSp delSp modSp mod">
        <pc:chgData name="de la Cerda, Nicolás" userId="790e4f91-e58b-427a-b884-47a6a2e19e5e" providerId="ADAL" clId="{533CA037-CF84-4F7A-B9CD-599EC8D5F604}" dt="2022-01-11T16:39:35.373" v="2137" actId="20577"/>
        <pc:sldMkLst>
          <pc:docMk/>
          <pc:sldMk cId="4271972482" sldId="288"/>
        </pc:sldMkLst>
        <pc:spChg chg="add del mod">
          <ac:chgData name="de la Cerda, Nicolás" userId="790e4f91-e58b-427a-b884-47a6a2e19e5e" providerId="ADAL" clId="{533CA037-CF84-4F7A-B9CD-599EC8D5F604}" dt="2022-01-11T16:38:54.239" v="2130" actId="478"/>
          <ac:spMkLst>
            <pc:docMk/>
            <pc:sldMk cId="4271972482" sldId="288"/>
            <ac:spMk id="3" creationId="{19DB21A7-E5CE-44ED-A285-FFAD8E807EA2}"/>
          </ac:spMkLst>
        </pc:spChg>
        <pc:spChg chg="mod">
          <ac:chgData name="de la Cerda, Nicolás" userId="790e4f91-e58b-427a-b884-47a6a2e19e5e" providerId="ADAL" clId="{533CA037-CF84-4F7A-B9CD-599EC8D5F604}" dt="2022-01-05T15:04:20.669" v="676" actId="313"/>
          <ac:spMkLst>
            <pc:docMk/>
            <pc:sldMk cId="4271972482" sldId="288"/>
            <ac:spMk id="4" creationId="{00000000-0000-0000-0000-000000000000}"/>
          </ac:spMkLst>
        </pc:spChg>
        <pc:spChg chg="mod">
          <ac:chgData name="de la Cerda, Nicolás" userId="790e4f91-e58b-427a-b884-47a6a2e19e5e" providerId="ADAL" clId="{533CA037-CF84-4F7A-B9CD-599EC8D5F604}" dt="2022-01-11T15:56:56.501" v="1842" actId="1076"/>
          <ac:spMkLst>
            <pc:docMk/>
            <pc:sldMk cId="4271972482" sldId="288"/>
            <ac:spMk id="5" creationId="{00000000-0000-0000-0000-000000000000}"/>
          </ac:spMkLst>
        </pc:spChg>
        <pc:graphicFrameChg chg="mod modGraphic">
          <ac:chgData name="de la Cerda, Nicolás" userId="790e4f91-e58b-427a-b884-47a6a2e19e5e" providerId="ADAL" clId="{533CA037-CF84-4F7A-B9CD-599EC8D5F604}" dt="2022-01-11T16:39:35.373" v="2137" actId="20577"/>
          <ac:graphicFrameMkLst>
            <pc:docMk/>
            <pc:sldMk cId="4271972482" sldId="288"/>
            <ac:graphicFrameMk id="6" creationId="{00000000-0000-0000-0000-000000000000}"/>
          </ac:graphicFrameMkLst>
        </pc:graphicFrameChg>
      </pc:sldChg>
      <pc:sldMasterChg chg="modSp mod modSldLayout">
        <pc:chgData name="de la Cerda, Nicolás" userId="790e4f91-e58b-427a-b884-47a6a2e19e5e" providerId="ADAL" clId="{533CA037-CF84-4F7A-B9CD-599EC8D5F604}" dt="2022-01-05T15:04:35.998" v="688" actId="313"/>
        <pc:sldMasterMkLst>
          <pc:docMk/>
          <pc:sldMasterMk cId="919580509" sldId="2147483648"/>
        </pc:sldMasterMkLst>
        <pc:spChg chg="mod">
          <ac:chgData name="de la Cerda, Nicolás" userId="790e4f91-e58b-427a-b884-47a6a2e19e5e" providerId="ADAL" clId="{533CA037-CF84-4F7A-B9CD-599EC8D5F604}" dt="2022-01-05T15:04:26.828" v="677" actId="313"/>
          <ac:spMkLst>
            <pc:docMk/>
            <pc:sldMasterMk cId="919580509" sldId="2147483648"/>
            <ac:spMk id="5" creationId="{00000000-0000-0000-0000-000000000000}"/>
          </ac:spMkLst>
        </pc:spChg>
        <pc:sldLayoutChg chg="modSp mod">
          <pc:chgData name="de la Cerda, Nicolás" userId="790e4f91-e58b-427a-b884-47a6a2e19e5e" providerId="ADAL" clId="{533CA037-CF84-4F7A-B9CD-599EC8D5F604}" dt="2022-01-05T15:04:28.038" v="678" actId="313"/>
          <pc:sldLayoutMkLst>
            <pc:docMk/>
            <pc:sldMasterMk cId="919580509" sldId="2147483648"/>
            <pc:sldLayoutMk cId="3574432297" sldId="2147483649"/>
          </pc:sldLayoutMkLst>
          <pc:spChg chg="mod">
            <ac:chgData name="de la Cerda, Nicolás" userId="790e4f91-e58b-427a-b884-47a6a2e19e5e" providerId="ADAL" clId="{533CA037-CF84-4F7A-B9CD-599EC8D5F604}" dt="2022-01-05T15:04:28.038" v="678" actId="313"/>
            <ac:spMkLst>
              <pc:docMk/>
              <pc:sldMasterMk cId="919580509" sldId="2147483648"/>
              <pc:sldLayoutMk cId="3574432297" sldId="2147483649"/>
              <ac:spMk id="5" creationId="{00000000-0000-0000-0000-000000000000}"/>
            </ac:spMkLst>
          </pc:spChg>
        </pc:sldLayoutChg>
        <pc:sldLayoutChg chg="modSp mod">
          <pc:chgData name="de la Cerda, Nicolás" userId="790e4f91-e58b-427a-b884-47a6a2e19e5e" providerId="ADAL" clId="{533CA037-CF84-4F7A-B9CD-599EC8D5F604}" dt="2022-01-05T15:04:29.298" v="679" actId="313"/>
          <pc:sldLayoutMkLst>
            <pc:docMk/>
            <pc:sldMasterMk cId="919580509" sldId="2147483648"/>
            <pc:sldLayoutMk cId="1626168328" sldId="2147483650"/>
          </pc:sldLayoutMkLst>
          <pc:spChg chg="mod">
            <ac:chgData name="de la Cerda, Nicolás" userId="790e4f91-e58b-427a-b884-47a6a2e19e5e" providerId="ADAL" clId="{533CA037-CF84-4F7A-B9CD-599EC8D5F604}" dt="2022-01-05T15:04:29.298" v="679" actId="313"/>
            <ac:spMkLst>
              <pc:docMk/>
              <pc:sldMasterMk cId="919580509" sldId="2147483648"/>
              <pc:sldLayoutMk cId="1626168328" sldId="2147483650"/>
              <ac:spMk id="5" creationId="{00000000-0000-0000-0000-000000000000}"/>
            </ac:spMkLst>
          </pc:spChg>
        </pc:sldLayoutChg>
        <pc:sldLayoutChg chg="modSp mod">
          <pc:chgData name="de la Cerda, Nicolás" userId="790e4f91-e58b-427a-b884-47a6a2e19e5e" providerId="ADAL" clId="{533CA037-CF84-4F7A-B9CD-599EC8D5F604}" dt="2022-01-05T15:04:29.946" v="680" actId="313"/>
          <pc:sldLayoutMkLst>
            <pc:docMk/>
            <pc:sldMasterMk cId="919580509" sldId="2147483648"/>
            <pc:sldLayoutMk cId="1017812400" sldId="2147483651"/>
          </pc:sldLayoutMkLst>
          <pc:spChg chg="mod">
            <ac:chgData name="de la Cerda, Nicolás" userId="790e4f91-e58b-427a-b884-47a6a2e19e5e" providerId="ADAL" clId="{533CA037-CF84-4F7A-B9CD-599EC8D5F604}" dt="2022-01-05T15:04:29.946" v="680" actId="313"/>
            <ac:spMkLst>
              <pc:docMk/>
              <pc:sldMasterMk cId="919580509" sldId="2147483648"/>
              <pc:sldLayoutMk cId="1017812400" sldId="2147483651"/>
              <ac:spMk id="5" creationId="{00000000-0000-0000-0000-000000000000}"/>
            </ac:spMkLst>
          </pc:spChg>
        </pc:sldLayoutChg>
        <pc:sldLayoutChg chg="modSp mod">
          <pc:chgData name="de la Cerda, Nicolás" userId="790e4f91-e58b-427a-b884-47a6a2e19e5e" providerId="ADAL" clId="{533CA037-CF84-4F7A-B9CD-599EC8D5F604}" dt="2022-01-05T15:04:30.539" v="681" actId="313"/>
          <pc:sldLayoutMkLst>
            <pc:docMk/>
            <pc:sldMasterMk cId="919580509" sldId="2147483648"/>
            <pc:sldLayoutMk cId="2959328693" sldId="2147483652"/>
          </pc:sldLayoutMkLst>
          <pc:spChg chg="mod">
            <ac:chgData name="de la Cerda, Nicolás" userId="790e4f91-e58b-427a-b884-47a6a2e19e5e" providerId="ADAL" clId="{533CA037-CF84-4F7A-B9CD-599EC8D5F604}" dt="2022-01-05T15:04:30.539" v="681" actId="313"/>
            <ac:spMkLst>
              <pc:docMk/>
              <pc:sldMasterMk cId="919580509" sldId="2147483648"/>
              <pc:sldLayoutMk cId="2959328693" sldId="2147483652"/>
              <ac:spMk id="6" creationId="{00000000-0000-0000-0000-000000000000}"/>
            </ac:spMkLst>
          </pc:spChg>
        </pc:sldLayoutChg>
        <pc:sldLayoutChg chg="modSp mod">
          <pc:chgData name="de la Cerda, Nicolás" userId="790e4f91-e58b-427a-b884-47a6a2e19e5e" providerId="ADAL" clId="{533CA037-CF84-4F7A-B9CD-599EC8D5F604}" dt="2022-01-05T15:04:31.129" v="682" actId="313"/>
          <pc:sldLayoutMkLst>
            <pc:docMk/>
            <pc:sldMasterMk cId="919580509" sldId="2147483648"/>
            <pc:sldLayoutMk cId="687959891" sldId="2147483653"/>
          </pc:sldLayoutMkLst>
          <pc:spChg chg="mod">
            <ac:chgData name="de la Cerda, Nicolás" userId="790e4f91-e58b-427a-b884-47a6a2e19e5e" providerId="ADAL" clId="{533CA037-CF84-4F7A-B9CD-599EC8D5F604}" dt="2022-01-05T15:04:31.129" v="682" actId="313"/>
            <ac:spMkLst>
              <pc:docMk/>
              <pc:sldMasterMk cId="919580509" sldId="2147483648"/>
              <pc:sldLayoutMk cId="687959891" sldId="2147483653"/>
              <ac:spMk id="8" creationId="{00000000-0000-0000-0000-000000000000}"/>
            </ac:spMkLst>
          </pc:spChg>
        </pc:sldLayoutChg>
        <pc:sldLayoutChg chg="modSp mod">
          <pc:chgData name="de la Cerda, Nicolás" userId="790e4f91-e58b-427a-b884-47a6a2e19e5e" providerId="ADAL" clId="{533CA037-CF84-4F7A-B9CD-599EC8D5F604}" dt="2022-01-05T15:04:31.928" v="683" actId="313"/>
          <pc:sldLayoutMkLst>
            <pc:docMk/>
            <pc:sldMasterMk cId="919580509" sldId="2147483648"/>
            <pc:sldLayoutMk cId="1225068510" sldId="2147483654"/>
          </pc:sldLayoutMkLst>
          <pc:spChg chg="mod">
            <ac:chgData name="de la Cerda, Nicolás" userId="790e4f91-e58b-427a-b884-47a6a2e19e5e" providerId="ADAL" clId="{533CA037-CF84-4F7A-B9CD-599EC8D5F604}" dt="2022-01-05T15:04:31.928" v="683" actId="313"/>
            <ac:spMkLst>
              <pc:docMk/>
              <pc:sldMasterMk cId="919580509" sldId="2147483648"/>
              <pc:sldLayoutMk cId="1225068510" sldId="2147483654"/>
              <ac:spMk id="4" creationId="{00000000-0000-0000-0000-000000000000}"/>
            </ac:spMkLst>
          </pc:spChg>
        </pc:sldLayoutChg>
        <pc:sldLayoutChg chg="modSp mod">
          <pc:chgData name="de la Cerda, Nicolás" userId="790e4f91-e58b-427a-b884-47a6a2e19e5e" providerId="ADAL" clId="{533CA037-CF84-4F7A-B9CD-599EC8D5F604}" dt="2022-01-05T15:04:33.274" v="684" actId="313"/>
          <pc:sldLayoutMkLst>
            <pc:docMk/>
            <pc:sldMasterMk cId="919580509" sldId="2147483648"/>
            <pc:sldLayoutMk cId="3839440993" sldId="2147483655"/>
          </pc:sldLayoutMkLst>
          <pc:spChg chg="mod">
            <ac:chgData name="de la Cerda, Nicolás" userId="790e4f91-e58b-427a-b884-47a6a2e19e5e" providerId="ADAL" clId="{533CA037-CF84-4F7A-B9CD-599EC8D5F604}" dt="2022-01-05T15:04:33.274" v="684" actId="313"/>
            <ac:spMkLst>
              <pc:docMk/>
              <pc:sldMasterMk cId="919580509" sldId="2147483648"/>
              <pc:sldLayoutMk cId="3839440993" sldId="2147483655"/>
              <ac:spMk id="3" creationId="{00000000-0000-0000-0000-000000000000}"/>
            </ac:spMkLst>
          </pc:spChg>
        </pc:sldLayoutChg>
        <pc:sldLayoutChg chg="modSp mod">
          <pc:chgData name="de la Cerda, Nicolás" userId="790e4f91-e58b-427a-b884-47a6a2e19e5e" providerId="ADAL" clId="{533CA037-CF84-4F7A-B9CD-599EC8D5F604}" dt="2022-01-05T15:04:33.968" v="685" actId="313"/>
          <pc:sldLayoutMkLst>
            <pc:docMk/>
            <pc:sldMasterMk cId="919580509" sldId="2147483648"/>
            <pc:sldLayoutMk cId="2263299794" sldId="2147483656"/>
          </pc:sldLayoutMkLst>
          <pc:spChg chg="mod">
            <ac:chgData name="de la Cerda, Nicolás" userId="790e4f91-e58b-427a-b884-47a6a2e19e5e" providerId="ADAL" clId="{533CA037-CF84-4F7A-B9CD-599EC8D5F604}" dt="2022-01-05T15:04:33.968" v="685" actId="313"/>
            <ac:spMkLst>
              <pc:docMk/>
              <pc:sldMasterMk cId="919580509" sldId="2147483648"/>
              <pc:sldLayoutMk cId="2263299794" sldId="2147483656"/>
              <ac:spMk id="6" creationId="{00000000-0000-0000-0000-000000000000}"/>
            </ac:spMkLst>
          </pc:spChg>
        </pc:sldLayoutChg>
        <pc:sldLayoutChg chg="modSp mod">
          <pc:chgData name="de la Cerda, Nicolás" userId="790e4f91-e58b-427a-b884-47a6a2e19e5e" providerId="ADAL" clId="{533CA037-CF84-4F7A-B9CD-599EC8D5F604}" dt="2022-01-05T15:04:34.819" v="686" actId="313"/>
          <pc:sldLayoutMkLst>
            <pc:docMk/>
            <pc:sldMasterMk cId="919580509" sldId="2147483648"/>
            <pc:sldLayoutMk cId="4153588076" sldId="2147483657"/>
          </pc:sldLayoutMkLst>
          <pc:spChg chg="mod">
            <ac:chgData name="de la Cerda, Nicolás" userId="790e4f91-e58b-427a-b884-47a6a2e19e5e" providerId="ADAL" clId="{533CA037-CF84-4F7A-B9CD-599EC8D5F604}" dt="2022-01-05T15:04:34.819" v="686" actId="313"/>
            <ac:spMkLst>
              <pc:docMk/>
              <pc:sldMasterMk cId="919580509" sldId="2147483648"/>
              <pc:sldLayoutMk cId="4153588076" sldId="2147483657"/>
              <ac:spMk id="6" creationId="{00000000-0000-0000-0000-000000000000}"/>
            </ac:spMkLst>
          </pc:spChg>
        </pc:sldLayoutChg>
        <pc:sldLayoutChg chg="modSp mod">
          <pc:chgData name="de la Cerda, Nicolás" userId="790e4f91-e58b-427a-b884-47a6a2e19e5e" providerId="ADAL" clId="{533CA037-CF84-4F7A-B9CD-599EC8D5F604}" dt="2022-01-05T15:04:35.428" v="687" actId="313"/>
          <pc:sldLayoutMkLst>
            <pc:docMk/>
            <pc:sldMasterMk cId="919580509" sldId="2147483648"/>
            <pc:sldLayoutMk cId="4273329540" sldId="2147483658"/>
          </pc:sldLayoutMkLst>
          <pc:spChg chg="mod">
            <ac:chgData name="de la Cerda, Nicolás" userId="790e4f91-e58b-427a-b884-47a6a2e19e5e" providerId="ADAL" clId="{533CA037-CF84-4F7A-B9CD-599EC8D5F604}" dt="2022-01-05T15:04:35.428" v="687" actId="313"/>
            <ac:spMkLst>
              <pc:docMk/>
              <pc:sldMasterMk cId="919580509" sldId="2147483648"/>
              <pc:sldLayoutMk cId="4273329540" sldId="2147483658"/>
              <ac:spMk id="5" creationId="{00000000-0000-0000-0000-000000000000}"/>
            </ac:spMkLst>
          </pc:spChg>
        </pc:sldLayoutChg>
        <pc:sldLayoutChg chg="modSp mod">
          <pc:chgData name="de la Cerda, Nicolás" userId="790e4f91-e58b-427a-b884-47a6a2e19e5e" providerId="ADAL" clId="{533CA037-CF84-4F7A-B9CD-599EC8D5F604}" dt="2022-01-05T15:04:35.998" v="688" actId="313"/>
          <pc:sldLayoutMkLst>
            <pc:docMk/>
            <pc:sldMasterMk cId="919580509" sldId="2147483648"/>
            <pc:sldLayoutMk cId="3003839341" sldId="2147483659"/>
          </pc:sldLayoutMkLst>
          <pc:spChg chg="mod">
            <ac:chgData name="de la Cerda, Nicolás" userId="790e4f91-e58b-427a-b884-47a6a2e19e5e" providerId="ADAL" clId="{533CA037-CF84-4F7A-B9CD-599EC8D5F604}" dt="2022-01-05T15:04:35.998" v="688" actId="313"/>
            <ac:spMkLst>
              <pc:docMk/>
              <pc:sldMasterMk cId="919580509" sldId="2147483648"/>
              <pc:sldLayoutMk cId="3003839341" sldId="2147483659"/>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421F-7BBC-4F22-BBE3-D4F3A5D41068}"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ADF6-B1C2-4809-81B8-B6471EB311A5}" type="slidenum">
              <a:rPr lang="en-US" smtClean="0"/>
              <a:t>‹#›</a:t>
            </a:fld>
            <a:endParaRPr lang="en-US"/>
          </a:p>
        </p:txBody>
      </p:sp>
    </p:spTree>
    <p:extLst>
      <p:ext uri="{BB962C8B-B14F-4D97-AF65-F5344CB8AC3E}">
        <p14:creationId xmlns:p14="http://schemas.microsoft.com/office/powerpoint/2010/main" val="407958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311080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C95114-549A-43D9-8549-175E7A15B36C}" type="datetime1">
              <a:rPr lang="en-US" smtClean="0"/>
              <a:t>4/27/2025</a:t>
            </a:fld>
            <a:endParaRPr lang="en-US"/>
          </a:p>
        </p:txBody>
      </p:sp>
      <p:sp>
        <p:nvSpPr>
          <p:cNvPr id="5" name="Footer Placeholder 4"/>
          <p:cNvSpPr>
            <a:spLocks noGrp="1"/>
          </p:cNvSpPr>
          <p:nvPr>
            <p:ph type="ftr" sz="quarter" idx="11"/>
          </p:nvPr>
        </p:nvSpPr>
        <p:spPr/>
        <p:txBody>
          <a:bodyPr/>
          <a:lstStyle/>
          <a:p>
            <a:r>
              <a:rPr lang="en-US"/>
              <a:t>Baumgartner, POLI 203, Spring 2025</a:t>
            </a:r>
            <a:endParaRPr lang="en-US" dirty="0"/>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57443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F2E61-4FA7-4522-B156-8D74564F4AE1}" type="datetime1">
              <a:rPr lang="en-US" smtClean="0"/>
              <a:t>4/27/2025</a:t>
            </a:fld>
            <a:endParaRPr lang="en-US"/>
          </a:p>
        </p:txBody>
      </p:sp>
      <p:sp>
        <p:nvSpPr>
          <p:cNvPr id="5" name="Footer Placeholder 4"/>
          <p:cNvSpPr>
            <a:spLocks noGrp="1"/>
          </p:cNvSpPr>
          <p:nvPr>
            <p:ph type="ftr" sz="quarter" idx="11"/>
          </p:nvPr>
        </p:nvSpPr>
        <p:spPr/>
        <p:txBody>
          <a:bodyPr/>
          <a:lstStyle/>
          <a:p>
            <a:r>
              <a:rPr lang="en-US"/>
              <a:t>Baumgartner, POLI 203, Spring 2025</a:t>
            </a:r>
            <a:endParaRPr lang="en-US" dirty="0"/>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2733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098866-4F91-48CF-8731-3C8C6FF20367}" type="datetime1">
              <a:rPr lang="en-US" smtClean="0"/>
              <a:t>4/27/2025</a:t>
            </a:fld>
            <a:endParaRPr lang="en-US"/>
          </a:p>
        </p:txBody>
      </p:sp>
      <p:sp>
        <p:nvSpPr>
          <p:cNvPr id="5" name="Footer Placeholder 4"/>
          <p:cNvSpPr>
            <a:spLocks noGrp="1"/>
          </p:cNvSpPr>
          <p:nvPr>
            <p:ph type="ftr" sz="quarter" idx="11"/>
          </p:nvPr>
        </p:nvSpPr>
        <p:spPr/>
        <p:txBody>
          <a:bodyPr/>
          <a:lstStyle/>
          <a:p>
            <a:r>
              <a:rPr lang="en-US"/>
              <a:t>Baumgartner, POLI 203, Spring 2025</a:t>
            </a:r>
            <a:endParaRPr lang="en-US" dirty="0"/>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0038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52737F-5056-4433-AE97-3247B9BDE40A}" type="datetime1">
              <a:rPr lang="en-US" smtClean="0"/>
              <a:t>4/27/2025</a:t>
            </a:fld>
            <a:endParaRPr lang="en-US"/>
          </a:p>
        </p:txBody>
      </p:sp>
      <p:sp>
        <p:nvSpPr>
          <p:cNvPr id="5" name="Footer Placeholder 4"/>
          <p:cNvSpPr>
            <a:spLocks noGrp="1"/>
          </p:cNvSpPr>
          <p:nvPr>
            <p:ph type="ftr" sz="quarter" idx="11"/>
          </p:nvPr>
        </p:nvSpPr>
        <p:spPr/>
        <p:txBody>
          <a:bodyPr/>
          <a:lstStyle/>
          <a:p>
            <a:r>
              <a:rPr lang="en-US"/>
              <a:t>Baumgartner, POLI 203, Spring 2025</a:t>
            </a:r>
            <a:endParaRPr lang="en-US" dirty="0"/>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6261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A9A8CA-B73C-4431-AD31-0BA35DAE1B5A}" type="datetime1">
              <a:rPr lang="en-US" smtClean="0"/>
              <a:t>4/27/2025</a:t>
            </a:fld>
            <a:endParaRPr lang="en-US"/>
          </a:p>
        </p:txBody>
      </p:sp>
      <p:sp>
        <p:nvSpPr>
          <p:cNvPr id="5" name="Footer Placeholder 4"/>
          <p:cNvSpPr>
            <a:spLocks noGrp="1"/>
          </p:cNvSpPr>
          <p:nvPr>
            <p:ph type="ftr" sz="quarter" idx="11"/>
          </p:nvPr>
        </p:nvSpPr>
        <p:spPr/>
        <p:txBody>
          <a:bodyPr/>
          <a:lstStyle/>
          <a:p>
            <a:r>
              <a:rPr lang="en-US"/>
              <a:t>Baumgartner, POLI 203, Spring 2025</a:t>
            </a:r>
            <a:endParaRPr lang="en-US" dirty="0"/>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01781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2109E-D4A2-4AFA-9BC9-E6A981AC97F8}" type="datetime1">
              <a:rPr lang="en-US" smtClean="0"/>
              <a:t>4/27/2025</a:t>
            </a:fld>
            <a:endParaRPr lang="en-US"/>
          </a:p>
        </p:txBody>
      </p:sp>
      <p:sp>
        <p:nvSpPr>
          <p:cNvPr id="6" name="Footer Placeholder 5"/>
          <p:cNvSpPr>
            <a:spLocks noGrp="1"/>
          </p:cNvSpPr>
          <p:nvPr>
            <p:ph type="ftr" sz="quarter" idx="11"/>
          </p:nvPr>
        </p:nvSpPr>
        <p:spPr/>
        <p:txBody>
          <a:bodyPr/>
          <a:lstStyle/>
          <a:p>
            <a:r>
              <a:rPr lang="en-US"/>
              <a:t>Baumgartner, POLI 203, Spring 2025</a:t>
            </a:r>
            <a:endParaRPr lang="en-US" dirty="0"/>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95932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49AFD6-D1B3-4B55-9985-F3615AF538D7}" type="datetime1">
              <a:rPr lang="en-US" smtClean="0"/>
              <a:t>4/27/2025</a:t>
            </a:fld>
            <a:endParaRPr lang="en-US"/>
          </a:p>
        </p:txBody>
      </p:sp>
      <p:sp>
        <p:nvSpPr>
          <p:cNvPr id="8" name="Footer Placeholder 7"/>
          <p:cNvSpPr>
            <a:spLocks noGrp="1"/>
          </p:cNvSpPr>
          <p:nvPr>
            <p:ph type="ftr" sz="quarter" idx="11"/>
          </p:nvPr>
        </p:nvSpPr>
        <p:spPr/>
        <p:txBody>
          <a:bodyPr/>
          <a:lstStyle/>
          <a:p>
            <a:r>
              <a:rPr lang="en-US"/>
              <a:t>Baumgartner, POLI 203, Spring 2025</a:t>
            </a:r>
            <a:endParaRPr lang="en-US" dirty="0"/>
          </a:p>
        </p:txBody>
      </p:sp>
      <p:sp>
        <p:nvSpPr>
          <p:cNvPr id="9" name="Slide Number Placeholder 8"/>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6879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7C247-45A3-49D3-BAB2-76E4DD49EEB7}" type="datetime1">
              <a:rPr lang="en-US" smtClean="0"/>
              <a:t>4/27/2025</a:t>
            </a:fld>
            <a:endParaRPr lang="en-US"/>
          </a:p>
        </p:txBody>
      </p:sp>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225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A17EE-5C71-41AF-A972-2A2E1586B29C}" type="datetime1">
              <a:rPr lang="en-US" smtClean="0"/>
              <a:t>4/27/2025</a:t>
            </a:fld>
            <a:endParaRPr lang="en-US"/>
          </a:p>
        </p:txBody>
      </p:sp>
      <p:sp>
        <p:nvSpPr>
          <p:cNvPr id="3" name="Footer Placeholder 2"/>
          <p:cNvSpPr>
            <a:spLocks noGrp="1"/>
          </p:cNvSpPr>
          <p:nvPr>
            <p:ph type="ftr" sz="quarter" idx="11"/>
          </p:nvPr>
        </p:nvSpPr>
        <p:spPr/>
        <p:txBody>
          <a:bodyPr/>
          <a:lstStyle/>
          <a:p>
            <a:r>
              <a:rPr lang="en-US"/>
              <a:t>Baumgartner, POLI 203, Spring 2025</a:t>
            </a:r>
            <a:endParaRPr lang="en-US" dirty="0"/>
          </a:p>
        </p:txBody>
      </p:sp>
      <p:sp>
        <p:nvSpPr>
          <p:cNvPr id="4" name="Slide Number Placeholder 3"/>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839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914E27-BD3E-433B-B25F-7C12AB011E39}" type="datetime1">
              <a:rPr lang="en-US" smtClean="0"/>
              <a:t>4/27/2025</a:t>
            </a:fld>
            <a:endParaRPr lang="en-US"/>
          </a:p>
        </p:txBody>
      </p:sp>
      <p:sp>
        <p:nvSpPr>
          <p:cNvPr id="6" name="Footer Placeholder 5"/>
          <p:cNvSpPr>
            <a:spLocks noGrp="1"/>
          </p:cNvSpPr>
          <p:nvPr>
            <p:ph type="ftr" sz="quarter" idx="11"/>
          </p:nvPr>
        </p:nvSpPr>
        <p:spPr/>
        <p:txBody>
          <a:bodyPr/>
          <a:lstStyle/>
          <a:p>
            <a:r>
              <a:rPr lang="en-US"/>
              <a:t>Baumgartner, POLI 203, Spring 2025</a:t>
            </a:r>
            <a:endParaRPr lang="en-US" dirty="0"/>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2632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71AEAC-6C32-41C3-ACEC-8559E06D4027}" type="datetime1">
              <a:rPr lang="en-US" smtClean="0"/>
              <a:t>4/27/2025</a:t>
            </a:fld>
            <a:endParaRPr lang="en-US"/>
          </a:p>
        </p:txBody>
      </p:sp>
      <p:sp>
        <p:nvSpPr>
          <p:cNvPr id="6" name="Footer Placeholder 5"/>
          <p:cNvSpPr>
            <a:spLocks noGrp="1"/>
          </p:cNvSpPr>
          <p:nvPr>
            <p:ph type="ftr" sz="quarter" idx="11"/>
          </p:nvPr>
        </p:nvSpPr>
        <p:spPr/>
        <p:txBody>
          <a:bodyPr/>
          <a:lstStyle/>
          <a:p>
            <a:r>
              <a:rPr lang="en-US"/>
              <a:t>Baumgartner, POLI 203, Spring 2025</a:t>
            </a:r>
            <a:endParaRPr lang="en-US" dirty="0"/>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1535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05008-E0FD-4624-ACD4-F8D5171BBA22}" type="datetime1">
              <a:rPr lang="en-US" smtClean="0"/>
              <a:t>4/27/2025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Baumgartner, POLI 203, Spring 2025</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8CC8-9496-482A-B097-746D52D1E611}" type="slidenum">
              <a:rPr lang="en-US" smtClean="0"/>
              <a:t>‹#›</a:t>
            </a:fld>
            <a:endParaRPr lang="en-US"/>
          </a:p>
        </p:txBody>
      </p:sp>
    </p:spTree>
    <p:extLst>
      <p:ext uri="{BB962C8B-B14F-4D97-AF65-F5344CB8AC3E}">
        <p14:creationId xmlns:p14="http://schemas.microsoft.com/office/powerpoint/2010/main" val="9195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1494692"/>
          </a:xfrm>
        </p:spPr>
        <p:txBody>
          <a:bodyPr>
            <a:normAutofit/>
          </a:bodyPr>
          <a:lstStyle/>
          <a:p>
            <a:r>
              <a:rPr lang="en-US" dirty="0"/>
              <a:t>POLI 203 Results of Anonymous Survey and factual questionnaire</a:t>
            </a:r>
          </a:p>
        </p:txBody>
      </p:sp>
      <p:sp>
        <p:nvSpPr>
          <p:cNvPr id="2" name="Content Placeholder 1"/>
          <p:cNvSpPr>
            <a:spLocks noGrp="1"/>
          </p:cNvSpPr>
          <p:nvPr>
            <p:ph idx="1"/>
          </p:nvPr>
        </p:nvSpPr>
        <p:spPr>
          <a:xfrm>
            <a:off x="838200" y="1494693"/>
            <a:ext cx="10515600" cy="4682269"/>
          </a:xfrm>
        </p:spPr>
        <p:txBody>
          <a:bodyPr>
            <a:noAutofit/>
          </a:bodyPr>
          <a:lstStyle/>
          <a:p>
            <a:endParaRPr lang="en-US" dirty="0"/>
          </a:p>
          <a:p>
            <a:endParaRPr lang="en-US" dirty="0"/>
          </a:p>
          <a:p>
            <a:r>
              <a:rPr lang="en-US" dirty="0"/>
              <a:t>This set of slides compares your collective results on the first day of class and at the end of the semester.</a:t>
            </a:r>
          </a:p>
          <a:p>
            <a:endParaRPr lang="en-US" dirty="0"/>
          </a:p>
          <a:p>
            <a:r>
              <a:rPr lang="en-US" dirty="0"/>
              <a:t>N for first day survey: 322</a:t>
            </a:r>
          </a:p>
          <a:p>
            <a:r>
              <a:rPr lang="en-US" dirty="0"/>
              <a:t>N for April 26, 2025: 198</a:t>
            </a:r>
          </a:p>
          <a:p>
            <a:endParaRPr lang="en-US" dirty="0"/>
          </a:p>
          <a:p>
            <a:r>
              <a:rPr lang="en-US" dirty="0"/>
              <a:t>Note: This was completely anonymous. It’s just to see what has changed, collectively. Particularly on the knowledge questions.</a:t>
            </a: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
        <p:nvSpPr>
          <p:cNvPr id="3" name="Footer Placeholder 2"/>
          <p:cNvSpPr>
            <a:spLocks noGrp="1"/>
          </p:cNvSpPr>
          <p:nvPr>
            <p:ph type="ftr" sz="quarter" idx="11"/>
          </p:nvPr>
        </p:nvSpPr>
        <p:spPr/>
        <p:txBody>
          <a:bodyPr/>
          <a:lstStyle/>
          <a:p>
            <a:r>
              <a:rPr lang="en-US" dirty="0"/>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868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10</a:t>
            </a:fld>
            <a:endParaRPr lang="en-US"/>
          </a:p>
        </p:txBody>
      </p:sp>
      <p:pic>
        <p:nvPicPr>
          <p:cNvPr id="6" name="Content Placeholder 6">
            <a:extLst>
              <a:ext uri="{FF2B5EF4-FFF2-40B4-BE49-F238E27FC236}">
                <a16:creationId xmlns:a16="http://schemas.microsoft.com/office/drawing/2014/main" id="{9A879200-BDF8-D6D8-2B2A-4BF0CAC15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pic>
        <p:nvPicPr>
          <p:cNvPr id="7" name="Picture 6" descr="A graph of a person with a number of lines&#10;&#10;AI-generated content may be incorrect.">
            <a:extLst>
              <a:ext uri="{FF2B5EF4-FFF2-40B4-BE49-F238E27FC236}">
                <a16:creationId xmlns:a16="http://schemas.microsoft.com/office/drawing/2014/main" id="{80E0C6AE-2660-4BB0-2F14-46F69D104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53045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Q10. Which comes closer to your 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3420782"/>
              </p:ext>
            </p:extLst>
          </p:nvPr>
        </p:nvGraphicFramePr>
        <p:xfrm>
          <a:off x="838200" y="1825625"/>
          <a:ext cx="10515600" cy="451130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200" kern="1200" dirty="0">
                          <a:solidFill>
                            <a:schemeClr val="dk1"/>
                          </a:solidFill>
                          <a:effectLst/>
                          <a:latin typeface="+mn-lt"/>
                          <a:ea typeface="+mn-ea"/>
                          <a:cs typeface="+mn-cs"/>
                        </a:rPr>
                        <a:t>allow lethal injection</a:t>
                      </a:r>
                      <a:endParaRPr lang="en-US" sz="3200" dirty="0"/>
                    </a:p>
                  </a:txBody>
                  <a:tcPr/>
                </a:tc>
                <a:tc>
                  <a:txBody>
                    <a:bodyPr/>
                    <a:lstStyle/>
                    <a:p>
                      <a:pPr algn="r"/>
                      <a:r>
                        <a:rPr lang="en-US" sz="3600" dirty="0"/>
                        <a:t>38%</a:t>
                      </a:r>
                    </a:p>
                  </a:txBody>
                  <a:tcPr/>
                </a:tc>
                <a:tc>
                  <a:txBody>
                    <a:bodyPr/>
                    <a:lstStyle/>
                    <a:p>
                      <a:pPr algn="r"/>
                      <a:r>
                        <a:rPr lang="en-US" sz="3600" dirty="0"/>
                        <a:t>15%</a:t>
                      </a:r>
                    </a:p>
                  </a:txBody>
                  <a:tcPr/>
                </a:tc>
                <a:extLst>
                  <a:ext uri="{0D108BD9-81ED-4DB2-BD59-A6C34878D82A}">
                    <a16:rowId xmlns:a16="http://schemas.microsoft.com/office/drawing/2014/main" val="10001"/>
                  </a:ext>
                </a:extLst>
              </a:tr>
              <a:tr h="945011">
                <a:tc>
                  <a:txBody>
                    <a:bodyPr/>
                    <a:lstStyle/>
                    <a:p>
                      <a:r>
                        <a:rPr lang="en-US" sz="3200" kern="1200" dirty="0">
                          <a:solidFill>
                            <a:schemeClr val="dk1"/>
                          </a:solidFill>
                          <a:effectLst/>
                          <a:latin typeface="+mn-lt"/>
                          <a:ea typeface="+mn-ea"/>
                          <a:cs typeface="+mn-cs"/>
                        </a:rPr>
                        <a:t>lethal injection should not be permitted</a:t>
                      </a:r>
                      <a:endParaRPr lang="en-US" sz="3200" dirty="0"/>
                    </a:p>
                  </a:txBody>
                  <a:tcPr/>
                </a:tc>
                <a:tc>
                  <a:txBody>
                    <a:bodyPr/>
                    <a:lstStyle/>
                    <a:p>
                      <a:pPr algn="r"/>
                      <a:r>
                        <a:rPr lang="en-US" sz="3600" dirty="0"/>
                        <a:t>62%</a:t>
                      </a:r>
                    </a:p>
                  </a:txBody>
                  <a:tcPr/>
                </a:tc>
                <a:tc>
                  <a:txBody>
                    <a:bodyPr/>
                    <a:lstStyle/>
                    <a:p>
                      <a:pPr algn="r"/>
                      <a:r>
                        <a:rPr lang="en-US" sz="3600" dirty="0"/>
                        <a:t>85%</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(321)</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sp>
        <p:nvSpPr>
          <p:cNvPr id="7" name="Footer Placeholder 2">
            <a:extLst>
              <a:ext uri="{FF2B5EF4-FFF2-40B4-BE49-F238E27FC236}">
                <a16:creationId xmlns:a16="http://schemas.microsoft.com/office/drawing/2014/main" id="{DAA5EA3A-39F5-411E-A445-C8D830C1260C}"/>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A99BC659-2DED-7FE8-2B9D-D87596EDC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46360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favor or oppose the death penalty for:</a:t>
            </a:r>
            <a:br>
              <a:rPr lang="en-US" dirty="0"/>
            </a:br>
            <a:r>
              <a:rPr lang="en-US" dirty="0"/>
              <a:t>(Percent opposed)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2217450"/>
              </p:ext>
            </p:extLst>
          </p:nvPr>
        </p:nvGraphicFramePr>
        <p:xfrm>
          <a:off x="838200" y="1825625"/>
          <a:ext cx="10515600" cy="391399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782799">
                <a:tc>
                  <a:txBody>
                    <a:bodyPr/>
                    <a:lstStyle/>
                    <a:p>
                      <a:endParaRPr lang="en-US" sz="3200" dirty="0"/>
                    </a:p>
                  </a:txBody>
                  <a:tcPr/>
                </a:tc>
                <a:tc>
                  <a:txBody>
                    <a:bodyPr/>
                    <a:lstStyle/>
                    <a:p>
                      <a:pPr algn="r"/>
                      <a:r>
                        <a:rPr lang="en-US" sz="3200" dirty="0"/>
                        <a:t>Pre</a:t>
                      </a:r>
                    </a:p>
                  </a:txBody>
                  <a:tcPr/>
                </a:tc>
                <a:tc>
                  <a:txBody>
                    <a:bodyPr/>
                    <a:lstStyle/>
                    <a:p>
                      <a:pPr algn="r"/>
                      <a:r>
                        <a:rPr lang="en-US" sz="3200" dirty="0"/>
                        <a:t>Post</a:t>
                      </a:r>
                    </a:p>
                  </a:txBody>
                  <a:tcPr/>
                </a:tc>
                <a:extLst>
                  <a:ext uri="{0D108BD9-81ED-4DB2-BD59-A6C34878D82A}">
                    <a16:rowId xmlns:a16="http://schemas.microsoft.com/office/drawing/2014/main" val="10000"/>
                  </a:ext>
                </a:extLst>
              </a:tr>
              <a:tr h="782799">
                <a:tc>
                  <a:txBody>
                    <a:bodyPr/>
                    <a:lstStyle/>
                    <a:p>
                      <a:r>
                        <a:rPr lang="en-US" sz="3200" dirty="0"/>
                        <a:t>Women</a:t>
                      </a:r>
                    </a:p>
                  </a:txBody>
                  <a:tcPr/>
                </a:tc>
                <a:tc>
                  <a:txBody>
                    <a:bodyPr/>
                    <a:lstStyle/>
                    <a:p>
                      <a:pPr algn="r"/>
                      <a:r>
                        <a:rPr lang="en-US" sz="3200" dirty="0"/>
                        <a:t>78%</a:t>
                      </a:r>
                    </a:p>
                  </a:txBody>
                  <a:tcPr/>
                </a:tc>
                <a:tc>
                  <a:txBody>
                    <a:bodyPr/>
                    <a:lstStyle/>
                    <a:p>
                      <a:pPr algn="r"/>
                      <a:r>
                        <a:rPr lang="en-US" sz="3200" dirty="0"/>
                        <a:t>86%</a:t>
                      </a:r>
                    </a:p>
                  </a:txBody>
                  <a:tcPr/>
                </a:tc>
                <a:extLst>
                  <a:ext uri="{0D108BD9-81ED-4DB2-BD59-A6C34878D82A}">
                    <a16:rowId xmlns:a16="http://schemas.microsoft.com/office/drawing/2014/main" val="10001"/>
                  </a:ext>
                </a:extLst>
              </a:tr>
              <a:tr h="782799">
                <a:tc>
                  <a:txBody>
                    <a:bodyPr/>
                    <a:lstStyle/>
                    <a:p>
                      <a:r>
                        <a:rPr lang="en-US" sz="3200" dirty="0"/>
                        <a:t>Mentally Ill</a:t>
                      </a:r>
                    </a:p>
                  </a:txBody>
                  <a:tcPr/>
                </a:tc>
                <a:tc>
                  <a:txBody>
                    <a:bodyPr/>
                    <a:lstStyle/>
                    <a:p>
                      <a:pPr algn="r"/>
                      <a:r>
                        <a:rPr lang="en-US" sz="3200" dirty="0"/>
                        <a:t>88%</a:t>
                      </a:r>
                    </a:p>
                  </a:txBody>
                  <a:tcPr/>
                </a:tc>
                <a:tc>
                  <a:txBody>
                    <a:bodyPr/>
                    <a:lstStyle/>
                    <a:p>
                      <a:pPr algn="r"/>
                      <a:r>
                        <a:rPr lang="en-US" sz="3200" dirty="0"/>
                        <a:t>96%</a:t>
                      </a:r>
                    </a:p>
                  </a:txBody>
                  <a:tcPr/>
                </a:tc>
                <a:extLst>
                  <a:ext uri="{0D108BD9-81ED-4DB2-BD59-A6C34878D82A}">
                    <a16:rowId xmlns:a16="http://schemas.microsoft.com/office/drawing/2014/main" val="10002"/>
                  </a:ext>
                </a:extLst>
              </a:tr>
              <a:tr h="782799">
                <a:tc>
                  <a:txBody>
                    <a:bodyPr/>
                    <a:lstStyle/>
                    <a:p>
                      <a:r>
                        <a:rPr lang="en-US" sz="3200" dirty="0"/>
                        <a:t>Mentally retarded</a:t>
                      </a:r>
                    </a:p>
                  </a:txBody>
                  <a:tcPr/>
                </a:tc>
                <a:tc>
                  <a:txBody>
                    <a:bodyPr/>
                    <a:lstStyle/>
                    <a:p>
                      <a:pPr algn="r"/>
                      <a:r>
                        <a:rPr lang="en-US" sz="3200" dirty="0"/>
                        <a:t>94%</a:t>
                      </a:r>
                    </a:p>
                  </a:txBody>
                  <a:tcPr/>
                </a:tc>
                <a:tc>
                  <a:txBody>
                    <a:bodyPr/>
                    <a:lstStyle/>
                    <a:p>
                      <a:pPr algn="r"/>
                      <a:r>
                        <a:rPr lang="en-US" sz="3200" dirty="0"/>
                        <a:t>99%</a:t>
                      </a:r>
                    </a:p>
                  </a:txBody>
                  <a:tcPr/>
                </a:tc>
                <a:extLst>
                  <a:ext uri="{0D108BD9-81ED-4DB2-BD59-A6C34878D82A}">
                    <a16:rowId xmlns:a16="http://schemas.microsoft.com/office/drawing/2014/main" val="10003"/>
                  </a:ext>
                </a:extLst>
              </a:tr>
              <a:tr h="782799">
                <a:tc>
                  <a:txBody>
                    <a:bodyPr/>
                    <a:lstStyle/>
                    <a:p>
                      <a:r>
                        <a:rPr lang="en-US" sz="3200" dirty="0"/>
                        <a:t>Juveniles</a:t>
                      </a:r>
                    </a:p>
                  </a:txBody>
                  <a:tcPr/>
                </a:tc>
                <a:tc>
                  <a:txBody>
                    <a:bodyPr/>
                    <a:lstStyle/>
                    <a:p>
                      <a:pPr algn="r"/>
                      <a:r>
                        <a:rPr lang="en-US" sz="3200" dirty="0"/>
                        <a:t>96%</a:t>
                      </a:r>
                    </a:p>
                  </a:txBody>
                  <a:tcPr/>
                </a:tc>
                <a:tc>
                  <a:txBody>
                    <a:bodyPr/>
                    <a:lstStyle/>
                    <a:p>
                      <a:pPr algn="r"/>
                      <a:r>
                        <a:rPr lang="en-US" sz="3200" dirty="0"/>
                        <a:t>99%</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sp>
        <p:nvSpPr>
          <p:cNvPr id="7" name="Footer Placeholder 2">
            <a:extLst>
              <a:ext uri="{FF2B5EF4-FFF2-40B4-BE49-F238E27FC236}">
                <a16:creationId xmlns:a16="http://schemas.microsoft.com/office/drawing/2014/main" id="{EDA220C7-5567-4785-8E97-4BD2985D655D}"/>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99EDF705-823D-CDE5-EC3C-149CE853CA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95919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pic>
        <p:nvPicPr>
          <p:cNvPr id="6" name="Content Placeholder 6">
            <a:extLst>
              <a:ext uri="{FF2B5EF4-FFF2-40B4-BE49-F238E27FC236}">
                <a16:creationId xmlns:a16="http://schemas.microsoft.com/office/drawing/2014/main" id="{52022434-F7C0-9017-AD35-A48E5A285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19" y="6243361"/>
            <a:ext cx="1656522" cy="457200"/>
          </a:xfrm>
          <a:prstGeom prst="rect">
            <a:avLst/>
          </a:prstGeom>
        </p:spPr>
      </p:pic>
      <p:pic>
        <p:nvPicPr>
          <p:cNvPr id="7" name="Picture 6" descr="A graph with lines and dots&#10;&#10;AI-generated content may be incorrect.">
            <a:extLst>
              <a:ext uri="{FF2B5EF4-FFF2-40B4-BE49-F238E27FC236}">
                <a16:creationId xmlns:a16="http://schemas.microsoft.com/office/drawing/2014/main" id="{9DBCD038-F554-0025-576D-132A71EA5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160199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6611-2FD7-9641-40D3-DF6FDE07585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418BA0-ED06-1591-BC5B-675768D7596D}"/>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679C091A-8559-C35A-5A7F-20EB1F75B46A}"/>
              </a:ext>
            </a:extLst>
          </p:cNvPr>
          <p:cNvSpPr>
            <a:spLocks noGrp="1"/>
          </p:cNvSpPr>
          <p:nvPr>
            <p:ph type="sldNum" sz="quarter" idx="12"/>
          </p:nvPr>
        </p:nvSpPr>
        <p:spPr/>
        <p:txBody>
          <a:bodyPr/>
          <a:lstStyle/>
          <a:p>
            <a:fld id="{8D4B8CC8-9496-482A-B097-746D52D1E611}" type="slidenum">
              <a:rPr lang="en-US" smtClean="0"/>
              <a:t>14</a:t>
            </a:fld>
            <a:endParaRPr lang="en-US"/>
          </a:p>
        </p:txBody>
      </p:sp>
      <p:pic>
        <p:nvPicPr>
          <p:cNvPr id="6" name="Content Placeholder 6">
            <a:extLst>
              <a:ext uri="{FF2B5EF4-FFF2-40B4-BE49-F238E27FC236}">
                <a16:creationId xmlns:a16="http://schemas.microsoft.com/office/drawing/2014/main" id="{1EE00B14-9441-A9E7-5D74-682A303A3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61" y="6153563"/>
            <a:ext cx="1656522" cy="457200"/>
          </a:xfrm>
          <a:prstGeom prst="rect">
            <a:avLst/>
          </a:prstGeom>
        </p:spPr>
      </p:pic>
      <p:pic>
        <p:nvPicPr>
          <p:cNvPr id="7" name="Picture 6" descr="A graph of a graph with a graph and a diagram&#10;&#10;AI-generated content may be incorrect.">
            <a:extLst>
              <a:ext uri="{FF2B5EF4-FFF2-40B4-BE49-F238E27FC236}">
                <a16:creationId xmlns:a16="http://schemas.microsoft.com/office/drawing/2014/main" id="{2701494E-A488-E3B6-157D-7CF2C72D3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366578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15</a:t>
            </a:fld>
            <a:endParaRPr lang="en-US"/>
          </a:p>
        </p:txBody>
      </p:sp>
      <p:pic>
        <p:nvPicPr>
          <p:cNvPr id="7" name="Content Placeholder 6">
            <a:extLst>
              <a:ext uri="{FF2B5EF4-FFF2-40B4-BE49-F238E27FC236}">
                <a16:creationId xmlns:a16="http://schemas.microsoft.com/office/drawing/2014/main" id="{2072404C-F149-3347-FAE9-EFEE04C4B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19" y="6264275"/>
            <a:ext cx="1656522" cy="457200"/>
          </a:xfrm>
          <a:prstGeom prst="rect">
            <a:avLst/>
          </a:prstGeom>
        </p:spPr>
      </p:pic>
      <p:pic>
        <p:nvPicPr>
          <p:cNvPr id="3" name="Picture 2" descr="A graph of a graph&#10;&#10;AI-generated content may be incorrect.">
            <a:extLst>
              <a:ext uri="{FF2B5EF4-FFF2-40B4-BE49-F238E27FC236}">
                <a16:creationId xmlns:a16="http://schemas.microsoft.com/office/drawing/2014/main" id="{F92B3312-AAB6-A661-25B6-5DE087934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261943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D4B8CC8-9496-482A-B097-746D52D1E611}" type="slidenum">
              <a:rPr lang="en-US" smtClean="0"/>
              <a:pPr>
                <a:spcAft>
                  <a:spcPts val="600"/>
                </a:spcAft>
              </a:pPr>
              <a:t>16</a:t>
            </a:fld>
            <a:endParaRPr lang="en-US"/>
          </a:p>
        </p:txBody>
      </p:sp>
      <p:sp>
        <p:nvSpPr>
          <p:cNvPr id="6" name="Footer Placeholder 2">
            <a:extLst>
              <a:ext uri="{FF2B5EF4-FFF2-40B4-BE49-F238E27FC236}">
                <a16:creationId xmlns:a16="http://schemas.microsoft.com/office/drawing/2014/main" id="{97385E58-B65E-46C1-928E-DBBDF8AF262A}"/>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7" name="Content Placeholder 6">
            <a:extLst>
              <a:ext uri="{FF2B5EF4-FFF2-40B4-BE49-F238E27FC236}">
                <a16:creationId xmlns:a16="http://schemas.microsoft.com/office/drawing/2014/main" id="{B507E1DD-0B79-900B-6C0A-78BACB0CB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19" y="6127750"/>
            <a:ext cx="1656522" cy="457200"/>
          </a:xfrm>
          <a:prstGeom prst="rect">
            <a:avLst/>
          </a:prstGeom>
        </p:spPr>
      </p:pic>
      <p:pic>
        <p:nvPicPr>
          <p:cNvPr id="3" name="Picture 2" descr="A graph of a graph&#10;&#10;AI-generated content may be incorrect.">
            <a:extLst>
              <a:ext uri="{FF2B5EF4-FFF2-40B4-BE49-F238E27FC236}">
                <a16:creationId xmlns:a16="http://schemas.microsoft.com/office/drawing/2014/main" id="{FBDCF71E-9A0F-3E4E-CD8F-4FA92D56A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356359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True or false: It costs more to maintain the death penalty than to have Life without Parole as the most severe punishment?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17</a:t>
            </a:fld>
            <a:endParaRPr lang="en-US"/>
          </a:p>
        </p:txBody>
      </p:sp>
      <p:sp>
        <p:nvSpPr>
          <p:cNvPr id="6" name="Footer Placeholder 2">
            <a:extLst>
              <a:ext uri="{FF2B5EF4-FFF2-40B4-BE49-F238E27FC236}">
                <a16:creationId xmlns:a16="http://schemas.microsoft.com/office/drawing/2014/main" id="{BC3CB19A-6134-4AA7-A19E-86B52BDDC63C}"/>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4" name="Content Placeholder 6">
            <a:extLst>
              <a:ext uri="{FF2B5EF4-FFF2-40B4-BE49-F238E27FC236}">
                <a16:creationId xmlns:a16="http://schemas.microsoft.com/office/drawing/2014/main" id="{4D395158-3FBB-5818-85F9-B3AAA9D71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graphicFrame>
        <p:nvGraphicFramePr>
          <p:cNvPr id="7" name="Table 6">
            <a:extLst>
              <a:ext uri="{FF2B5EF4-FFF2-40B4-BE49-F238E27FC236}">
                <a16:creationId xmlns:a16="http://schemas.microsoft.com/office/drawing/2014/main" id="{56A1D538-FD05-F341-EDA2-8BF831228779}"/>
              </a:ext>
            </a:extLst>
          </p:cNvPr>
          <p:cNvGraphicFramePr>
            <a:graphicFrameLocks noGrp="1"/>
          </p:cNvGraphicFramePr>
          <p:nvPr>
            <p:extLst>
              <p:ext uri="{D42A27DB-BD31-4B8C-83A1-F6EECF244321}">
                <p14:modId xmlns:p14="http://schemas.microsoft.com/office/powerpoint/2010/main" val="625400477"/>
              </p:ext>
            </p:extLst>
          </p:nvPr>
        </p:nvGraphicFramePr>
        <p:xfrm>
          <a:off x="995136" y="2287224"/>
          <a:ext cx="10606314" cy="3811496"/>
        </p:xfrm>
        <a:graphic>
          <a:graphicData uri="http://schemas.openxmlformats.org/drawingml/2006/table">
            <a:tbl>
              <a:tblPr firstRow="1" bandRow="1">
                <a:tableStyleId>{5C22544A-7EE6-4342-B048-85BDC9FD1C3A}</a:tableStyleId>
              </a:tblPr>
              <a:tblGrid>
                <a:gridCol w="3535438">
                  <a:extLst>
                    <a:ext uri="{9D8B030D-6E8A-4147-A177-3AD203B41FA5}">
                      <a16:colId xmlns:a16="http://schemas.microsoft.com/office/drawing/2014/main" val="460509582"/>
                    </a:ext>
                  </a:extLst>
                </a:gridCol>
                <a:gridCol w="3535438">
                  <a:extLst>
                    <a:ext uri="{9D8B030D-6E8A-4147-A177-3AD203B41FA5}">
                      <a16:colId xmlns:a16="http://schemas.microsoft.com/office/drawing/2014/main" val="2196554846"/>
                    </a:ext>
                  </a:extLst>
                </a:gridCol>
                <a:gridCol w="3535438">
                  <a:extLst>
                    <a:ext uri="{9D8B030D-6E8A-4147-A177-3AD203B41FA5}">
                      <a16:colId xmlns:a16="http://schemas.microsoft.com/office/drawing/2014/main" val="2495441012"/>
                    </a:ext>
                  </a:extLst>
                </a:gridCol>
              </a:tblGrid>
              <a:tr h="952874">
                <a:tc>
                  <a:txBody>
                    <a:bodyPr/>
                    <a:lstStyle/>
                    <a:p>
                      <a:endParaRPr lang="en-US" sz="2800" dirty="0"/>
                    </a:p>
                  </a:txBody>
                  <a:tcPr/>
                </a:tc>
                <a:tc>
                  <a:txBody>
                    <a:bodyPr/>
                    <a:lstStyle/>
                    <a:p>
                      <a:pPr algn="r"/>
                      <a:r>
                        <a:rPr lang="en-US" sz="2800" dirty="0"/>
                        <a:t>Pre</a:t>
                      </a:r>
                    </a:p>
                  </a:txBody>
                  <a:tcPr/>
                </a:tc>
                <a:tc>
                  <a:txBody>
                    <a:bodyPr/>
                    <a:lstStyle/>
                    <a:p>
                      <a:pPr algn="r"/>
                      <a:r>
                        <a:rPr lang="en-US" sz="2800" dirty="0"/>
                        <a:t>Post</a:t>
                      </a:r>
                    </a:p>
                  </a:txBody>
                  <a:tcPr/>
                </a:tc>
                <a:extLst>
                  <a:ext uri="{0D108BD9-81ED-4DB2-BD59-A6C34878D82A}">
                    <a16:rowId xmlns:a16="http://schemas.microsoft.com/office/drawing/2014/main" val="1238501774"/>
                  </a:ext>
                </a:extLst>
              </a:tr>
              <a:tr h="952874">
                <a:tc>
                  <a:txBody>
                    <a:bodyPr/>
                    <a:lstStyle/>
                    <a:p>
                      <a:r>
                        <a:rPr lang="en-US" sz="2800" dirty="0"/>
                        <a:t>Less Expensive</a:t>
                      </a:r>
                    </a:p>
                  </a:txBody>
                  <a:tcPr/>
                </a:tc>
                <a:tc>
                  <a:txBody>
                    <a:bodyPr/>
                    <a:lstStyle/>
                    <a:p>
                      <a:pPr algn="r"/>
                      <a:r>
                        <a:rPr lang="en-US" sz="2800" dirty="0"/>
                        <a:t>38%</a:t>
                      </a:r>
                    </a:p>
                  </a:txBody>
                  <a:tcPr/>
                </a:tc>
                <a:tc>
                  <a:txBody>
                    <a:bodyPr/>
                    <a:lstStyle/>
                    <a:p>
                      <a:pPr algn="r"/>
                      <a:r>
                        <a:rPr lang="en-US" sz="2800" dirty="0"/>
                        <a:t>7%</a:t>
                      </a:r>
                    </a:p>
                  </a:txBody>
                  <a:tcPr/>
                </a:tc>
                <a:extLst>
                  <a:ext uri="{0D108BD9-81ED-4DB2-BD59-A6C34878D82A}">
                    <a16:rowId xmlns:a16="http://schemas.microsoft.com/office/drawing/2014/main" val="1412480065"/>
                  </a:ext>
                </a:extLst>
              </a:tr>
              <a:tr h="952874">
                <a:tc>
                  <a:txBody>
                    <a:bodyPr/>
                    <a:lstStyle/>
                    <a:p>
                      <a:r>
                        <a:rPr lang="en-US" sz="2800" dirty="0"/>
                        <a:t>More Expensive</a:t>
                      </a:r>
                    </a:p>
                  </a:txBody>
                  <a:tcPr/>
                </a:tc>
                <a:tc>
                  <a:txBody>
                    <a:bodyPr/>
                    <a:lstStyle/>
                    <a:p>
                      <a:pPr algn="r"/>
                      <a:r>
                        <a:rPr lang="en-US" sz="2800" dirty="0"/>
                        <a:t>62%</a:t>
                      </a:r>
                    </a:p>
                  </a:txBody>
                  <a:tcPr/>
                </a:tc>
                <a:tc>
                  <a:txBody>
                    <a:bodyPr/>
                    <a:lstStyle/>
                    <a:p>
                      <a:pPr algn="r"/>
                      <a:r>
                        <a:rPr lang="en-US" sz="2800" dirty="0"/>
                        <a:t>93%</a:t>
                      </a:r>
                    </a:p>
                  </a:txBody>
                  <a:tcPr/>
                </a:tc>
                <a:extLst>
                  <a:ext uri="{0D108BD9-81ED-4DB2-BD59-A6C34878D82A}">
                    <a16:rowId xmlns:a16="http://schemas.microsoft.com/office/drawing/2014/main" val="557792131"/>
                  </a:ext>
                </a:extLst>
              </a:tr>
              <a:tr h="952874">
                <a:tc>
                  <a:txBody>
                    <a:bodyPr/>
                    <a:lstStyle/>
                    <a:p>
                      <a:r>
                        <a:rPr lang="en-US" sz="2800" dirty="0"/>
                        <a:t>Total</a:t>
                      </a:r>
                    </a:p>
                  </a:txBody>
                  <a:tcPr/>
                </a:tc>
                <a:tc>
                  <a:txBody>
                    <a:bodyPr/>
                    <a:lstStyle/>
                    <a:p>
                      <a:pPr algn="r"/>
                      <a:r>
                        <a:rPr lang="en-US" sz="2800" dirty="0"/>
                        <a:t>100% (316)</a:t>
                      </a:r>
                    </a:p>
                  </a:txBody>
                  <a:tcPr/>
                </a:tc>
                <a:tc>
                  <a:txBody>
                    <a:bodyPr/>
                    <a:lstStyle/>
                    <a:p>
                      <a:pPr algn="r"/>
                      <a:r>
                        <a:rPr lang="en-US" sz="2800" dirty="0"/>
                        <a:t>100% (173)</a:t>
                      </a:r>
                    </a:p>
                  </a:txBody>
                  <a:tcPr/>
                </a:tc>
                <a:extLst>
                  <a:ext uri="{0D108BD9-81ED-4DB2-BD59-A6C34878D82A}">
                    <a16:rowId xmlns:a16="http://schemas.microsoft.com/office/drawing/2014/main" val="4249649659"/>
                  </a:ext>
                </a:extLst>
              </a:tr>
            </a:tbl>
          </a:graphicData>
        </a:graphic>
      </p:graphicFrame>
    </p:spTree>
    <p:extLst>
      <p:ext uri="{BB962C8B-B14F-4D97-AF65-F5344CB8AC3E}">
        <p14:creationId xmlns:p14="http://schemas.microsoft.com/office/powerpoint/2010/main" val="40673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18</a:t>
            </a:fld>
            <a:endParaRPr lang="en-US"/>
          </a:p>
        </p:txBody>
      </p:sp>
      <p:pic>
        <p:nvPicPr>
          <p:cNvPr id="7" name="Content Placeholder 6">
            <a:extLst>
              <a:ext uri="{FF2B5EF4-FFF2-40B4-BE49-F238E27FC236}">
                <a16:creationId xmlns:a16="http://schemas.microsoft.com/office/drawing/2014/main" id="{6B20715A-E173-7357-A0D7-7739647A2D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8" y="6264275"/>
            <a:ext cx="1656522" cy="457200"/>
          </a:xfrm>
          <a:prstGeom prst="rect">
            <a:avLst/>
          </a:prstGeom>
        </p:spPr>
      </p:pic>
      <p:pic>
        <p:nvPicPr>
          <p:cNvPr id="3" name="Picture 2" descr="A graph of a graph with a graph and a diagram&#10;&#10;AI-generated content may be incorrect.">
            <a:extLst>
              <a:ext uri="{FF2B5EF4-FFF2-40B4-BE49-F238E27FC236}">
                <a16:creationId xmlns:a16="http://schemas.microsoft.com/office/drawing/2014/main" id="{CF254BCA-DDE7-15BC-462D-E13A47E30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47122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E789-2AB4-2572-E0A3-0FE777BF8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E5EB4-EC54-BA89-14B6-927B0FA7A789}"/>
              </a:ext>
            </a:extLst>
          </p:cNvPr>
          <p:cNvSpPr>
            <a:spLocks noGrp="1"/>
          </p:cNvSpPr>
          <p:nvPr>
            <p:ph type="title"/>
          </p:nvPr>
        </p:nvSpPr>
        <p:spPr/>
        <p:txBody>
          <a:bodyPr>
            <a:normAutofit/>
          </a:bodyPr>
          <a:lstStyle/>
          <a:p>
            <a:r>
              <a:rPr lang="en-US" dirty="0"/>
              <a:t>Which is the most likely outcome of a death sentence in the US since 1972?</a:t>
            </a:r>
          </a:p>
        </p:txBody>
      </p:sp>
      <p:sp>
        <p:nvSpPr>
          <p:cNvPr id="3" name="Content Placeholder 2">
            <a:extLst>
              <a:ext uri="{FF2B5EF4-FFF2-40B4-BE49-F238E27FC236}">
                <a16:creationId xmlns:a16="http://schemas.microsoft.com/office/drawing/2014/main" id="{C24043E1-8F3C-FB22-D473-186A6DB45BF2}"/>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91007686-BFBE-0A11-7ECA-92BFD4393C4E}"/>
              </a:ext>
            </a:extLst>
          </p:cNvPr>
          <p:cNvSpPr>
            <a:spLocks noGrp="1"/>
          </p:cNvSpPr>
          <p:nvPr>
            <p:ph type="sldNum" sz="quarter" idx="12"/>
          </p:nvPr>
        </p:nvSpPr>
        <p:spPr/>
        <p:txBody>
          <a:bodyPr/>
          <a:lstStyle/>
          <a:p>
            <a:fld id="{8D4B8CC8-9496-482A-B097-746D52D1E611}" type="slidenum">
              <a:rPr lang="en-US" smtClean="0"/>
              <a:t>19</a:t>
            </a:fld>
            <a:endParaRPr lang="en-US"/>
          </a:p>
        </p:txBody>
      </p:sp>
      <p:sp>
        <p:nvSpPr>
          <p:cNvPr id="6" name="Footer Placeholder 2">
            <a:extLst>
              <a:ext uri="{FF2B5EF4-FFF2-40B4-BE49-F238E27FC236}">
                <a16:creationId xmlns:a16="http://schemas.microsoft.com/office/drawing/2014/main" id="{C2398D33-C959-98D6-D3EB-94F49862A267}"/>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4" name="Content Placeholder 6">
            <a:extLst>
              <a:ext uri="{FF2B5EF4-FFF2-40B4-BE49-F238E27FC236}">
                <a16:creationId xmlns:a16="http://schemas.microsoft.com/office/drawing/2014/main" id="{427177DA-7B46-E95F-AA29-81B073229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graphicFrame>
        <p:nvGraphicFramePr>
          <p:cNvPr id="7" name="Table 6">
            <a:extLst>
              <a:ext uri="{FF2B5EF4-FFF2-40B4-BE49-F238E27FC236}">
                <a16:creationId xmlns:a16="http://schemas.microsoft.com/office/drawing/2014/main" id="{1301BBED-AA21-02AC-6343-607F2C4E2FDA}"/>
              </a:ext>
            </a:extLst>
          </p:cNvPr>
          <p:cNvGraphicFramePr>
            <a:graphicFrameLocks noGrp="1"/>
          </p:cNvGraphicFramePr>
          <p:nvPr>
            <p:extLst>
              <p:ext uri="{D42A27DB-BD31-4B8C-83A1-F6EECF244321}">
                <p14:modId xmlns:p14="http://schemas.microsoft.com/office/powerpoint/2010/main" val="439653318"/>
              </p:ext>
            </p:extLst>
          </p:nvPr>
        </p:nvGraphicFramePr>
        <p:xfrm>
          <a:off x="838200" y="1682977"/>
          <a:ext cx="10991850" cy="4486272"/>
        </p:xfrm>
        <a:graphic>
          <a:graphicData uri="http://schemas.openxmlformats.org/drawingml/2006/table">
            <a:tbl>
              <a:tblPr firstRow="1" bandRow="1">
                <a:tableStyleId>{5C22544A-7EE6-4342-B048-85BDC9FD1C3A}</a:tableStyleId>
              </a:tblPr>
              <a:tblGrid>
                <a:gridCol w="3663950">
                  <a:extLst>
                    <a:ext uri="{9D8B030D-6E8A-4147-A177-3AD203B41FA5}">
                      <a16:colId xmlns:a16="http://schemas.microsoft.com/office/drawing/2014/main" val="849227690"/>
                    </a:ext>
                  </a:extLst>
                </a:gridCol>
                <a:gridCol w="3663950">
                  <a:extLst>
                    <a:ext uri="{9D8B030D-6E8A-4147-A177-3AD203B41FA5}">
                      <a16:colId xmlns:a16="http://schemas.microsoft.com/office/drawing/2014/main" val="3874996619"/>
                    </a:ext>
                  </a:extLst>
                </a:gridCol>
                <a:gridCol w="3663950">
                  <a:extLst>
                    <a:ext uri="{9D8B030D-6E8A-4147-A177-3AD203B41FA5}">
                      <a16:colId xmlns:a16="http://schemas.microsoft.com/office/drawing/2014/main" val="3580374431"/>
                    </a:ext>
                  </a:extLst>
                </a:gridCol>
              </a:tblGrid>
              <a:tr h="640896">
                <a:tc>
                  <a:txBody>
                    <a:bodyPr/>
                    <a:lstStyle/>
                    <a:p>
                      <a:endParaRPr lang="en-US" sz="2800" dirty="0"/>
                    </a:p>
                  </a:txBody>
                  <a:tcPr/>
                </a:tc>
                <a:tc>
                  <a:txBody>
                    <a:bodyPr/>
                    <a:lstStyle/>
                    <a:p>
                      <a:pPr algn="r"/>
                      <a:r>
                        <a:rPr lang="en-US" sz="2800" dirty="0"/>
                        <a:t>Pre</a:t>
                      </a:r>
                    </a:p>
                  </a:txBody>
                  <a:tcPr/>
                </a:tc>
                <a:tc>
                  <a:txBody>
                    <a:bodyPr/>
                    <a:lstStyle/>
                    <a:p>
                      <a:pPr algn="r"/>
                      <a:r>
                        <a:rPr lang="en-US" sz="2800" dirty="0"/>
                        <a:t>Post</a:t>
                      </a:r>
                    </a:p>
                  </a:txBody>
                  <a:tcPr/>
                </a:tc>
                <a:extLst>
                  <a:ext uri="{0D108BD9-81ED-4DB2-BD59-A6C34878D82A}">
                    <a16:rowId xmlns:a16="http://schemas.microsoft.com/office/drawing/2014/main" val="4012849059"/>
                  </a:ext>
                </a:extLst>
              </a:tr>
              <a:tr h="640896">
                <a:tc>
                  <a:txBody>
                    <a:bodyPr/>
                    <a:lstStyle/>
                    <a:p>
                      <a:r>
                        <a:rPr lang="en-US" sz="2800" dirty="0"/>
                        <a:t>Suicide</a:t>
                      </a:r>
                    </a:p>
                  </a:txBody>
                  <a:tcPr/>
                </a:tc>
                <a:tc>
                  <a:txBody>
                    <a:bodyPr/>
                    <a:lstStyle/>
                    <a:p>
                      <a:pPr algn="r"/>
                      <a:r>
                        <a:rPr lang="en-US" sz="2800" dirty="0"/>
                        <a:t>5%</a:t>
                      </a:r>
                    </a:p>
                  </a:txBody>
                  <a:tcPr/>
                </a:tc>
                <a:tc>
                  <a:txBody>
                    <a:bodyPr/>
                    <a:lstStyle/>
                    <a:p>
                      <a:pPr algn="r"/>
                      <a:r>
                        <a:rPr lang="en-US" sz="2800" dirty="0"/>
                        <a:t>0%</a:t>
                      </a:r>
                    </a:p>
                  </a:txBody>
                  <a:tcPr/>
                </a:tc>
                <a:extLst>
                  <a:ext uri="{0D108BD9-81ED-4DB2-BD59-A6C34878D82A}">
                    <a16:rowId xmlns:a16="http://schemas.microsoft.com/office/drawing/2014/main" val="93448970"/>
                  </a:ext>
                </a:extLst>
              </a:tr>
              <a:tr h="640896">
                <a:tc>
                  <a:txBody>
                    <a:bodyPr/>
                    <a:lstStyle/>
                    <a:p>
                      <a:r>
                        <a:rPr lang="en-US" sz="2800" dirty="0"/>
                        <a:t>Natural Death</a:t>
                      </a:r>
                    </a:p>
                  </a:txBody>
                  <a:tcPr/>
                </a:tc>
                <a:tc>
                  <a:txBody>
                    <a:bodyPr/>
                    <a:lstStyle/>
                    <a:p>
                      <a:pPr algn="r"/>
                      <a:r>
                        <a:rPr lang="en-US" sz="2800" dirty="0"/>
                        <a:t>24%</a:t>
                      </a:r>
                    </a:p>
                  </a:txBody>
                  <a:tcPr/>
                </a:tc>
                <a:tc>
                  <a:txBody>
                    <a:bodyPr/>
                    <a:lstStyle/>
                    <a:p>
                      <a:pPr algn="r"/>
                      <a:r>
                        <a:rPr lang="en-US" sz="2800" dirty="0"/>
                        <a:t>7%</a:t>
                      </a:r>
                    </a:p>
                  </a:txBody>
                  <a:tcPr/>
                </a:tc>
                <a:extLst>
                  <a:ext uri="{0D108BD9-81ED-4DB2-BD59-A6C34878D82A}">
                    <a16:rowId xmlns:a16="http://schemas.microsoft.com/office/drawing/2014/main" val="1231450560"/>
                  </a:ext>
                </a:extLst>
              </a:tr>
              <a:tr h="640896">
                <a:tc>
                  <a:txBody>
                    <a:bodyPr/>
                    <a:lstStyle/>
                    <a:p>
                      <a:r>
                        <a:rPr lang="en-US" sz="2800" dirty="0"/>
                        <a:t>Execution</a:t>
                      </a:r>
                    </a:p>
                  </a:txBody>
                  <a:tcPr/>
                </a:tc>
                <a:tc>
                  <a:txBody>
                    <a:bodyPr/>
                    <a:lstStyle/>
                    <a:p>
                      <a:pPr algn="r"/>
                      <a:r>
                        <a:rPr lang="en-US" sz="2800" dirty="0"/>
                        <a:t>8%</a:t>
                      </a:r>
                    </a:p>
                  </a:txBody>
                  <a:tcPr/>
                </a:tc>
                <a:tc>
                  <a:txBody>
                    <a:bodyPr/>
                    <a:lstStyle/>
                    <a:p>
                      <a:pPr algn="r"/>
                      <a:r>
                        <a:rPr lang="en-US" sz="2800" dirty="0"/>
                        <a:t>1%</a:t>
                      </a:r>
                    </a:p>
                  </a:txBody>
                  <a:tcPr/>
                </a:tc>
                <a:extLst>
                  <a:ext uri="{0D108BD9-81ED-4DB2-BD59-A6C34878D82A}">
                    <a16:rowId xmlns:a16="http://schemas.microsoft.com/office/drawing/2014/main" val="4251837612"/>
                  </a:ext>
                </a:extLst>
              </a:tr>
              <a:tr h="640896">
                <a:tc>
                  <a:txBody>
                    <a:bodyPr/>
                    <a:lstStyle/>
                    <a:p>
                      <a:r>
                        <a:rPr lang="en-US" sz="2800" dirty="0"/>
                        <a:t>Stay on DR</a:t>
                      </a:r>
                    </a:p>
                  </a:txBody>
                  <a:tcPr/>
                </a:tc>
                <a:tc>
                  <a:txBody>
                    <a:bodyPr/>
                    <a:lstStyle/>
                    <a:p>
                      <a:pPr algn="r"/>
                      <a:r>
                        <a:rPr lang="en-US" sz="2800" dirty="0"/>
                        <a:t>49%</a:t>
                      </a:r>
                    </a:p>
                  </a:txBody>
                  <a:tcPr/>
                </a:tc>
                <a:tc>
                  <a:txBody>
                    <a:bodyPr/>
                    <a:lstStyle/>
                    <a:p>
                      <a:pPr algn="r"/>
                      <a:r>
                        <a:rPr lang="en-US" sz="2800" dirty="0"/>
                        <a:t>26%</a:t>
                      </a:r>
                    </a:p>
                  </a:txBody>
                  <a:tcPr/>
                </a:tc>
                <a:extLst>
                  <a:ext uri="{0D108BD9-81ED-4DB2-BD59-A6C34878D82A}">
                    <a16:rowId xmlns:a16="http://schemas.microsoft.com/office/drawing/2014/main" val="3243013196"/>
                  </a:ext>
                </a:extLst>
              </a:tr>
              <a:tr h="640896">
                <a:tc>
                  <a:txBody>
                    <a:bodyPr/>
                    <a:lstStyle/>
                    <a:p>
                      <a:r>
                        <a:rPr lang="en-US" sz="2800" dirty="0"/>
                        <a:t>Reversal</a:t>
                      </a:r>
                    </a:p>
                  </a:txBody>
                  <a:tcPr/>
                </a:tc>
                <a:tc>
                  <a:txBody>
                    <a:bodyPr/>
                    <a:lstStyle/>
                    <a:p>
                      <a:pPr algn="r"/>
                      <a:r>
                        <a:rPr lang="en-US" sz="2800" dirty="0">
                          <a:solidFill>
                            <a:srgbClr val="FF0000"/>
                          </a:solidFill>
                        </a:rPr>
                        <a:t>14%</a:t>
                      </a:r>
                    </a:p>
                  </a:txBody>
                  <a:tcPr/>
                </a:tc>
                <a:tc>
                  <a:txBody>
                    <a:bodyPr/>
                    <a:lstStyle/>
                    <a:p>
                      <a:pPr algn="r"/>
                      <a:r>
                        <a:rPr lang="en-US" sz="2800" dirty="0">
                          <a:solidFill>
                            <a:srgbClr val="FF0000"/>
                          </a:solidFill>
                        </a:rPr>
                        <a:t>66%</a:t>
                      </a:r>
                    </a:p>
                  </a:txBody>
                  <a:tcPr/>
                </a:tc>
                <a:extLst>
                  <a:ext uri="{0D108BD9-81ED-4DB2-BD59-A6C34878D82A}">
                    <a16:rowId xmlns:a16="http://schemas.microsoft.com/office/drawing/2014/main" val="2224709107"/>
                  </a:ext>
                </a:extLst>
              </a:tr>
              <a:tr h="640896">
                <a:tc>
                  <a:txBody>
                    <a:bodyPr/>
                    <a:lstStyle/>
                    <a:p>
                      <a:r>
                        <a:rPr lang="en-US" sz="2800" dirty="0"/>
                        <a:t>Total</a:t>
                      </a:r>
                    </a:p>
                  </a:txBody>
                  <a:tcPr/>
                </a:tc>
                <a:tc>
                  <a:txBody>
                    <a:bodyPr/>
                    <a:lstStyle/>
                    <a:p>
                      <a:pPr algn="r"/>
                      <a:r>
                        <a:rPr lang="en-US" sz="2800" dirty="0"/>
                        <a:t>100% (316)</a:t>
                      </a:r>
                    </a:p>
                  </a:txBody>
                  <a:tcPr/>
                </a:tc>
                <a:tc>
                  <a:txBody>
                    <a:bodyPr/>
                    <a:lstStyle/>
                    <a:p>
                      <a:pPr algn="r"/>
                      <a:r>
                        <a:rPr lang="en-US" sz="2800" dirty="0"/>
                        <a:t>100% (170)</a:t>
                      </a:r>
                    </a:p>
                  </a:txBody>
                  <a:tcPr/>
                </a:tc>
                <a:extLst>
                  <a:ext uri="{0D108BD9-81ED-4DB2-BD59-A6C34878D82A}">
                    <a16:rowId xmlns:a16="http://schemas.microsoft.com/office/drawing/2014/main" val="3794320012"/>
                  </a:ext>
                </a:extLst>
              </a:tr>
            </a:tbl>
          </a:graphicData>
        </a:graphic>
      </p:graphicFrame>
    </p:spTree>
    <p:extLst>
      <p:ext uri="{BB962C8B-B14F-4D97-AF65-F5344CB8AC3E}">
        <p14:creationId xmlns:p14="http://schemas.microsoft.com/office/powerpoint/2010/main" val="104648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Q1. Are you in favor of the death penalty for a person convicted of murder?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5929161"/>
              </p:ext>
            </p:extLst>
          </p:nvPr>
        </p:nvGraphicFramePr>
        <p:xfrm>
          <a:off x="838200" y="1825625"/>
          <a:ext cx="10515600" cy="378004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600" dirty="0"/>
                        <a:t>Favor</a:t>
                      </a:r>
                    </a:p>
                  </a:txBody>
                  <a:tcPr/>
                </a:tc>
                <a:tc>
                  <a:txBody>
                    <a:bodyPr/>
                    <a:lstStyle/>
                    <a:p>
                      <a:pPr algn="r"/>
                      <a:r>
                        <a:rPr lang="en-US" sz="3600" dirty="0"/>
                        <a:t>18%</a:t>
                      </a:r>
                    </a:p>
                  </a:txBody>
                  <a:tcPr/>
                </a:tc>
                <a:tc>
                  <a:txBody>
                    <a:bodyPr/>
                    <a:lstStyle/>
                    <a:p>
                      <a:pPr algn="r"/>
                      <a:r>
                        <a:rPr lang="en-US" sz="3600" dirty="0"/>
                        <a:t>4%</a:t>
                      </a:r>
                    </a:p>
                  </a:txBody>
                  <a:tcPr/>
                </a:tc>
                <a:extLst>
                  <a:ext uri="{0D108BD9-81ED-4DB2-BD59-A6C34878D82A}">
                    <a16:rowId xmlns:a16="http://schemas.microsoft.com/office/drawing/2014/main" val="10001"/>
                  </a:ext>
                </a:extLst>
              </a:tr>
              <a:tr h="945011">
                <a:tc>
                  <a:txBody>
                    <a:bodyPr/>
                    <a:lstStyle/>
                    <a:p>
                      <a:r>
                        <a:rPr lang="en-US" sz="3600" dirty="0"/>
                        <a:t>Oppose</a:t>
                      </a:r>
                    </a:p>
                  </a:txBody>
                  <a:tcPr/>
                </a:tc>
                <a:tc>
                  <a:txBody>
                    <a:bodyPr/>
                    <a:lstStyle/>
                    <a:p>
                      <a:pPr algn="r"/>
                      <a:r>
                        <a:rPr lang="en-US" sz="3600" dirty="0"/>
                        <a:t>82%</a:t>
                      </a:r>
                    </a:p>
                  </a:txBody>
                  <a:tcPr/>
                </a:tc>
                <a:tc>
                  <a:txBody>
                    <a:bodyPr/>
                    <a:lstStyle/>
                    <a:p>
                      <a:pPr algn="r"/>
                      <a:r>
                        <a:rPr lang="en-US" sz="3600" dirty="0"/>
                        <a:t>96%</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(321)</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2</a:t>
            </a:fld>
            <a:endParaRPr lang="en-US"/>
          </a:p>
        </p:txBody>
      </p:sp>
      <p:sp>
        <p:nvSpPr>
          <p:cNvPr id="7" name="Footer Placeholder 2">
            <a:extLst>
              <a:ext uri="{FF2B5EF4-FFF2-40B4-BE49-F238E27FC236}">
                <a16:creationId xmlns:a16="http://schemas.microsoft.com/office/drawing/2014/main" id="{887A217E-47ED-42A9-8EAE-1C4070FF07E5}"/>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25159335-BBA5-18A0-018E-DDD4851A65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52347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state has executed the most people since 1976?</a:t>
            </a:r>
          </a:p>
        </p:txBody>
      </p:sp>
      <p:graphicFrame>
        <p:nvGraphicFramePr>
          <p:cNvPr id="7" name="Content Placeholder 6">
            <a:extLst>
              <a:ext uri="{FF2B5EF4-FFF2-40B4-BE49-F238E27FC236}">
                <a16:creationId xmlns:a16="http://schemas.microsoft.com/office/drawing/2014/main" id="{DDFAC9A9-C7BB-E6CD-F05B-43E67A8289A0}"/>
              </a:ext>
            </a:extLst>
          </p:cNvPr>
          <p:cNvGraphicFramePr>
            <a:graphicFrameLocks noGrp="1"/>
          </p:cNvGraphicFramePr>
          <p:nvPr>
            <p:ph idx="1"/>
            <p:extLst>
              <p:ext uri="{D42A27DB-BD31-4B8C-83A1-F6EECF244321}">
                <p14:modId xmlns:p14="http://schemas.microsoft.com/office/powerpoint/2010/main" val="3248290833"/>
              </p:ext>
            </p:extLst>
          </p:nvPr>
        </p:nvGraphicFramePr>
        <p:xfrm>
          <a:off x="838200" y="1825624"/>
          <a:ext cx="10515597" cy="41261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709299409"/>
                    </a:ext>
                  </a:extLst>
                </a:gridCol>
                <a:gridCol w="3505199">
                  <a:extLst>
                    <a:ext uri="{9D8B030D-6E8A-4147-A177-3AD203B41FA5}">
                      <a16:colId xmlns:a16="http://schemas.microsoft.com/office/drawing/2014/main" val="956060102"/>
                    </a:ext>
                  </a:extLst>
                </a:gridCol>
                <a:gridCol w="3505199">
                  <a:extLst>
                    <a:ext uri="{9D8B030D-6E8A-4147-A177-3AD203B41FA5}">
                      <a16:colId xmlns:a16="http://schemas.microsoft.com/office/drawing/2014/main" val="2577901706"/>
                    </a:ext>
                  </a:extLst>
                </a:gridCol>
              </a:tblGrid>
              <a:tr h="1031535">
                <a:tc>
                  <a:txBody>
                    <a:bodyPr/>
                    <a:lstStyle/>
                    <a:p>
                      <a:endParaRPr lang="en-US" sz="2800" dirty="0"/>
                    </a:p>
                  </a:txBody>
                  <a:tcPr/>
                </a:tc>
                <a:tc>
                  <a:txBody>
                    <a:bodyPr/>
                    <a:lstStyle/>
                    <a:p>
                      <a:pPr algn="r"/>
                      <a:r>
                        <a:rPr lang="en-US" sz="2800" dirty="0"/>
                        <a:t>Pre</a:t>
                      </a:r>
                    </a:p>
                  </a:txBody>
                  <a:tcPr/>
                </a:tc>
                <a:tc>
                  <a:txBody>
                    <a:bodyPr/>
                    <a:lstStyle/>
                    <a:p>
                      <a:pPr algn="r"/>
                      <a:r>
                        <a:rPr lang="en-US" sz="2800" dirty="0"/>
                        <a:t>Post</a:t>
                      </a:r>
                    </a:p>
                  </a:txBody>
                  <a:tcPr/>
                </a:tc>
                <a:extLst>
                  <a:ext uri="{0D108BD9-81ED-4DB2-BD59-A6C34878D82A}">
                    <a16:rowId xmlns:a16="http://schemas.microsoft.com/office/drawing/2014/main" val="924209489"/>
                  </a:ext>
                </a:extLst>
              </a:tr>
              <a:tr h="1031535">
                <a:tc>
                  <a:txBody>
                    <a:bodyPr/>
                    <a:lstStyle/>
                    <a:p>
                      <a:r>
                        <a:rPr lang="en-US" sz="2800" dirty="0"/>
                        <a:t>Texas</a:t>
                      </a:r>
                    </a:p>
                  </a:txBody>
                  <a:tcPr/>
                </a:tc>
                <a:tc>
                  <a:txBody>
                    <a:bodyPr/>
                    <a:lstStyle/>
                    <a:p>
                      <a:pPr algn="r"/>
                      <a:r>
                        <a:rPr lang="en-US" sz="2800" dirty="0"/>
                        <a:t>54%</a:t>
                      </a:r>
                    </a:p>
                  </a:txBody>
                  <a:tcPr/>
                </a:tc>
                <a:tc>
                  <a:txBody>
                    <a:bodyPr/>
                    <a:lstStyle/>
                    <a:p>
                      <a:pPr algn="r"/>
                      <a:r>
                        <a:rPr lang="en-US" sz="2800" dirty="0"/>
                        <a:t>90%</a:t>
                      </a:r>
                    </a:p>
                  </a:txBody>
                  <a:tcPr/>
                </a:tc>
                <a:extLst>
                  <a:ext uri="{0D108BD9-81ED-4DB2-BD59-A6C34878D82A}">
                    <a16:rowId xmlns:a16="http://schemas.microsoft.com/office/drawing/2014/main" val="15973939"/>
                  </a:ext>
                </a:extLst>
              </a:tr>
              <a:tr h="1031535">
                <a:tc>
                  <a:txBody>
                    <a:bodyPr/>
                    <a:lstStyle/>
                    <a:p>
                      <a:r>
                        <a:rPr lang="en-US" sz="2800" dirty="0"/>
                        <a:t>Any Other Guess</a:t>
                      </a:r>
                    </a:p>
                  </a:txBody>
                  <a:tcPr/>
                </a:tc>
                <a:tc>
                  <a:txBody>
                    <a:bodyPr/>
                    <a:lstStyle/>
                    <a:p>
                      <a:pPr algn="r"/>
                      <a:r>
                        <a:rPr lang="en-US" sz="2800" dirty="0"/>
                        <a:t>46%</a:t>
                      </a:r>
                    </a:p>
                  </a:txBody>
                  <a:tcPr/>
                </a:tc>
                <a:tc>
                  <a:txBody>
                    <a:bodyPr/>
                    <a:lstStyle/>
                    <a:p>
                      <a:pPr algn="r"/>
                      <a:r>
                        <a:rPr lang="en-US" sz="2800" dirty="0"/>
                        <a:t>10%</a:t>
                      </a:r>
                    </a:p>
                  </a:txBody>
                  <a:tcPr/>
                </a:tc>
                <a:extLst>
                  <a:ext uri="{0D108BD9-81ED-4DB2-BD59-A6C34878D82A}">
                    <a16:rowId xmlns:a16="http://schemas.microsoft.com/office/drawing/2014/main" val="3100732154"/>
                  </a:ext>
                </a:extLst>
              </a:tr>
              <a:tr h="1031535">
                <a:tc>
                  <a:txBody>
                    <a:bodyPr/>
                    <a:lstStyle/>
                    <a:p>
                      <a:r>
                        <a:rPr lang="en-US" sz="2800" dirty="0"/>
                        <a:t>Total</a:t>
                      </a:r>
                    </a:p>
                  </a:txBody>
                  <a:tcPr/>
                </a:tc>
                <a:tc>
                  <a:txBody>
                    <a:bodyPr/>
                    <a:lstStyle/>
                    <a:p>
                      <a:pPr algn="r"/>
                      <a:r>
                        <a:rPr lang="en-US" sz="2800" dirty="0"/>
                        <a:t>100% (310)</a:t>
                      </a:r>
                    </a:p>
                  </a:txBody>
                  <a:tcPr/>
                </a:tc>
                <a:tc>
                  <a:txBody>
                    <a:bodyPr/>
                    <a:lstStyle/>
                    <a:p>
                      <a:pPr algn="r"/>
                      <a:r>
                        <a:rPr lang="en-US" sz="2800" dirty="0"/>
                        <a:t>100% (164)</a:t>
                      </a:r>
                    </a:p>
                  </a:txBody>
                  <a:tcPr/>
                </a:tc>
                <a:extLst>
                  <a:ext uri="{0D108BD9-81ED-4DB2-BD59-A6C34878D82A}">
                    <a16:rowId xmlns:a16="http://schemas.microsoft.com/office/drawing/2014/main" val="1083227791"/>
                  </a:ext>
                </a:extLst>
              </a:tr>
            </a:tbl>
          </a:graphicData>
        </a:graphic>
      </p:graphicFrame>
      <p:sp>
        <p:nvSpPr>
          <p:cNvPr id="2" name="Footer Placeholder 1"/>
          <p:cNvSpPr>
            <a:spLocks noGrp="1"/>
          </p:cNvSpPr>
          <p:nvPr>
            <p:ph type="ftr" sz="quarter" idx="11"/>
          </p:nvPr>
        </p:nvSpPr>
        <p:spPr/>
        <p:txBody>
          <a:bodyPr/>
          <a:lstStyle/>
          <a:p>
            <a:r>
              <a:rPr lang="en-US"/>
              <a:t>Baumgartner, POLI 203, Spring 2025</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20</a:t>
            </a:fld>
            <a:endParaRPr lang="en-US"/>
          </a:p>
        </p:txBody>
      </p:sp>
      <p:pic>
        <p:nvPicPr>
          <p:cNvPr id="6" name="Content Placeholder 6">
            <a:extLst>
              <a:ext uri="{FF2B5EF4-FFF2-40B4-BE49-F238E27FC236}">
                <a16:creationId xmlns:a16="http://schemas.microsoft.com/office/drawing/2014/main" id="{A4B07D59-DE04-9246-6157-E7141F0AA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51557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21</a:t>
            </a:fld>
            <a:endParaRPr lang="en-US"/>
          </a:p>
        </p:txBody>
      </p:sp>
      <p:pic>
        <p:nvPicPr>
          <p:cNvPr id="7" name="Content Placeholder 6">
            <a:extLst>
              <a:ext uri="{FF2B5EF4-FFF2-40B4-BE49-F238E27FC236}">
                <a16:creationId xmlns:a16="http://schemas.microsoft.com/office/drawing/2014/main" id="{15F7F88C-B955-B336-9914-91A8A55C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9" y="6264275"/>
            <a:ext cx="1656522" cy="457200"/>
          </a:xfrm>
          <a:prstGeom prst="rect">
            <a:avLst/>
          </a:prstGeom>
        </p:spPr>
      </p:pic>
      <p:pic>
        <p:nvPicPr>
          <p:cNvPr id="6" name="Picture 5" descr="A graph of a person with a number of bars&#10;&#10;AI-generated content may be incorrect.">
            <a:extLst>
              <a:ext uri="{FF2B5EF4-FFF2-40B4-BE49-F238E27FC236}">
                <a16:creationId xmlns:a16="http://schemas.microsoft.com/office/drawing/2014/main" id="{D4023AA5-0A45-3275-B76D-16B722038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1209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3A37-57E3-2392-01DA-4DBEC65B7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549DE6-A3BB-11EF-A978-4AFA18655FC3}"/>
              </a:ext>
            </a:extLst>
          </p:cNvPr>
          <p:cNvSpPr>
            <a:spLocks noGrp="1"/>
          </p:cNvSpPr>
          <p:nvPr>
            <p:ph type="title"/>
          </p:nvPr>
        </p:nvSpPr>
        <p:spPr/>
        <p:txBody>
          <a:bodyPr/>
          <a:lstStyle/>
          <a:p>
            <a:r>
              <a:rPr lang="en-US" dirty="0"/>
              <a:t>Which city has the most _____ since 1972? (Pre)</a:t>
            </a:r>
          </a:p>
        </p:txBody>
      </p:sp>
      <p:graphicFrame>
        <p:nvGraphicFramePr>
          <p:cNvPr id="6" name="Content Placeholder 5">
            <a:extLst>
              <a:ext uri="{FF2B5EF4-FFF2-40B4-BE49-F238E27FC236}">
                <a16:creationId xmlns:a16="http://schemas.microsoft.com/office/drawing/2014/main" id="{28EC1653-A0BB-5EB3-0303-D72BD33A76E3}"/>
              </a:ext>
            </a:extLst>
          </p:cNvPr>
          <p:cNvGraphicFramePr>
            <a:graphicFrameLocks noGrp="1"/>
          </p:cNvGraphicFramePr>
          <p:nvPr>
            <p:ph idx="1"/>
            <p:extLst>
              <p:ext uri="{D42A27DB-BD31-4B8C-83A1-F6EECF244321}">
                <p14:modId xmlns:p14="http://schemas.microsoft.com/office/powerpoint/2010/main" val="3862518594"/>
              </p:ext>
            </p:extLst>
          </p:nvPr>
        </p:nvGraphicFramePr>
        <p:xfrm>
          <a:off x="838200" y="1825625"/>
          <a:ext cx="10515600" cy="4114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15293">
                  <a:extLst>
                    <a:ext uri="{9D8B030D-6E8A-4147-A177-3AD203B41FA5}">
                      <a16:colId xmlns:a16="http://schemas.microsoft.com/office/drawing/2014/main" val="20002"/>
                    </a:ext>
                  </a:extLst>
                </a:gridCol>
                <a:gridCol w="2642507">
                  <a:extLst>
                    <a:ext uri="{9D8B030D-6E8A-4147-A177-3AD203B41FA5}">
                      <a16:colId xmlns:a16="http://schemas.microsoft.com/office/drawing/2014/main" val="20003"/>
                    </a:ext>
                  </a:extLst>
                </a:gridCol>
              </a:tblGrid>
              <a:tr h="370840">
                <a:tc>
                  <a:txBody>
                    <a:bodyPr/>
                    <a:lstStyle/>
                    <a:p>
                      <a:endParaRPr lang="en-US" sz="4000" dirty="0"/>
                    </a:p>
                  </a:txBody>
                  <a:tcPr/>
                </a:tc>
                <a:tc>
                  <a:txBody>
                    <a:bodyPr/>
                    <a:lstStyle/>
                    <a:p>
                      <a:r>
                        <a:rPr lang="en-US" sz="4000" dirty="0"/>
                        <a:t>Homicides</a:t>
                      </a:r>
                    </a:p>
                  </a:txBody>
                  <a:tcPr/>
                </a:tc>
                <a:tc>
                  <a:txBody>
                    <a:bodyPr/>
                    <a:lstStyle/>
                    <a:p>
                      <a:r>
                        <a:rPr lang="en-US" sz="4000" dirty="0"/>
                        <a:t>Death Sentences</a:t>
                      </a:r>
                    </a:p>
                  </a:txBody>
                  <a:tcPr/>
                </a:tc>
                <a:tc>
                  <a:txBody>
                    <a:bodyPr/>
                    <a:lstStyle/>
                    <a:p>
                      <a:r>
                        <a:rPr lang="en-US" sz="4000" dirty="0"/>
                        <a:t>Executions</a:t>
                      </a:r>
                    </a:p>
                  </a:txBody>
                  <a:tcPr/>
                </a:tc>
                <a:extLst>
                  <a:ext uri="{0D108BD9-81ED-4DB2-BD59-A6C34878D82A}">
                    <a16:rowId xmlns:a16="http://schemas.microsoft.com/office/drawing/2014/main" val="10000"/>
                  </a:ext>
                </a:extLst>
              </a:tr>
              <a:tr h="370840">
                <a:tc>
                  <a:txBody>
                    <a:bodyPr/>
                    <a:lstStyle/>
                    <a:p>
                      <a:r>
                        <a:rPr lang="en-US" sz="4000" dirty="0"/>
                        <a:t>Los Angeles</a:t>
                      </a:r>
                    </a:p>
                  </a:txBody>
                  <a:tcPr/>
                </a:tc>
                <a:tc>
                  <a:txBody>
                    <a:bodyPr/>
                    <a:lstStyle/>
                    <a:p>
                      <a:r>
                        <a:rPr lang="en-US" sz="4000" dirty="0">
                          <a:solidFill>
                            <a:srgbClr val="FF0000"/>
                          </a:solidFill>
                        </a:rPr>
                        <a:t>19%*</a:t>
                      </a:r>
                    </a:p>
                  </a:txBody>
                  <a:tcPr/>
                </a:tc>
                <a:tc>
                  <a:txBody>
                    <a:bodyPr/>
                    <a:lstStyle/>
                    <a:p>
                      <a:r>
                        <a:rPr lang="en-US" sz="4000" dirty="0">
                          <a:solidFill>
                            <a:srgbClr val="FF0000"/>
                          </a:solidFill>
                        </a:rPr>
                        <a:t>18%*</a:t>
                      </a:r>
                    </a:p>
                  </a:txBody>
                  <a:tcPr/>
                </a:tc>
                <a:tc>
                  <a:txBody>
                    <a:bodyPr/>
                    <a:lstStyle/>
                    <a:p>
                      <a:r>
                        <a:rPr lang="en-US" sz="4000" dirty="0"/>
                        <a:t>18%</a:t>
                      </a:r>
                    </a:p>
                  </a:txBody>
                  <a:tcPr/>
                </a:tc>
                <a:extLst>
                  <a:ext uri="{0D108BD9-81ED-4DB2-BD59-A6C34878D82A}">
                    <a16:rowId xmlns:a16="http://schemas.microsoft.com/office/drawing/2014/main" val="10001"/>
                  </a:ext>
                </a:extLst>
              </a:tr>
              <a:tr h="370840">
                <a:tc>
                  <a:txBody>
                    <a:bodyPr/>
                    <a:lstStyle/>
                    <a:p>
                      <a:r>
                        <a:rPr lang="en-US" sz="4000" dirty="0"/>
                        <a:t>Chicago</a:t>
                      </a:r>
                    </a:p>
                  </a:txBody>
                  <a:tcPr/>
                </a:tc>
                <a:tc>
                  <a:txBody>
                    <a:bodyPr/>
                    <a:lstStyle/>
                    <a:p>
                      <a:r>
                        <a:rPr lang="en-US" sz="4000" dirty="0"/>
                        <a:t>59%</a:t>
                      </a:r>
                    </a:p>
                  </a:txBody>
                  <a:tcPr/>
                </a:tc>
                <a:tc>
                  <a:txBody>
                    <a:bodyPr/>
                    <a:lstStyle/>
                    <a:p>
                      <a:r>
                        <a:rPr lang="en-US" sz="4000" dirty="0"/>
                        <a:t>26%</a:t>
                      </a:r>
                    </a:p>
                  </a:txBody>
                  <a:tcPr/>
                </a:tc>
                <a:tc>
                  <a:txBody>
                    <a:bodyPr/>
                    <a:lstStyle/>
                    <a:p>
                      <a:r>
                        <a:rPr lang="en-US" sz="4000" dirty="0"/>
                        <a:t>25%</a:t>
                      </a:r>
                    </a:p>
                  </a:txBody>
                  <a:tcPr/>
                </a:tc>
                <a:extLst>
                  <a:ext uri="{0D108BD9-81ED-4DB2-BD59-A6C34878D82A}">
                    <a16:rowId xmlns:a16="http://schemas.microsoft.com/office/drawing/2014/main" val="10002"/>
                  </a:ext>
                </a:extLst>
              </a:tr>
              <a:tr h="370840">
                <a:tc>
                  <a:txBody>
                    <a:bodyPr/>
                    <a:lstStyle/>
                    <a:p>
                      <a:r>
                        <a:rPr lang="en-US" sz="4000" dirty="0"/>
                        <a:t>St. Louis</a:t>
                      </a:r>
                    </a:p>
                  </a:txBody>
                  <a:tcPr/>
                </a:tc>
                <a:tc>
                  <a:txBody>
                    <a:bodyPr/>
                    <a:lstStyle/>
                    <a:p>
                      <a:r>
                        <a:rPr lang="en-US" sz="4000" dirty="0"/>
                        <a:t>22%</a:t>
                      </a:r>
                    </a:p>
                  </a:txBody>
                  <a:tcPr/>
                </a:tc>
                <a:tc>
                  <a:txBody>
                    <a:bodyPr/>
                    <a:lstStyle/>
                    <a:p>
                      <a:r>
                        <a:rPr lang="en-US" sz="4000" dirty="0"/>
                        <a:t>57%</a:t>
                      </a:r>
                    </a:p>
                  </a:txBody>
                  <a:tcPr/>
                </a:tc>
                <a:tc>
                  <a:txBody>
                    <a:bodyPr/>
                    <a:lstStyle/>
                    <a:p>
                      <a:r>
                        <a:rPr lang="en-US" sz="4000" dirty="0">
                          <a:solidFill>
                            <a:srgbClr val="FF0000"/>
                          </a:solidFill>
                        </a:rPr>
                        <a:t>57%*</a:t>
                      </a:r>
                    </a:p>
                  </a:txBody>
                  <a:tcPr/>
                </a:tc>
                <a:extLst>
                  <a:ext uri="{0D108BD9-81ED-4DB2-BD59-A6C34878D82A}">
                    <a16:rowId xmlns:a16="http://schemas.microsoft.com/office/drawing/2014/main" val="10003"/>
                  </a:ext>
                </a:extLst>
              </a:tr>
              <a:tr h="370840">
                <a:tc>
                  <a:txBody>
                    <a:bodyPr/>
                    <a:lstStyle/>
                    <a:p>
                      <a:r>
                        <a:rPr lang="en-US" sz="4000" dirty="0"/>
                        <a:t>(*:</a:t>
                      </a:r>
                      <a:r>
                        <a:rPr lang="en-US" sz="4000" baseline="0" dirty="0"/>
                        <a:t> </a:t>
                      </a:r>
                      <a:r>
                        <a:rPr lang="en-US" sz="4000" dirty="0"/>
                        <a:t>correct)</a:t>
                      </a:r>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4E6BBCDF-B351-D3E4-D0F4-74259E18003B}"/>
              </a:ext>
            </a:extLst>
          </p:cNvPr>
          <p:cNvSpPr>
            <a:spLocks noGrp="1"/>
          </p:cNvSpPr>
          <p:nvPr>
            <p:ph type="ftr" sz="quarter" idx="11"/>
          </p:nvPr>
        </p:nvSpPr>
        <p:spPr/>
        <p:txBody>
          <a:bodyPr/>
          <a:lstStyle/>
          <a:p>
            <a:r>
              <a:rPr lang="en-US"/>
              <a:t>Baumgartner, POLI 203, Spring 2025</a:t>
            </a:r>
            <a:endParaRPr lang="en-US" dirty="0"/>
          </a:p>
        </p:txBody>
      </p:sp>
      <p:sp>
        <p:nvSpPr>
          <p:cNvPr id="3" name="Slide Number Placeholder 2">
            <a:extLst>
              <a:ext uri="{FF2B5EF4-FFF2-40B4-BE49-F238E27FC236}">
                <a16:creationId xmlns:a16="http://schemas.microsoft.com/office/drawing/2014/main" id="{52C8F75C-1F33-45FA-54DF-0C1643A75275}"/>
              </a:ext>
            </a:extLst>
          </p:cNvPr>
          <p:cNvSpPr>
            <a:spLocks noGrp="1"/>
          </p:cNvSpPr>
          <p:nvPr>
            <p:ph type="sldNum" sz="quarter" idx="12"/>
          </p:nvPr>
        </p:nvSpPr>
        <p:spPr/>
        <p:txBody>
          <a:bodyPr/>
          <a:lstStyle/>
          <a:p>
            <a:fld id="{8D4B8CC8-9496-482A-B097-746D52D1E611}" type="slidenum">
              <a:rPr lang="en-US" smtClean="0"/>
              <a:t>22</a:t>
            </a:fld>
            <a:endParaRPr lang="en-US"/>
          </a:p>
        </p:txBody>
      </p:sp>
      <p:pic>
        <p:nvPicPr>
          <p:cNvPr id="5" name="Content Placeholder 6">
            <a:extLst>
              <a:ext uri="{FF2B5EF4-FFF2-40B4-BE49-F238E27FC236}">
                <a16:creationId xmlns:a16="http://schemas.microsoft.com/office/drawing/2014/main" id="{E90B2089-B0DC-0BD8-5A0F-4917CDE15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72108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city has the most _____ since 1972? (Post)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6035057"/>
              </p:ext>
            </p:extLst>
          </p:nvPr>
        </p:nvGraphicFramePr>
        <p:xfrm>
          <a:off x="838200" y="1825625"/>
          <a:ext cx="10515600" cy="4114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70840">
                <a:tc>
                  <a:txBody>
                    <a:bodyPr/>
                    <a:lstStyle/>
                    <a:p>
                      <a:endParaRPr lang="en-US" sz="4000" dirty="0"/>
                    </a:p>
                  </a:txBody>
                  <a:tcPr/>
                </a:tc>
                <a:tc>
                  <a:txBody>
                    <a:bodyPr/>
                    <a:lstStyle/>
                    <a:p>
                      <a:r>
                        <a:rPr lang="en-US" sz="4000" dirty="0"/>
                        <a:t>Homicides</a:t>
                      </a:r>
                    </a:p>
                  </a:txBody>
                  <a:tcPr/>
                </a:tc>
                <a:tc>
                  <a:txBody>
                    <a:bodyPr/>
                    <a:lstStyle/>
                    <a:p>
                      <a:r>
                        <a:rPr lang="en-US" sz="4000" dirty="0"/>
                        <a:t>Death Sentences</a:t>
                      </a:r>
                    </a:p>
                  </a:txBody>
                  <a:tcPr/>
                </a:tc>
                <a:tc>
                  <a:txBody>
                    <a:bodyPr/>
                    <a:lstStyle/>
                    <a:p>
                      <a:r>
                        <a:rPr lang="en-US" sz="4000" dirty="0"/>
                        <a:t>Executions</a:t>
                      </a:r>
                    </a:p>
                  </a:txBody>
                  <a:tcPr/>
                </a:tc>
                <a:extLst>
                  <a:ext uri="{0D108BD9-81ED-4DB2-BD59-A6C34878D82A}">
                    <a16:rowId xmlns:a16="http://schemas.microsoft.com/office/drawing/2014/main" val="10000"/>
                  </a:ext>
                </a:extLst>
              </a:tr>
              <a:tr h="370840">
                <a:tc>
                  <a:txBody>
                    <a:bodyPr/>
                    <a:lstStyle/>
                    <a:p>
                      <a:r>
                        <a:rPr lang="en-US" sz="4000" dirty="0"/>
                        <a:t>Los Angeles</a:t>
                      </a:r>
                    </a:p>
                  </a:txBody>
                  <a:tcPr/>
                </a:tc>
                <a:tc>
                  <a:txBody>
                    <a:bodyPr/>
                    <a:lstStyle/>
                    <a:p>
                      <a:r>
                        <a:rPr lang="en-US" sz="4000" dirty="0">
                          <a:solidFill>
                            <a:srgbClr val="FF0000"/>
                          </a:solidFill>
                        </a:rPr>
                        <a:t>50%*</a:t>
                      </a:r>
                    </a:p>
                  </a:txBody>
                  <a:tcPr/>
                </a:tc>
                <a:tc>
                  <a:txBody>
                    <a:bodyPr/>
                    <a:lstStyle/>
                    <a:p>
                      <a:r>
                        <a:rPr lang="en-US" sz="4000" dirty="0">
                          <a:solidFill>
                            <a:srgbClr val="FF0000"/>
                          </a:solidFill>
                        </a:rPr>
                        <a:t>54%*</a:t>
                      </a:r>
                    </a:p>
                  </a:txBody>
                  <a:tcPr/>
                </a:tc>
                <a:tc>
                  <a:txBody>
                    <a:bodyPr/>
                    <a:lstStyle/>
                    <a:p>
                      <a:r>
                        <a:rPr lang="en-US" sz="4000" dirty="0"/>
                        <a:t>18%</a:t>
                      </a:r>
                    </a:p>
                  </a:txBody>
                  <a:tcPr/>
                </a:tc>
                <a:extLst>
                  <a:ext uri="{0D108BD9-81ED-4DB2-BD59-A6C34878D82A}">
                    <a16:rowId xmlns:a16="http://schemas.microsoft.com/office/drawing/2014/main" val="10001"/>
                  </a:ext>
                </a:extLst>
              </a:tr>
              <a:tr h="370840">
                <a:tc>
                  <a:txBody>
                    <a:bodyPr/>
                    <a:lstStyle/>
                    <a:p>
                      <a:r>
                        <a:rPr lang="en-US" sz="4000" dirty="0"/>
                        <a:t>Chicago</a:t>
                      </a:r>
                    </a:p>
                  </a:txBody>
                  <a:tcPr/>
                </a:tc>
                <a:tc>
                  <a:txBody>
                    <a:bodyPr/>
                    <a:lstStyle/>
                    <a:p>
                      <a:r>
                        <a:rPr lang="en-US" sz="4000" dirty="0"/>
                        <a:t>29%</a:t>
                      </a:r>
                    </a:p>
                  </a:txBody>
                  <a:tcPr/>
                </a:tc>
                <a:tc>
                  <a:txBody>
                    <a:bodyPr/>
                    <a:lstStyle/>
                    <a:p>
                      <a:r>
                        <a:rPr lang="en-US" sz="4000" dirty="0"/>
                        <a:t>13%</a:t>
                      </a:r>
                    </a:p>
                  </a:txBody>
                  <a:tcPr/>
                </a:tc>
                <a:tc>
                  <a:txBody>
                    <a:bodyPr/>
                    <a:lstStyle/>
                    <a:p>
                      <a:r>
                        <a:rPr lang="en-US" sz="4000" dirty="0"/>
                        <a:t>19%</a:t>
                      </a:r>
                    </a:p>
                  </a:txBody>
                  <a:tcPr/>
                </a:tc>
                <a:extLst>
                  <a:ext uri="{0D108BD9-81ED-4DB2-BD59-A6C34878D82A}">
                    <a16:rowId xmlns:a16="http://schemas.microsoft.com/office/drawing/2014/main" val="10002"/>
                  </a:ext>
                </a:extLst>
              </a:tr>
              <a:tr h="370840">
                <a:tc>
                  <a:txBody>
                    <a:bodyPr/>
                    <a:lstStyle/>
                    <a:p>
                      <a:r>
                        <a:rPr lang="en-US" sz="4000" dirty="0"/>
                        <a:t>St. Louis</a:t>
                      </a:r>
                    </a:p>
                  </a:txBody>
                  <a:tcPr/>
                </a:tc>
                <a:tc>
                  <a:txBody>
                    <a:bodyPr/>
                    <a:lstStyle/>
                    <a:p>
                      <a:r>
                        <a:rPr lang="en-US" sz="4000" dirty="0"/>
                        <a:t>21%</a:t>
                      </a:r>
                    </a:p>
                  </a:txBody>
                  <a:tcPr/>
                </a:tc>
                <a:tc>
                  <a:txBody>
                    <a:bodyPr/>
                    <a:lstStyle/>
                    <a:p>
                      <a:r>
                        <a:rPr lang="en-US" sz="4000" dirty="0"/>
                        <a:t>33%</a:t>
                      </a:r>
                    </a:p>
                  </a:txBody>
                  <a:tcPr/>
                </a:tc>
                <a:tc>
                  <a:txBody>
                    <a:bodyPr/>
                    <a:lstStyle/>
                    <a:p>
                      <a:r>
                        <a:rPr lang="en-US" sz="4000" dirty="0">
                          <a:solidFill>
                            <a:srgbClr val="FF0000"/>
                          </a:solidFill>
                        </a:rPr>
                        <a:t>61%*</a:t>
                      </a:r>
                    </a:p>
                  </a:txBody>
                  <a:tcPr/>
                </a:tc>
                <a:extLst>
                  <a:ext uri="{0D108BD9-81ED-4DB2-BD59-A6C34878D82A}">
                    <a16:rowId xmlns:a16="http://schemas.microsoft.com/office/drawing/2014/main" val="10003"/>
                  </a:ext>
                </a:extLst>
              </a:tr>
              <a:tr h="370840">
                <a:tc>
                  <a:txBody>
                    <a:bodyPr/>
                    <a:lstStyle/>
                    <a:p>
                      <a:r>
                        <a:rPr lang="en-US" sz="4000" dirty="0"/>
                        <a:t>(*:</a:t>
                      </a:r>
                      <a:r>
                        <a:rPr lang="en-US" sz="4000" baseline="0" dirty="0"/>
                        <a:t> </a:t>
                      </a:r>
                      <a:r>
                        <a:rPr lang="en-US" sz="4000" dirty="0"/>
                        <a:t>correct)</a:t>
                      </a:r>
                    </a:p>
                  </a:txBody>
                  <a:tcPr/>
                </a:tc>
                <a:tc>
                  <a:txBody>
                    <a:bodyPr/>
                    <a:lstStyle/>
                    <a:p>
                      <a:endParaRPr lang="en-US" sz="4000" dirty="0"/>
                    </a:p>
                  </a:txBody>
                  <a:tcPr/>
                </a:tc>
                <a:tc>
                  <a:txBody>
                    <a:bodyPr/>
                    <a:lstStyle/>
                    <a:p>
                      <a:endParaRPr lang="en-US" sz="4000" dirty="0"/>
                    </a:p>
                  </a:txBody>
                  <a:tcPr/>
                </a:tc>
                <a:tc>
                  <a:txBody>
                    <a:bodyPr/>
                    <a:lstStyle/>
                    <a:p>
                      <a:endParaRPr lang="en-US" sz="4000" dirty="0"/>
                    </a:p>
                  </a:txBody>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r>
              <a:rPr lang="en-US"/>
              <a:t>Baumgartner, POLI 203, Spring 2025</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23</a:t>
            </a:fld>
            <a:endParaRPr lang="en-US"/>
          </a:p>
        </p:txBody>
      </p:sp>
      <p:pic>
        <p:nvPicPr>
          <p:cNvPr id="5" name="Content Placeholder 6">
            <a:extLst>
              <a:ext uri="{FF2B5EF4-FFF2-40B4-BE49-F238E27FC236}">
                <a16:creationId xmlns:a16="http://schemas.microsoft.com/office/drawing/2014/main" id="{9CF896C6-8C12-D8F8-B1E1-79CB4D1AC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47743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2589"/>
          </a:xfrm>
        </p:spPr>
        <p:txBody>
          <a:bodyPr>
            <a:normAutofit fontScale="90000"/>
          </a:bodyPr>
          <a:lstStyle/>
          <a:p>
            <a:r>
              <a:rPr lang="en-US" dirty="0"/>
              <a:t>One county in the US has more executions than any state other than its own.  Name that county or its major city.</a:t>
            </a:r>
            <a:br>
              <a:rPr lang="en-US" dirty="0"/>
            </a:br>
            <a:endParaRPr lang="en-US" dirty="0"/>
          </a:p>
        </p:txBody>
      </p:sp>
      <p:graphicFrame>
        <p:nvGraphicFramePr>
          <p:cNvPr id="7" name="Content Placeholder 6">
            <a:extLst>
              <a:ext uri="{FF2B5EF4-FFF2-40B4-BE49-F238E27FC236}">
                <a16:creationId xmlns:a16="http://schemas.microsoft.com/office/drawing/2014/main" id="{CA16BCF0-F2FB-BAA6-D746-72F8181B6DA0}"/>
              </a:ext>
            </a:extLst>
          </p:cNvPr>
          <p:cNvGraphicFramePr>
            <a:graphicFrameLocks noGrp="1"/>
          </p:cNvGraphicFramePr>
          <p:nvPr>
            <p:ph idx="1"/>
            <p:extLst>
              <p:ext uri="{D42A27DB-BD31-4B8C-83A1-F6EECF244321}">
                <p14:modId xmlns:p14="http://schemas.microsoft.com/office/powerpoint/2010/main" val="3492699444"/>
              </p:ext>
            </p:extLst>
          </p:nvPr>
        </p:nvGraphicFramePr>
        <p:xfrm>
          <a:off x="838203" y="2184854"/>
          <a:ext cx="10515597" cy="410493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37213187"/>
                    </a:ext>
                  </a:extLst>
                </a:gridCol>
                <a:gridCol w="3505199">
                  <a:extLst>
                    <a:ext uri="{9D8B030D-6E8A-4147-A177-3AD203B41FA5}">
                      <a16:colId xmlns:a16="http://schemas.microsoft.com/office/drawing/2014/main" val="1426496834"/>
                    </a:ext>
                  </a:extLst>
                </a:gridCol>
                <a:gridCol w="3505199">
                  <a:extLst>
                    <a:ext uri="{9D8B030D-6E8A-4147-A177-3AD203B41FA5}">
                      <a16:colId xmlns:a16="http://schemas.microsoft.com/office/drawing/2014/main" val="1214886142"/>
                    </a:ext>
                  </a:extLst>
                </a:gridCol>
              </a:tblGrid>
              <a:tr h="911112">
                <a:tc>
                  <a:txBody>
                    <a:bodyPr/>
                    <a:lstStyle/>
                    <a:p>
                      <a:endParaRPr lang="en-US" sz="2800" dirty="0"/>
                    </a:p>
                  </a:txBody>
                  <a:tcPr/>
                </a:tc>
                <a:tc>
                  <a:txBody>
                    <a:bodyPr/>
                    <a:lstStyle/>
                    <a:p>
                      <a:pPr algn="r"/>
                      <a:r>
                        <a:rPr lang="en-US" sz="2800" dirty="0"/>
                        <a:t>Pre</a:t>
                      </a:r>
                    </a:p>
                  </a:txBody>
                  <a:tcPr/>
                </a:tc>
                <a:tc>
                  <a:txBody>
                    <a:bodyPr/>
                    <a:lstStyle/>
                    <a:p>
                      <a:pPr algn="r"/>
                      <a:r>
                        <a:rPr lang="en-US" sz="2800" dirty="0"/>
                        <a:t>Post</a:t>
                      </a:r>
                    </a:p>
                  </a:txBody>
                  <a:tcPr/>
                </a:tc>
                <a:extLst>
                  <a:ext uri="{0D108BD9-81ED-4DB2-BD59-A6C34878D82A}">
                    <a16:rowId xmlns:a16="http://schemas.microsoft.com/office/drawing/2014/main" val="3926000638"/>
                  </a:ext>
                </a:extLst>
              </a:tr>
              <a:tr h="911112">
                <a:tc>
                  <a:txBody>
                    <a:bodyPr/>
                    <a:lstStyle/>
                    <a:p>
                      <a:r>
                        <a:rPr lang="en-US" sz="2800" dirty="0"/>
                        <a:t>Houston, Harris County, any variant on that.</a:t>
                      </a:r>
                    </a:p>
                  </a:txBody>
                  <a:tcPr/>
                </a:tc>
                <a:tc>
                  <a:txBody>
                    <a:bodyPr/>
                    <a:lstStyle/>
                    <a:p>
                      <a:pPr algn="r"/>
                      <a:r>
                        <a:rPr lang="en-US" sz="2800" dirty="0"/>
                        <a:t>39%</a:t>
                      </a:r>
                    </a:p>
                  </a:txBody>
                  <a:tcPr/>
                </a:tc>
                <a:tc>
                  <a:txBody>
                    <a:bodyPr/>
                    <a:lstStyle/>
                    <a:p>
                      <a:pPr algn="r"/>
                      <a:r>
                        <a:rPr lang="en-US" sz="2800" dirty="0"/>
                        <a:t>77%</a:t>
                      </a:r>
                    </a:p>
                  </a:txBody>
                  <a:tcPr/>
                </a:tc>
                <a:extLst>
                  <a:ext uri="{0D108BD9-81ED-4DB2-BD59-A6C34878D82A}">
                    <a16:rowId xmlns:a16="http://schemas.microsoft.com/office/drawing/2014/main" val="3949968968"/>
                  </a:ext>
                </a:extLst>
              </a:tr>
              <a:tr h="911112">
                <a:tc>
                  <a:txBody>
                    <a:bodyPr/>
                    <a:lstStyle/>
                    <a:p>
                      <a:r>
                        <a:rPr lang="en-US" sz="2800" dirty="0"/>
                        <a:t>Any Other Guess</a:t>
                      </a:r>
                    </a:p>
                  </a:txBody>
                  <a:tcPr/>
                </a:tc>
                <a:tc>
                  <a:txBody>
                    <a:bodyPr/>
                    <a:lstStyle/>
                    <a:p>
                      <a:pPr algn="r"/>
                      <a:r>
                        <a:rPr lang="en-US" sz="2800" dirty="0"/>
                        <a:t>61%</a:t>
                      </a:r>
                    </a:p>
                  </a:txBody>
                  <a:tcPr/>
                </a:tc>
                <a:tc>
                  <a:txBody>
                    <a:bodyPr/>
                    <a:lstStyle/>
                    <a:p>
                      <a:pPr algn="r"/>
                      <a:r>
                        <a:rPr lang="en-US" sz="2800" dirty="0"/>
                        <a:t>23%</a:t>
                      </a:r>
                    </a:p>
                  </a:txBody>
                  <a:tcPr/>
                </a:tc>
                <a:extLst>
                  <a:ext uri="{0D108BD9-81ED-4DB2-BD59-A6C34878D82A}">
                    <a16:rowId xmlns:a16="http://schemas.microsoft.com/office/drawing/2014/main" val="94576678"/>
                  </a:ext>
                </a:extLst>
              </a:tr>
              <a:tr h="911112">
                <a:tc>
                  <a:txBody>
                    <a:bodyPr/>
                    <a:lstStyle/>
                    <a:p>
                      <a:r>
                        <a:rPr lang="en-US" sz="2800" dirty="0"/>
                        <a:t>Total</a:t>
                      </a:r>
                    </a:p>
                  </a:txBody>
                  <a:tcPr/>
                </a:tc>
                <a:tc>
                  <a:txBody>
                    <a:bodyPr/>
                    <a:lstStyle/>
                    <a:p>
                      <a:pPr algn="r"/>
                      <a:r>
                        <a:rPr lang="en-US" sz="2800" dirty="0"/>
                        <a:t>100% (273)</a:t>
                      </a:r>
                    </a:p>
                  </a:txBody>
                  <a:tcPr/>
                </a:tc>
                <a:tc>
                  <a:txBody>
                    <a:bodyPr/>
                    <a:lstStyle/>
                    <a:p>
                      <a:pPr algn="r"/>
                      <a:r>
                        <a:rPr lang="en-US" sz="2800" dirty="0"/>
                        <a:t>100% (154)</a:t>
                      </a:r>
                    </a:p>
                  </a:txBody>
                  <a:tcPr/>
                </a:tc>
                <a:extLst>
                  <a:ext uri="{0D108BD9-81ED-4DB2-BD59-A6C34878D82A}">
                    <a16:rowId xmlns:a16="http://schemas.microsoft.com/office/drawing/2014/main" val="897212413"/>
                  </a:ext>
                </a:extLst>
              </a:tr>
            </a:tbl>
          </a:graphicData>
        </a:graphic>
      </p:graphicFrame>
      <p:sp>
        <p:nvSpPr>
          <p:cNvPr id="4" name="Footer Placeholder 3"/>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24</a:t>
            </a:fld>
            <a:endParaRPr lang="en-US"/>
          </a:p>
        </p:txBody>
      </p:sp>
      <p:pic>
        <p:nvPicPr>
          <p:cNvPr id="6" name="Content Placeholder 6">
            <a:extLst>
              <a:ext uri="{FF2B5EF4-FFF2-40B4-BE49-F238E27FC236}">
                <a16:creationId xmlns:a16="http://schemas.microsoft.com/office/drawing/2014/main" id="{36CE8CAF-D8F7-4003-D39B-52546AD073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86462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23F-398D-A2C4-4BED-6C8E702A65FD}"/>
              </a:ext>
            </a:extLst>
          </p:cNvPr>
          <p:cNvSpPr>
            <a:spLocks noGrp="1"/>
          </p:cNvSpPr>
          <p:nvPr>
            <p:ph type="title"/>
          </p:nvPr>
        </p:nvSpPr>
        <p:spPr/>
        <p:txBody>
          <a:bodyPr>
            <a:normAutofit fontScale="90000"/>
          </a:bodyPr>
          <a:lstStyle/>
          <a:p>
            <a:r>
              <a:rPr lang="en-US" dirty="0"/>
              <a:t>Three states have sentenced over 1,000 individuals to death since 1972. What are they?</a:t>
            </a:r>
          </a:p>
        </p:txBody>
      </p:sp>
      <p:graphicFrame>
        <p:nvGraphicFramePr>
          <p:cNvPr id="6" name="Content Placeholder 5">
            <a:extLst>
              <a:ext uri="{FF2B5EF4-FFF2-40B4-BE49-F238E27FC236}">
                <a16:creationId xmlns:a16="http://schemas.microsoft.com/office/drawing/2014/main" id="{16E6D1CB-D130-2C20-1A5B-05FA55167BEF}"/>
              </a:ext>
            </a:extLst>
          </p:cNvPr>
          <p:cNvGraphicFramePr>
            <a:graphicFrameLocks noGrp="1"/>
          </p:cNvGraphicFramePr>
          <p:nvPr>
            <p:ph idx="1"/>
            <p:extLst>
              <p:ext uri="{D42A27DB-BD31-4B8C-83A1-F6EECF244321}">
                <p14:modId xmlns:p14="http://schemas.microsoft.com/office/powerpoint/2010/main" val="2318147667"/>
              </p:ext>
            </p:extLst>
          </p:nvPr>
        </p:nvGraphicFramePr>
        <p:xfrm>
          <a:off x="838200" y="1825625"/>
          <a:ext cx="10515597" cy="435074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06225839"/>
                    </a:ext>
                  </a:extLst>
                </a:gridCol>
                <a:gridCol w="3505199">
                  <a:extLst>
                    <a:ext uri="{9D8B030D-6E8A-4147-A177-3AD203B41FA5}">
                      <a16:colId xmlns:a16="http://schemas.microsoft.com/office/drawing/2014/main" val="636496774"/>
                    </a:ext>
                  </a:extLst>
                </a:gridCol>
                <a:gridCol w="3505199">
                  <a:extLst>
                    <a:ext uri="{9D8B030D-6E8A-4147-A177-3AD203B41FA5}">
                      <a16:colId xmlns:a16="http://schemas.microsoft.com/office/drawing/2014/main" val="2355544260"/>
                    </a:ext>
                  </a:extLst>
                </a:gridCol>
              </a:tblGrid>
              <a:tr h="820329">
                <a:tc>
                  <a:txBody>
                    <a:bodyPr/>
                    <a:lstStyle/>
                    <a:p>
                      <a:endParaRPr lang="en-US" sz="2800" dirty="0"/>
                    </a:p>
                  </a:txBody>
                  <a:tcPr/>
                </a:tc>
                <a:tc>
                  <a:txBody>
                    <a:bodyPr/>
                    <a:lstStyle/>
                    <a:p>
                      <a:pPr algn="r"/>
                      <a:r>
                        <a:rPr lang="en-US" sz="2800" dirty="0"/>
                        <a:t>Pre</a:t>
                      </a:r>
                    </a:p>
                  </a:txBody>
                  <a:tcPr/>
                </a:tc>
                <a:tc>
                  <a:txBody>
                    <a:bodyPr/>
                    <a:lstStyle/>
                    <a:p>
                      <a:pPr algn="r"/>
                      <a:r>
                        <a:rPr lang="en-US" sz="2800" dirty="0"/>
                        <a:t>Post</a:t>
                      </a:r>
                    </a:p>
                  </a:txBody>
                  <a:tcPr/>
                </a:tc>
                <a:extLst>
                  <a:ext uri="{0D108BD9-81ED-4DB2-BD59-A6C34878D82A}">
                    <a16:rowId xmlns:a16="http://schemas.microsoft.com/office/drawing/2014/main" val="619158919"/>
                  </a:ext>
                </a:extLst>
              </a:tr>
              <a:tr h="820329">
                <a:tc>
                  <a:txBody>
                    <a:bodyPr/>
                    <a:lstStyle/>
                    <a:p>
                      <a:r>
                        <a:rPr lang="en-US" sz="2800" dirty="0"/>
                        <a:t>Any mention of Texas in top 3</a:t>
                      </a:r>
                    </a:p>
                  </a:txBody>
                  <a:tcPr/>
                </a:tc>
                <a:tc>
                  <a:txBody>
                    <a:bodyPr/>
                    <a:lstStyle/>
                    <a:p>
                      <a:pPr algn="r"/>
                      <a:r>
                        <a:rPr lang="en-US" sz="2800" dirty="0"/>
                        <a:t>61%</a:t>
                      </a:r>
                    </a:p>
                  </a:txBody>
                  <a:tcPr/>
                </a:tc>
                <a:tc>
                  <a:txBody>
                    <a:bodyPr/>
                    <a:lstStyle/>
                    <a:p>
                      <a:pPr algn="r"/>
                      <a:r>
                        <a:rPr lang="en-US" sz="2800" dirty="0"/>
                        <a:t>73%</a:t>
                      </a:r>
                    </a:p>
                  </a:txBody>
                  <a:tcPr/>
                </a:tc>
                <a:extLst>
                  <a:ext uri="{0D108BD9-81ED-4DB2-BD59-A6C34878D82A}">
                    <a16:rowId xmlns:a16="http://schemas.microsoft.com/office/drawing/2014/main" val="2551449441"/>
                  </a:ext>
                </a:extLst>
              </a:tr>
              <a:tr h="820329">
                <a:tc>
                  <a:txBody>
                    <a:bodyPr/>
                    <a:lstStyle/>
                    <a:p>
                      <a:r>
                        <a:rPr lang="en-US" sz="2800" dirty="0"/>
                        <a:t>Any mention of California</a:t>
                      </a:r>
                    </a:p>
                  </a:txBody>
                  <a:tcPr/>
                </a:tc>
                <a:tc>
                  <a:txBody>
                    <a:bodyPr/>
                    <a:lstStyle/>
                    <a:p>
                      <a:pPr algn="r"/>
                      <a:r>
                        <a:rPr lang="en-US" sz="2800" dirty="0"/>
                        <a:t>21%</a:t>
                      </a:r>
                    </a:p>
                  </a:txBody>
                  <a:tcPr/>
                </a:tc>
                <a:tc>
                  <a:txBody>
                    <a:bodyPr/>
                    <a:lstStyle/>
                    <a:p>
                      <a:pPr algn="r"/>
                      <a:r>
                        <a:rPr lang="en-US" sz="2800" dirty="0"/>
                        <a:t>33%</a:t>
                      </a:r>
                    </a:p>
                  </a:txBody>
                  <a:tcPr/>
                </a:tc>
                <a:extLst>
                  <a:ext uri="{0D108BD9-81ED-4DB2-BD59-A6C34878D82A}">
                    <a16:rowId xmlns:a16="http://schemas.microsoft.com/office/drawing/2014/main" val="249684331"/>
                  </a:ext>
                </a:extLst>
              </a:tr>
              <a:tr h="820329">
                <a:tc>
                  <a:txBody>
                    <a:bodyPr/>
                    <a:lstStyle/>
                    <a:p>
                      <a:r>
                        <a:rPr lang="en-US" sz="2800" dirty="0"/>
                        <a:t>Any mention of Florida</a:t>
                      </a:r>
                    </a:p>
                  </a:txBody>
                  <a:tcPr/>
                </a:tc>
                <a:tc>
                  <a:txBody>
                    <a:bodyPr/>
                    <a:lstStyle/>
                    <a:p>
                      <a:pPr algn="r"/>
                      <a:r>
                        <a:rPr lang="en-US" sz="2800" dirty="0"/>
                        <a:t>16%</a:t>
                      </a:r>
                    </a:p>
                  </a:txBody>
                  <a:tcPr/>
                </a:tc>
                <a:tc>
                  <a:txBody>
                    <a:bodyPr/>
                    <a:lstStyle/>
                    <a:p>
                      <a:pPr algn="r"/>
                      <a:r>
                        <a:rPr lang="en-US" sz="2800" dirty="0"/>
                        <a:t>15%</a:t>
                      </a:r>
                    </a:p>
                  </a:txBody>
                  <a:tcPr/>
                </a:tc>
                <a:extLst>
                  <a:ext uri="{0D108BD9-81ED-4DB2-BD59-A6C34878D82A}">
                    <a16:rowId xmlns:a16="http://schemas.microsoft.com/office/drawing/2014/main" val="1365090479"/>
                  </a:ext>
                </a:extLst>
              </a:tr>
              <a:tr h="820329">
                <a:tc>
                  <a:txBody>
                    <a:bodyPr/>
                    <a:lstStyle/>
                    <a:p>
                      <a:r>
                        <a:rPr lang="en-US" sz="2800" dirty="0"/>
                        <a:t>Total</a:t>
                      </a:r>
                    </a:p>
                  </a:txBody>
                  <a:tcPr/>
                </a:tc>
                <a:tc>
                  <a:txBody>
                    <a:bodyPr/>
                    <a:lstStyle/>
                    <a:p>
                      <a:pPr algn="r"/>
                      <a:r>
                        <a:rPr lang="en-US" sz="2800" dirty="0"/>
                        <a:t>N = 322</a:t>
                      </a:r>
                    </a:p>
                  </a:txBody>
                  <a:tcPr/>
                </a:tc>
                <a:tc>
                  <a:txBody>
                    <a:bodyPr/>
                    <a:lstStyle/>
                    <a:p>
                      <a:pPr algn="r"/>
                      <a:r>
                        <a:rPr lang="en-US" sz="2800" dirty="0"/>
                        <a:t>N = 198</a:t>
                      </a:r>
                    </a:p>
                  </a:txBody>
                  <a:tcPr/>
                </a:tc>
                <a:extLst>
                  <a:ext uri="{0D108BD9-81ED-4DB2-BD59-A6C34878D82A}">
                    <a16:rowId xmlns:a16="http://schemas.microsoft.com/office/drawing/2014/main" val="3870035024"/>
                  </a:ext>
                </a:extLst>
              </a:tr>
            </a:tbl>
          </a:graphicData>
        </a:graphic>
      </p:graphicFrame>
      <p:sp>
        <p:nvSpPr>
          <p:cNvPr id="4" name="Footer Placeholder 3">
            <a:extLst>
              <a:ext uri="{FF2B5EF4-FFF2-40B4-BE49-F238E27FC236}">
                <a16:creationId xmlns:a16="http://schemas.microsoft.com/office/drawing/2014/main" id="{334F3888-0B91-59D2-3B05-445EDD202992}"/>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9D15F9DA-2C38-65EE-1B12-8F65FB0725B4}"/>
              </a:ext>
            </a:extLst>
          </p:cNvPr>
          <p:cNvSpPr>
            <a:spLocks noGrp="1"/>
          </p:cNvSpPr>
          <p:nvPr>
            <p:ph type="sldNum" sz="quarter" idx="12"/>
          </p:nvPr>
        </p:nvSpPr>
        <p:spPr/>
        <p:txBody>
          <a:bodyPr/>
          <a:lstStyle/>
          <a:p>
            <a:fld id="{8D4B8CC8-9496-482A-B097-746D52D1E611}" type="slidenum">
              <a:rPr lang="en-US" smtClean="0"/>
              <a:t>25</a:t>
            </a:fld>
            <a:endParaRPr lang="en-US"/>
          </a:p>
        </p:txBody>
      </p:sp>
      <p:pic>
        <p:nvPicPr>
          <p:cNvPr id="7" name="Content Placeholder 6">
            <a:extLst>
              <a:ext uri="{FF2B5EF4-FFF2-40B4-BE49-F238E27FC236}">
                <a16:creationId xmlns:a16="http://schemas.microsoft.com/office/drawing/2014/main" id="{EC8C5E90-6C3F-8D1B-9E0B-9AD41C9E1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44790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E144-A97E-656A-3772-A834B8B1ABF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0D912B-EC80-38C4-7373-27C4F3956D5A}"/>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6AB8D42E-D4AC-0C59-13E4-19A9967B3EF0}"/>
              </a:ext>
            </a:extLst>
          </p:cNvPr>
          <p:cNvSpPr>
            <a:spLocks noGrp="1"/>
          </p:cNvSpPr>
          <p:nvPr>
            <p:ph type="sldNum" sz="quarter" idx="12"/>
          </p:nvPr>
        </p:nvSpPr>
        <p:spPr/>
        <p:txBody>
          <a:bodyPr/>
          <a:lstStyle/>
          <a:p>
            <a:fld id="{8D4B8CC8-9496-482A-B097-746D52D1E611}" type="slidenum">
              <a:rPr lang="en-US" smtClean="0"/>
              <a:t>26</a:t>
            </a:fld>
            <a:endParaRPr lang="en-US"/>
          </a:p>
        </p:txBody>
      </p:sp>
      <p:pic>
        <p:nvPicPr>
          <p:cNvPr id="7" name="Content Placeholder 6">
            <a:extLst>
              <a:ext uri="{FF2B5EF4-FFF2-40B4-BE49-F238E27FC236}">
                <a16:creationId xmlns:a16="http://schemas.microsoft.com/office/drawing/2014/main" id="{BB6242BD-895C-5B64-CADC-D8C3D3959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8" y="6264275"/>
            <a:ext cx="1656522" cy="457200"/>
          </a:xfrm>
          <a:prstGeom prst="rect">
            <a:avLst/>
          </a:prstGeom>
        </p:spPr>
      </p:pic>
      <p:pic>
        <p:nvPicPr>
          <p:cNvPr id="3" name="Picture 2" descr="A graph of a graph showing a graph of a graph&#10;&#10;AI-generated content may be incorrect.">
            <a:extLst>
              <a:ext uri="{FF2B5EF4-FFF2-40B4-BE49-F238E27FC236}">
                <a16:creationId xmlns:a16="http://schemas.microsoft.com/office/drawing/2014/main" id="{060BCDAC-C66E-981D-9360-7EF4231EC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5421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A166F-178F-A309-2FFC-CD6BE5CA4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11A66-55D7-949B-2E89-6056BCAAF202}"/>
              </a:ext>
            </a:extLst>
          </p:cNvPr>
          <p:cNvSpPr>
            <a:spLocks noGrp="1"/>
          </p:cNvSpPr>
          <p:nvPr>
            <p:ph type="title"/>
          </p:nvPr>
        </p:nvSpPr>
        <p:spPr/>
        <p:txBody>
          <a:bodyPr/>
          <a:lstStyle/>
          <a:p>
            <a:r>
              <a:rPr lang="en-US" dirty="0"/>
              <a:t>Circle the states that currently have the death penalty (Pre)</a:t>
            </a:r>
          </a:p>
        </p:txBody>
      </p:sp>
      <p:sp>
        <p:nvSpPr>
          <p:cNvPr id="4" name="Footer Placeholder 3">
            <a:extLst>
              <a:ext uri="{FF2B5EF4-FFF2-40B4-BE49-F238E27FC236}">
                <a16:creationId xmlns:a16="http://schemas.microsoft.com/office/drawing/2014/main" id="{1A756575-5FBD-9DEA-251E-65B1A9F13A5A}"/>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AAB6BDF4-A7B0-EFAD-2B5E-4C0E76198E29}"/>
              </a:ext>
            </a:extLst>
          </p:cNvPr>
          <p:cNvSpPr>
            <a:spLocks noGrp="1"/>
          </p:cNvSpPr>
          <p:nvPr>
            <p:ph type="sldNum" sz="quarter" idx="12"/>
          </p:nvPr>
        </p:nvSpPr>
        <p:spPr/>
        <p:txBody>
          <a:bodyPr/>
          <a:lstStyle/>
          <a:p>
            <a:fld id="{8D4B8CC8-9496-482A-B097-746D52D1E611}" type="slidenum">
              <a:rPr lang="en-US" smtClean="0"/>
              <a:t>27</a:t>
            </a:fld>
            <a:endParaRPr lang="en-US"/>
          </a:p>
        </p:txBody>
      </p:sp>
      <p:graphicFrame>
        <p:nvGraphicFramePr>
          <p:cNvPr id="6" name="Table 5">
            <a:extLst>
              <a:ext uri="{FF2B5EF4-FFF2-40B4-BE49-F238E27FC236}">
                <a16:creationId xmlns:a16="http://schemas.microsoft.com/office/drawing/2014/main" id="{1FC65601-7D1B-2D58-57D1-903BE71FA90F}"/>
              </a:ext>
            </a:extLst>
          </p:cNvPr>
          <p:cNvGraphicFramePr>
            <a:graphicFrameLocks noGrp="1"/>
          </p:cNvGraphicFramePr>
          <p:nvPr>
            <p:extLst>
              <p:ext uri="{D42A27DB-BD31-4B8C-83A1-F6EECF244321}">
                <p14:modId xmlns:p14="http://schemas.microsoft.com/office/powerpoint/2010/main" val="716977509"/>
              </p:ext>
            </p:extLst>
          </p:nvPr>
        </p:nvGraphicFramePr>
        <p:xfrm>
          <a:off x="707571" y="1828799"/>
          <a:ext cx="11086636" cy="4809070"/>
        </p:xfrm>
        <a:graphic>
          <a:graphicData uri="http://schemas.openxmlformats.org/drawingml/2006/table">
            <a:tbl>
              <a:tblPr firstRow="1" bandRow="1">
                <a:tableStyleId>{5C22544A-7EE6-4342-B048-85BDC9FD1C3A}</a:tableStyleId>
              </a:tblPr>
              <a:tblGrid>
                <a:gridCol w="4001246">
                  <a:extLst>
                    <a:ext uri="{9D8B030D-6E8A-4147-A177-3AD203B41FA5}">
                      <a16:colId xmlns:a16="http://schemas.microsoft.com/office/drawing/2014/main" val="20000"/>
                    </a:ext>
                  </a:extLst>
                </a:gridCol>
                <a:gridCol w="3542695">
                  <a:extLst>
                    <a:ext uri="{9D8B030D-6E8A-4147-A177-3AD203B41FA5}">
                      <a16:colId xmlns:a16="http://schemas.microsoft.com/office/drawing/2014/main" val="20001"/>
                    </a:ext>
                  </a:extLst>
                </a:gridCol>
                <a:gridCol w="3542695">
                  <a:extLst>
                    <a:ext uri="{9D8B030D-6E8A-4147-A177-3AD203B41FA5}">
                      <a16:colId xmlns:a16="http://schemas.microsoft.com/office/drawing/2014/main" val="20002"/>
                    </a:ext>
                  </a:extLst>
                </a:gridCol>
              </a:tblGrid>
              <a:tr h="687010">
                <a:tc>
                  <a:txBody>
                    <a:bodyPr/>
                    <a:lstStyle/>
                    <a:p>
                      <a:r>
                        <a:rPr lang="en-US" sz="3600" dirty="0"/>
                        <a:t>State</a:t>
                      </a:r>
                    </a:p>
                  </a:txBody>
                  <a:tcPr/>
                </a:tc>
                <a:tc>
                  <a:txBody>
                    <a:bodyPr/>
                    <a:lstStyle/>
                    <a:p>
                      <a:r>
                        <a:rPr lang="en-US" sz="3600" dirty="0"/>
                        <a:t>Yes</a:t>
                      </a:r>
                    </a:p>
                  </a:txBody>
                  <a:tcPr/>
                </a:tc>
                <a:tc>
                  <a:txBody>
                    <a:bodyPr/>
                    <a:lstStyle/>
                    <a:p>
                      <a:r>
                        <a:rPr lang="en-US" sz="3600" dirty="0"/>
                        <a:t>No</a:t>
                      </a:r>
                    </a:p>
                  </a:txBody>
                  <a:tcPr/>
                </a:tc>
                <a:extLst>
                  <a:ext uri="{0D108BD9-81ED-4DB2-BD59-A6C34878D82A}">
                    <a16:rowId xmlns:a16="http://schemas.microsoft.com/office/drawing/2014/main" val="10000"/>
                  </a:ext>
                </a:extLst>
              </a:tr>
              <a:tr h="687010">
                <a:tc>
                  <a:txBody>
                    <a:bodyPr/>
                    <a:lstStyle/>
                    <a:p>
                      <a:r>
                        <a:rPr lang="en-US" sz="3600" dirty="0"/>
                        <a:t>California (yes)</a:t>
                      </a:r>
                    </a:p>
                  </a:txBody>
                  <a:tcPr/>
                </a:tc>
                <a:tc>
                  <a:txBody>
                    <a:bodyPr/>
                    <a:lstStyle/>
                    <a:p>
                      <a:r>
                        <a:rPr lang="en-US" sz="3600" dirty="0"/>
                        <a:t>30%</a:t>
                      </a:r>
                    </a:p>
                  </a:txBody>
                  <a:tcPr/>
                </a:tc>
                <a:tc>
                  <a:txBody>
                    <a:bodyPr/>
                    <a:lstStyle/>
                    <a:p>
                      <a:r>
                        <a:rPr lang="en-US" sz="3600" dirty="0">
                          <a:solidFill>
                            <a:srgbClr val="FF0000"/>
                          </a:solidFill>
                        </a:rPr>
                        <a:t>70%</a:t>
                      </a:r>
                    </a:p>
                  </a:txBody>
                  <a:tcPr/>
                </a:tc>
                <a:extLst>
                  <a:ext uri="{0D108BD9-81ED-4DB2-BD59-A6C34878D82A}">
                    <a16:rowId xmlns:a16="http://schemas.microsoft.com/office/drawing/2014/main" val="10001"/>
                  </a:ext>
                </a:extLst>
              </a:tr>
              <a:tr h="687010">
                <a:tc>
                  <a:txBody>
                    <a:bodyPr/>
                    <a:lstStyle/>
                    <a:p>
                      <a:r>
                        <a:rPr lang="en-US" sz="3600" dirty="0"/>
                        <a:t>Ohio (yes)</a:t>
                      </a:r>
                    </a:p>
                  </a:txBody>
                  <a:tcPr/>
                </a:tc>
                <a:tc>
                  <a:txBody>
                    <a:bodyPr/>
                    <a:lstStyle/>
                    <a:p>
                      <a:r>
                        <a:rPr lang="en-US" sz="3600" dirty="0"/>
                        <a:t>74%</a:t>
                      </a:r>
                    </a:p>
                  </a:txBody>
                  <a:tcPr/>
                </a:tc>
                <a:tc>
                  <a:txBody>
                    <a:bodyPr/>
                    <a:lstStyle/>
                    <a:p>
                      <a:r>
                        <a:rPr lang="en-US" sz="3600" dirty="0">
                          <a:solidFill>
                            <a:srgbClr val="FF0000"/>
                          </a:solidFill>
                        </a:rPr>
                        <a:t>26%</a:t>
                      </a:r>
                    </a:p>
                  </a:txBody>
                  <a:tcPr/>
                </a:tc>
                <a:extLst>
                  <a:ext uri="{0D108BD9-81ED-4DB2-BD59-A6C34878D82A}">
                    <a16:rowId xmlns:a16="http://schemas.microsoft.com/office/drawing/2014/main" val="10002"/>
                  </a:ext>
                </a:extLst>
              </a:tr>
              <a:tr h="687010">
                <a:tc>
                  <a:txBody>
                    <a:bodyPr/>
                    <a:lstStyle/>
                    <a:p>
                      <a:r>
                        <a:rPr lang="en-US" sz="3600" dirty="0"/>
                        <a:t>Michigan (no)</a:t>
                      </a:r>
                    </a:p>
                  </a:txBody>
                  <a:tcPr/>
                </a:tc>
                <a:tc>
                  <a:txBody>
                    <a:bodyPr/>
                    <a:lstStyle/>
                    <a:p>
                      <a:r>
                        <a:rPr lang="en-US" sz="3600" dirty="0">
                          <a:solidFill>
                            <a:srgbClr val="FF0000"/>
                          </a:solidFill>
                        </a:rPr>
                        <a:t>43%</a:t>
                      </a:r>
                    </a:p>
                  </a:txBody>
                  <a:tcPr/>
                </a:tc>
                <a:tc>
                  <a:txBody>
                    <a:bodyPr/>
                    <a:lstStyle/>
                    <a:p>
                      <a:r>
                        <a:rPr lang="en-US" sz="3600" dirty="0"/>
                        <a:t>57%</a:t>
                      </a:r>
                    </a:p>
                  </a:txBody>
                  <a:tcPr/>
                </a:tc>
                <a:extLst>
                  <a:ext uri="{0D108BD9-81ED-4DB2-BD59-A6C34878D82A}">
                    <a16:rowId xmlns:a16="http://schemas.microsoft.com/office/drawing/2014/main" val="10003"/>
                  </a:ext>
                </a:extLst>
              </a:tr>
              <a:tr h="687010">
                <a:tc>
                  <a:txBody>
                    <a:bodyPr/>
                    <a:lstStyle/>
                    <a:p>
                      <a:r>
                        <a:rPr lang="en-US" sz="3600" dirty="0"/>
                        <a:t>Vermont (no)</a:t>
                      </a:r>
                    </a:p>
                  </a:txBody>
                  <a:tcPr/>
                </a:tc>
                <a:tc>
                  <a:txBody>
                    <a:bodyPr/>
                    <a:lstStyle/>
                    <a:p>
                      <a:r>
                        <a:rPr lang="en-US" sz="3600" dirty="0">
                          <a:solidFill>
                            <a:srgbClr val="FF0000"/>
                          </a:solidFill>
                        </a:rPr>
                        <a:t>14%</a:t>
                      </a:r>
                    </a:p>
                  </a:txBody>
                  <a:tcPr/>
                </a:tc>
                <a:tc>
                  <a:txBody>
                    <a:bodyPr/>
                    <a:lstStyle/>
                    <a:p>
                      <a:r>
                        <a:rPr lang="en-US" sz="3600" dirty="0"/>
                        <a:t>86%</a:t>
                      </a:r>
                    </a:p>
                  </a:txBody>
                  <a:tcPr/>
                </a:tc>
                <a:extLst>
                  <a:ext uri="{0D108BD9-81ED-4DB2-BD59-A6C34878D82A}">
                    <a16:rowId xmlns:a16="http://schemas.microsoft.com/office/drawing/2014/main" val="10004"/>
                  </a:ext>
                </a:extLst>
              </a:tr>
              <a:tr h="687010">
                <a:tc>
                  <a:txBody>
                    <a:bodyPr/>
                    <a:lstStyle/>
                    <a:p>
                      <a:r>
                        <a:rPr lang="en-US" sz="3600" dirty="0"/>
                        <a:t>South Carolina (yes)</a:t>
                      </a:r>
                    </a:p>
                  </a:txBody>
                  <a:tcPr/>
                </a:tc>
                <a:tc>
                  <a:txBody>
                    <a:bodyPr/>
                    <a:lstStyle/>
                    <a:p>
                      <a:r>
                        <a:rPr lang="en-US" sz="3600" dirty="0"/>
                        <a:t>93%</a:t>
                      </a:r>
                    </a:p>
                  </a:txBody>
                  <a:tcPr/>
                </a:tc>
                <a:tc>
                  <a:txBody>
                    <a:bodyPr/>
                    <a:lstStyle/>
                    <a:p>
                      <a:r>
                        <a:rPr lang="en-US" sz="3600" dirty="0">
                          <a:solidFill>
                            <a:srgbClr val="FF0000"/>
                          </a:solidFill>
                        </a:rPr>
                        <a:t>7%</a:t>
                      </a:r>
                    </a:p>
                  </a:txBody>
                  <a:tcPr/>
                </a:tc>
                <a:extLst>
                  <a:ext uri="{0D108BD9-81ED-4DB2-BD59-A6C34878D82A}">
                    <a16:rowId xmlns:a16="http://schemas.microsoft.com/office/drawing/2014/main" val="10005"/>
                  </a:ext>
                </a:extLst>
              </a:tr>
              <a:tr h="687010">
                <a:tc>
                  <a:txBody>
                    <a:bodyPr/>
                    <a:lstStyle/>
                    <a:p>
                      <a:r>
                        <a:rPr lang="en-US" sz="3600" dirty="0"/>
                        <a:t>Virginia (no)</a:t>
                      </a:r>
                    </a:p>
                  </a:txBody>
                  <a:tcPr/>
                </a:tc>
                <a:tc>
                  <a:txBody>
                    <a:bodyPr/>
                    <a:lstStyle/>
                    <a:p>
                      <a:r>
                        <a:rPr lang="en-US" sz="3600" dirty="0">
                          <a:solidFill>
                            <a:srgbClr val="FF0000"/>
                          </a:solidFill>
                        </a:rPr>
                        <a:t>70%</a:t>
                      </a:r>
                    </a:p>
                  </a:txBody>
                  <a:tcPr/>
                </a:tc>
                <a:tc>
                  <a:txBody>
                    <a:bodyPr/>
                    <a:lstStyle/>
                    <a:p>
                      <a:r>
                        <a:rPr lang="en-US" sz="3600" dirty="0">
                          <a:solidFill>
                            <a:schemeClr val="tx1"/>
                          </a:solidFill>
                        </a:rPr>
                        <a:t>30%</a:t>
                      </a:r>
                    </a:p>
                  </a:txBody>
                  <a:tcPr/>
                </a:tc>
                <a:extLst>
                  <a:ext uri="{0D108BD9-81ED-4DB2-BD59-A6C34878D82A}">
                    <a16:rowId xmlns:a16="http://schemas.microsoft.com/office/drawing/2014/main" val="497067833"/>
                  </a:ext>
                </a:extLst>
              </a:tr>
            </a:tbl>
          </a:graphicData>
        </a:graphic>
      </p:graphicFrame>
    </p:spTree>
    <p:extLst>
      <p:ext uri="{BB962C8B-B14F-4D97-AF65-F5344CB8AC3E}">
        <p14:creationId xmlns:p14="http://schemas.microsoft.com/office/powerpoint/2010/main" val="2841232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227E8-9DC8-2FAB-6863-56B603E7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EAB99-0AEF-A235-578C-DF23877222AB}"/>
              </a:ext>
            </a:extLst>
          </p:cNvPr>
          <p:cNvSpPr>
            <a:spLocks noGrp="1"/>
          </p:cNvSpPr>
          <p:nvPr>
            <p:ph type="title"/>
          </p:nvPr>
        </p:nvSpPr>
        <p:spPr/>
        <p:txBody>
          <a:bodyPr/>
          <a:lstStyle/>
          <a:p>
            <a:r>
              <a:rPr lang="en-US" dirty="0"/>
              <a:t>Circle the states that currently have the death penalty (Post)</a:t>
            </a:r>
          </a:p>
        </p:txBody>
      </p:sp>
      <p:sp>
        <p:nvSpPr>
          <p:cNvPr id="4" name="Footer Placeholder 3">
            <a:extLst>
              <a:ext uri="{FF2B5EF4-FFF2-40B4-BE49-F238E27FC236}">
                <a16:creationId xmlns:a16="http://schemas.microsoft.com/office/drawing/2014/main" id="{DA3B588B-A19F-7753-7B2B-24D0DF89EA7A}"/>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1080A789-5B4F-15F4-80B3-1253057906F6}"/>
              </a:ext>
            </a:extLst>
          </p:cNvPr>
          <p:cNvSpPr>
            <a:spLocks noGrp="1"/>
          </p:cNvSpPr>
          <p:nvPr>
            <p:ph type="sldNum" sz="quarter" idx="12"/>
          </p:nvPr>
        </p:nvSpPr>
        <p:spPr/>
        <p:txBody>
          <a:bodyPr/>
          <a:lstStyle/>
          <a:p>
            <a:fld id="{8D4B8CC8-9496-482A-B097-746D52D1E611}" type="slidenum">
              <a:rPr lang="en-US" smtClean="0"/>
              <a:t>28</a:t>
            </a:fld>
            <a:endParaRPr lang="en-US"/>
          </a:p>
        </p:txBody>
      </p:sp>
      <p:graphicFrame>
        <p:nvGraphicFramePr>
          <p:cNvPr id="6" name="Table 5">
            <a:extLst>
              <a:ext uri="{FF2B5EF4-FFF2-40B4-BE49-F238E27FC236}">
                <a16:creationId xmlns:a16="http://schemas.microsoft.com/office/drawing/2014/main" id="{08C722B5-FF2D-13B6-9335-2AAE564E16F6}"/>
              </a:ext>
            </a:extLst>
          </p:cNvPr>
          <p:cNvGraphicFramePr>
            <a:graphicFrameLocks noGrp="1"/>
          </p:cNvGraphicFramePr>
          <p:nvPr>
            <p:extLst>
              <p:ext uri="{D42A27DB-BD31-4B8C-83A1-F6EECF244321}">
                <p14:modId xmlns:p14="http://schemas.microsoft.com/office/powerpoint/2010/main" val="3748274822"/>
              </p:ext>
            </p:extLst>
          </p:nvPr>
        </p:nvGraphicFramePr>
        <p:xfrm>
          <a:off x="707571" y="1828799"/>
          <a:ext cx="11086636" cy="4809070"/>
        </p:xfrm>
        <a:graphic>
          <a:graphicData uri="http://schemas.openxmlformats.org/drawingml/2006/table">
            <a:tbl>
              <a:tblPr firstRow="1" bandRow="1">
                <a:tableStyleId>{5C22544A-7EE6-4342-B048-85BDC9FD1C3A}</a:tableStyleId>
              </a:tblPr>
              <a:tblGrid>
                <a:gridCol w="4001246">
                  <a:extLst>
                    <a:ext uri="{9D8B030D-6E8A-4147-A177-3AD203B41FA5}">
                      <a16:colId xmlns:a16="http://schemas.microsoft.com/office/drawing/2014/main" val="20000"/>
                    </a:ext>
                  </a:extLst>
                </a:gridCol>
                <a:gridCol w="3542695">
                  <a:extLst>
                    <a:ext uri="{9D8B030D-6E8A-4147-A177-3AD203B41FA5}">
                      <a16:colId xmlns:a16="http://schemas.microsoft.com/office/drawing/2014/main" val="20001"/>
                    </a:ext>
                  </a:extLst>
                </a:gridCol>
                <a:gridCol w="3542695">
                  <a:extLst>
                    <a:ext uri="{9D8B030D-6E8A-4147-A177-3AD203B41FA5}">
                      <a16:colId xmlns:a16="http://schemas.microsoft.com/office/drawing/2014/main" val="20002"/>
                    </a:ext>
                  </a:extLst>
                </a:gridCol>
              </a:tblGrid>
              <a:tr h="687010">
                <a:tc>
                  <a:txBody>
                    <a:bodyPr/>
                    <a:lstStyle/>
                    <a:p>
                      <a:r>
                        <a:rPr lang="en-US" sz="3600" dirty="0"/>
                        <a:t>State</a:t>
                      </a:r>
                    </a:p>
                  </a:txBody>
                  <a:tcPr/>
                </a:tc>
                <a:tc>
                  <a:txBody>
                    <a:bodyPr/>
                    <a:lstStyle/>
                    <a:p>
                      <a:r>
                        <a:rPr lang="en-US" sz="3600" dirty="0"/>
                        <a:t>Yes</a:t>
                      </a:r>
                    </a:p>
                  </a:txBody>
                  <a:tcPr/>
                </a:tc>
                <a:tc>
                  <a:txBody>
                    <a:bodyPr/>
                    <a:lstStyle/>
                    <a:p>
                      <a:r>
                        <a:rPr lang="en-US" sz="3600" dirty="0"/>
                        <a:t>No</a:t>
                      </a:r>
                    </a:p>
                  </a:txBody>
                  <a:tcPr/>
                </a:tc>
                <a:extLst>
                  <a:ext uri="{0D108BD9-81ED-4DB2-BD59-A6C34878D82A}">
                    <a16:rowId xmlns:a16="http://schemas.microsoft.com/office/drawing/2014/main" val="10000"/>
                  </a:ext>
                </a:extLst>
              </a:tr>
              <a:tr h="687010">
                <a:tc>
                  <a:txBody>
                    <a:bodyPr/>
                    <a:lstStyle/>
                    <a:p>
                      <a:r>
                        <a:rPr lang="en-US" sz="3600" dirty="0"/>
                        <a:t>California (yes)</a:t>
                      </a:r>
                    </a:p>
                  </a:txBody>
                  <a:tcPr/>
                </a:tc>
                <a:tc>
                  <a:txBody>
                    <a:bodyPr/>
                    <a:lstStyle/>
                    <a:p>
                      <a:r>
                        <a:rPr lang="en-US" sz="3600" dirty="0"/>
                        <a:t>73%</a:t>
                      </a:r>
                    </a:p>
                  </a:txBody>
                  <a:tcPr/>
                </a:tc>
                <a:tc>
                  <a:txBody>
                    <a:bodyPr/>
                    <a:lstStyle/>
                    <a:p>
                      <a:r>
                        <a:rPr lang="en-US" sz="3600" dirty="0">
                          <a:solidFill>
                            <a:srgbClr val="FF0000"/>
                          </a:solidFill>
                        </a:rPr>
                        <a:t>27%</a:t>
                      </a:r>
                    </a:p>
                  </a:txBody>
                  <a:tcPr/>
                </a:tc>
                <a:extLst>
                  <a:ext uri="{0D108BD9-81ED-4DB2-BD59-A6C34878D82A}">
                    <a16:rowId xmlns:a16="http://schemas.microsoft.com/office/drawing/2014/main" val="10001"/>
                  </a:ext>
                </a:extLst>
              </a:tr>
              <a:tr h="687010">
                <a:tc>
                  <a:txBody>
                    <a:bodyPr/>
                    <a:lstStyle/>
                    <a:p>
                      <a:r>
                        <a:rPr lang="en-US" sz="3600" dirty="0"/>
                        <a:t>Ohio (yes)</a:t>
                      </a:r>
                    </a:p>
                  </a:txBody>
                  <a:tcPr/>
                </a:tc>
                <a:tc>
                  <a:txBody>
                    <a:bodyPr/>
                    <a:lstStyle/>
                    <a:p>
                      <a:r>
                        <a:rPr lang="en-US" sz="3600" dirty="0"/>
                        <a:t>78%</a:t>
                      </a:r>
                    </a:p>
                  </a:txBody>
                  <a:tcPr/>
                </a:tc>
                <a:tc>
                  <a:txBody>
                    <a:bodyPr/>
                    <a:lstStyle/>
                    <a:p>
                      <a:r>
                        <a:rPr lang="en-US" sz="3600" dirty="0">
                          <a:solidFill>
                            <a:srgbClr val="FF0000"/>
                          </a:solidFill>
                        </a:rPr>
                        <a:t>22%</a:t>
                      </a:r>
                    </a:p>
                  </a:txBody>
                  <a:tcPr/>
                </a:tc>
                <a:extLst>
                  <a:ext uri="{0D108BD9-81ED-4DB2-BD59-A6C34878D82A}">
                    <a16:rowId xmlns:a16="http://schemas.microsoft.com/office/drawing/2014/main" val="10002"/>
                  </a:ext>
                </a:extLst>
              </a:tr>
              <a:tr h="687010">
                <a:tc>
                  <a:txBody>
                    <a:bodyPr/>
                    <a:lstStyle/>
                    <a:p>
                      <a:r>
                        <a:rPr lang="en-US" sz="3600" dirty="0"/>
                        <a:t>Michigan (no)</a:t>
                      </a:r>
                    </a:p>
                  </a:txBody>
                  <a:tcPr/>
                </a:tc>
                <a:tc>
                  <a:txBody>
                    <a:bodyPr/>
                    <a:lstStyle/>
                    <a:p>
                      <a:r>
                        <a:rPr lang="en-US" sz="3600" dirty="0">
                          <a:solidFill>
                            <a:srgbClr val="FF0000"/>
                          </a:solidFill>
                        </a:rPr>
                        <a:t>37%</a:t>
                      </a:r>
                    </a:p>
                  </a:txBody>
                  <a:tcPr/>
                </a:tc>
                <a:tc>
                  <a:txBody>
                    <a:bodyPr/>
                    <a:lstStyle/>
                    <a:p>
                      <a:r>
                        <a:rPr lang="en-US" sz="3600" dirty="0"/>
                        <a:t>63%</a:t>
                      </a:r>
                    </a:p>
                  </a:txBody>
                  <a:tcPr/>
                </a:tc>
                <a:extLst>
                  <a:ext uri="{0D108BD9-81ED-4DB2-BD59-A6C34878D82A}">
                    <a16:rowId xmlns:a16="http://schemas.microsoft.com/office/drawing/2014/main" val="10003"/>
                  </a:ext>
                </a:extLst>
              </a:tr>
              <a:tr h="687010">
                <a:tc>
                  <a:txBody>
                    <a:bodyPr/>
                    <a:lstStyle/>
                    <a:p>
                      <a:r>
                        <a:rPr lang="en-US" sz="3600" dirty="0"/>
                        <a:t>Vermont (no)</a:t>
                      </a:r>
                    </a:p>
                  </a:txBody>
                  <a:tcPr/>
                </a:tc>
                <a:tc>
                  <a:txBody>
                    <a:bodyPr/>
                    <a:lstStyle/>
                    <a:p>
                      <a:r>
                        <a:rPr lang="en-US" sz="3600" dirty="0">
                          <a:solidFill>
                            <a:srgbClr val="FF0000"/>
                          </a:solidFill>
                        </a:rPr>
                        <a:t>12%</a:t>
                      </a:r>
                    </a:p>
                  </a:txBody>
                  <a:tcPr/>
                </a:tc>
                <a:tc>
                  <a:txBody>
                    <a:bodyPr/>
                    <a:lstStyle/>
                    <a:p>
                      <a:r>
                        <a:rPr lang="en-US" sz="3600" dirty="0"/>
                        <a:t>88%</a:t>
                      </a:r>
                    </a:p>
                  </a:txBody>
                  <a:tcPr/>
                </a:tc>
                <a:extLst>
                  <a:ext uri="{0D108BD9-81ED-4DB2-BD59-A6C34878D82A}">
                    <a16:rowId xmlns:a16="http://schemas.microsoft.com/office/drawing/2014/main" val="10004"/>
                  </a:ext>
                </a:extLst>
              </a:tr>
              <a:tr h="687010">
                <a:tc>
                  <a:txBody>
                    <a:bodyPr/>
                    <a:lstStyle/>
                    <a:p>
                      <a:r>
                        <a:rPr lang="en-US" sz="3600" dirty="0"/>
                        <a:t>South Carolina (yes)</a:t>
                      </a:r>
                    </a:p>
                  </a:txBody>
                  <a:tcPr/>
                </a:tc>
                <a:tc>
                  <a:txBody>
                    <a:bodyPr/>
                    <a:lstStyle/>
                    <a:p>
                      <a:r>
                        <a:rPr lang="en-US" sz="3600" dirty="0"/>
                        <a:t>97%</a:t>
                      </a:r>
                    </a:p>
                  </a:txBody>
                  <a:tcPr/>
                </a:tc>
                <a:tc>
                  <a:txBody>
                    <a:bodyPr/>
                    <a:lstStyle/>
                    <a:p>
                      <a:r>
                        <a:rPr lang="en-US" sz="3600" dirty="0">
                          <a:solidFill>
                            <a:srgbClr val="FF0000"/>
                          </a:solidFill>
                        </a:rPr>
                        <a:t>3%</a:t>
                      </a:r>
                    </a:p>
                  </a:txBody>
                  <a:tcPr/>
                </a:tc>
                <a:extLst>
                  <a:ext uri="{0D108BD9-81ED-4DB2-BD59-A6C34878D82A}">
                    <a16:rowId xmlns:a16="http://schemas.microsoft.com/office/drawing/2014/main" val="10005"/>
                  </a:ext>
                </a:extLst>
              </a:tr>
              <a:tr h="687010">
                <a:tc>
                  <a:txBody>
                    <a:bodyPr/>
                    <a:lstStyle/>
                    <a:p>
                      <a:r>
                        <a:rPr lang="en-US" sz="3600" dirty="0"/>
                        <a:t>Virginia (no)</a:t>
                      </a:r>
                    </a:p>
                  </a:txBody>
                  <a:tcPr/>
                </a:tc>
                <a:tc>
                  <a:txBody>
                    <a:bodyPr/>
                    <a:lstStyle/>
                    <a:p>
                      <a:r>
                        <a:rPr lang="en-US" sz="3600" dirty="0">
                          <a:solidFill>
                            <a:srgbClr val="FF0000"/>
                          </a:solidFill>
                        </a:rPr>
                        <a:t>47%</a:t>
                      </a:r>
                    </a:p>
                  </a:txBody>
                  <a:tcPr/>
                </a:tc>
                <a:tc>
                  <a:txBody>
                    <a:bodyPr/>
                    <a:lstStyle/>
                    <a:p>
                      <a:r>
                        <a:rPr lang="en-US" sz="3600" dirty="0">
                          <a:solidFill>
                            <a:schemeClr val="tx1"/>
                          </a:solidFill>
                        </a:rPr>
                        <a:t>53%</a:t>
                      </a:r>
                    </a:p>
                  </a:txBody>
                  <a:tcPr/>
                </a:tc>
                <a:extLst>
                  <a:ext uri="{0D108BD9-81ED-4DB2-BD59-A6C34878D82A}">
                    <a16:rowId xmlns:a16="http://schemas.microsoft.com/office/drawing/2014/main" val="497067833"/>
                  </a:ext>
                </a:extLst>
              </a:tr>
            </a:tbl>
          </a:graphicData>
        </a:graphic>
      </p:graphicFrame>
    </p:spTree>
    <p:extLst>
      <p:ext uri="{BB962C8B-B14F-4D97-AF65-F5344CB8AC3E}">
        <p14:creationId xmlns:p14="http://schemas.microsoft.com/office/powerpoint/2010/main" val="354914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Baumgartner, POLI 203, Spring 2025</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29</a:t>
            </a:fld>
            <a:endParaRPr lang="en-US"/>
          </a:p>
        </p:txBody>
      </p:sp>
      <p:pic>
        <p:nvPicPr>
          <p:cNvPr id="7" name="Content Placeholder 6">
            <a:extLst>
              <a:ext uri="{FF2B5EF4-FFF2-40B4-BE49-F238E27FC236}">
                <a16:creationId xmlns:a16="http://schemas.microsoft.com/office/drawing/2014/main" id="{ED17B25F-A604-5C88-1864-262D1AA0F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43" y="6264275"/>
            <a:ext cx="1656522" cy="457200"/>
          </a:xfrm>
          <a:prstGeom prst="rect">
            <a:avLst/>
          </a:prstGeom>
        </p:spPr>
      </p:pic>
      <p:pic>
        <p:nvPicPr>
          <p:cNvPr id="5" name="Picture 4" descr="A screenshot of a graph&#10;&#10;AI-generated content may be incorrect.">
            <a:extLst>
              <a:ext uri="{FF2B5EF4-FFF2-40B4-BE49-F238E27FC236}">
                <a16:creationId xmlns:a16="http://schemas.microsoft.com/office/drawing/2014/main" id="{74955ECA-30D2-30B6-E95B-2BE102902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409265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Q2. If you could choose between the following two approaches, which do you think is the better penalty for murder?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889161"/>
              </p:ext>
            </p:extLst>
          </p:nvPr>
        </p:nvGraphicFramePr>
        <p:xfrm>
          <a:off x="838200" y="1825625"/>
          <a:ext cx="10515600" cy="4389513"/>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200" kern="1200" dirty="0">
                          <a:solidFill>
                            <a:schemeClr val="dk1"/>
                          </a:solidFill>
                          <a:effectLst/>
                          <a:latin typeface="+mn-lt"/>
                          <a:ea typeface="+mn-ea"/>
                          <a:cs typeface="+mn-cs"/>
                        </a:rPr>
                        <a:t>the death penalty </a:t>
                      </a:r>
                      <a:endParaRPr lang="en-US" sz="3200" dirty="0"/>
                    </a:p>
                  </a:txBody>
                  <a:tcPr/>
                </a:tc>
                <a:tc>
                  <a:txBody>
                    <a:bodyPr/>
                    <a:lstStyle/>
                    <a:p>
                      <a:pPr algn="r"/>
                      <a:r>
                        <a:rPr lang="en-US" sz="3600" dirty="0"/>
                        <a:t>8%</a:t>
                      </a:r>
                    </a:p>
                  </a:txBody>
                  <a:tcPr/>
                </a:tc>
                <a:tc>
                  <a:txBody>
                    <a:bodyPr/>
                    <a:lstStyle/>
                    <a:p>
                      <a:pPr algn="r"/>
                      <a:r>
                        <a:rPr lang="en-US" sz="3600" dirty="0"/>
                        <a:t>5%</a:t>
                      </a:r>
                    </a:p>
                  </a:txBody>
                  <a:tcPr/>
                </a:tc>
                <a:extLst>
                  <a:ext uri="{0D108BD9-81ED-4DB2-BD59-A6C34878D82A}">
                    <a16:rowId xmlns:a16="http://schemas.microsoft.com/office/drawing/2014/main" val="10001"/>
                  </a:ext>
                </a:extLst>
              </a:tr>
              <a:tr h="945011">
                <a:tc>
                  <a:txBody>
                    <a:bodyPr/>
                    <a:lstStyle/>
                    <a:p>
                      <a:r>
                        <a:rPr lang="en-US" sz="3200" kern="1200" dirty="0">
                          <a:solidFill>
                            <a:schemeClr val="dk1"/>
                          </a:solidFill>
                          <a:effectLst/>
                          <a:latin typeface="+mn-lt"/>
                          <a:ea typeface="+mn-ea"/>
                          <a:cs typeface="+mn-cs"/>
                        </a:rPr>
                        <a:t>life imprisonment, with absolutely no possibility of parole</a:t>
                      </a:r>
                      <a:endParaRPr lang="en-US" sz="3200" dirty="0"/>
                    </a:p>
                  </a:txBody>
                  <a:tcPr/>
                </a:tc>
                <a:tc>
                  <a:txBody>
                    <a:bodyPr/>
                    <a:lstStyle/>
                    <a:p>
                      <a:pPr algn="r"/>
                      <a:r>
                        <a:rPr lang="en-US" sz="3600" dirty="0"/>
                        <a:t>92%</a:t>
                      </a:r>
                    </a:p>
                  </a:txBody>
                  <a:tcPr/>
                </a:tc>
                <a:tc>
                  <a:txBody>
                    <a:bodyPr/>
                    <a:lstStyle/>
                    <a:p>
                      <a:pPr algn="r"/>
                      <a:r>
                        <a:rPr lang="en-US" sz="3600" dirty="0"/>
                        <a:t>95%</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(322)</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3</a:t>
            </a:fld>
            <a:endParaRPr lang="en-US"/>
          </a:p>
        </p:txBody>
      </p:sp>
      <p:sp>
        <p:nvSpPr>
          <p:cNvPr id="7" name="Footer Placeholder 2">
            <a:extLst>
              <a:ext uri="{FF2B5EF4-FFF2-40B4-BE49-F238E27FC236}">
                <a16:creationId xmlns:a16="http://schemas.microsoft.com/office/drawing/2014/main" id="{2446816B-A11E-4958-986C-705BD5133D00}"/>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FACA3C35-1055-5326-C907-E34C5F2FB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60029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1ECF-B2F4-BBE8-7740-B547CA27F63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3CBE38-7CC6-9F0D-56A6-282B4F5C3AE0}"/>
              </a:ext>
            </a:extLst>
          </p:cNvPr>
          <p:cNvSpPr>
            <a:spLocks noGrp="1"/>
          </p:cNvSpPr>
          <p:nvPr>
            <p:ph type="ftr" sz="quarter" idx="11"/>
          </p:nvPr>
        </p:nvSpPr>
        <p:spPr/>
        <p:txBody>
          <a:bodyPr/>
          <a:lstStyle/>
          <a:p>
            <a:r>
              <a:rPr lang="en-US"/>
              <a:t>Baumgartner, POLI 203, Spring 2025</a:t>
            </a:r>
            <a:endParaRPr lang="en-US" dirty="0"/>
          </a:p>
        </p:txBody>
      </p:sp>
      <p:sp>
        <p:nvSpPr>
          <p:cNvPr id="3" name="Slide Number Placeholder 2">
            <a:extLst>
              <a:ext uri="{FF2B5EF4-FFF2-40B4-BE49-F238E27FC236}">
                <a16:creationId xmlns:a16="http://schemas.microsoft.com/office/drawing/2014/main" id="{AACA4ED4-6F5F-4939-F45F-1A8AA586F1AE}"/>
              </a:ext>
            </a:extLst>
          </p:cNvPr>
          <p:cNvSpPr>
            <a:spLocks noGrp="1"/>
          </p:cNvSpPr>
          <p:nvPr>
            <p:ph type="sldNum" sz="quarter" idx="12"/>
          </p:nvPr>
        </p:nvSpPr>
        <p:spPr/>
        <p:txBody>
          <a:bodyPr/>
          <a:lstStyle/>
          <a:p>
            <a:fld id="{8D4B8CC8-9496-482A-B097-746D52D1E611}" type="slidenum">
              <a:rPr lang="en-US" smtClean="0"/>
              <a:t>30</a:t>
            </a:fld>
            <a:endParaRPr lang="en-US"/>
          </a:p>
        </p:txBody>
      </p:sp>
      <p:pic>
        <p:nvPicPr>
          <p:cNvPr id="6" name="Content Placeholder 6">
            <a:extLst>
              <a:ext uri="{FF2B5EF4-FFF2-40B4-BE49-F238E27FC236}">
                <a16:creationId xmlns:a16="http://schemas.microsoft.com/office/drawing/2014/main" id="{0C276888-B026-C265-C4BB-74DA1524E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8" y="6264275"/>
            <a:ext cx="1656522" cy="457200"/>
          </a:xfrm>
          <a:prstGeom prst="rect">
            <a:avLst/>
          </a:prstGeom>
        </p:spPr>
      </p:pic>
      <p:pic>
        <p:nvPicPr>
          <p:cNvPr id="7" name="Picture 6" descr="A graph of a graph with a graph and a diagram&#10;&#10;AI-generated content may be incorrect.">
            <a:extLst>
              <a:ext uri="{FF2B5EF4-FFF2-40B4-BE49-F238E27FC236}">
                <a16:creationId xmlns:a16="http://schemas.microsoft.com/office/drawing/2014/main" id="{08FEDB97-8714-B376-F625-90F040146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520" y="0"/>
            <a:ext cx="9430959" cy="6858000"/>
          </a:xfrm>
          <a:prstGeom prst="rect">
            <a:avLst/>
          </a:prstGeom>
        </p:spPr>
      </p:pic>
    </p:spTree>
    <p:extLst>
      <p:ext uri="{BB962C8B-B14F-4D97-AF65-F5344CB8AC3E}">
        <p14:creationId xmlns:p14="http://schemas.microsoft.com/office/powerpoint/2010/main" val="304938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Which NC County has imposed the most death sentences since 1972?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5177246"/>
              </p:ext>
            </p:extLst>
          </p:nvPr>
        </p:nvGraphicFramePr>
        <p:xfrm>
          <a:off x="838200" y="1825625"/>
          <a:ext cx="10515600" cy="4206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3415425558"/>
                    </a:ext>
                  </a:extLst>
                </a:gridCol>
                <a:gridCol w="3505200">
                  <a:extLst>
                    <a:ext uri="{9D8B030D-6E8A-4147-A177-3AD203B41FA5}">
                      <a16:colId xmlns:a16="http://schemas.microsoft.com/office/drawing/2014/main" val="20002"/>
                    </a:ext>
                  </a:extLst>
                </a:gridCol>
              </a:tblGrid>
              <a:tr h="370840">
                <a:tc>
                  <a:txBody>
                    <a:bodyPr/>
                    <a:lstStyle/>
                    <a:p>
                      <a:r>
                        <a:rPr lang="en-US" sz="4000" dirty="0"/>
                        <a:t>County</a:t>
                      </a:r>
                    </a:p>
                  </a:txBody>
                  <a:tcPr/>
                </a:tc>
                <a:tc>
                  <a:txBody>
                    <a:bodyPr/>
                    <a:lstStyle/>
                    <a:p>
                      <a:pPr algn="r"/>
                      <a:r>
                        <a:rPr lang="en-US" sz="4000" dirty="0"/>
                        <a:t>Pre</a:t>
                      </a:r>
                    </a:p>
                  </a:txBody>
                  <a:tcPr/>
                </a:tc>
                <a:tc>
                  <a:txBody>
                    <a:bodyPr/>
                    <a:lstStyle/>
                    <a:p>
                      <a:pPr algn="r"/>
                      <a:r>
                        <a:rPr lang="en-US" sz="4000" dirty="0"/>
                        <a:t>Post</a:t>
                      </a:r>
                    </a:p>
                  </a:txBody>
                  <a:tcPr/>
                </a:tc>
                <a:tc>
                  <a:txBody>
                    <a:bodyPr/>
                    <a:lstStyle/>
                    <a:p>
                      <a:pPr algn="r"/>
                      <a:r>
                        <a:rPr lang="en-US" sz="4000" dirty="0"/>
                        <a:t>Actual</a:t>
                      </a:r>
                      <a:r>
                        <a:rPr lang="en-US" sz="4000" baseline="0" dirty="0"/>
                        <a:t> Number</a:t>
                      </a:r>
                      <a:endParaRPr lang="en-US" sz="4000" dirty="0"/>
                    </a:p>
                  </a:txBody>
                  <a:tcPr/>
                </a:tc>
                <a:extLst>
                  <a:ext uri="{0D108BD9-81ED-4DB2-BD59-A6C34878D82A}">
                    <a16:rowId xmlns:a16="http://schemas.microsoft.com/office/drawing/2014/main" val="10000"/>
                  </a:ext>
                </a:extLst>
              </a:tr>
              <a:tr h="370840">
                <a:tc>
                  <a:txBody>
                    <a:bodyPr/>
                    <a:lstStyle/>
                    <a:p>
                      <a:r>
                        <a:rPr lang="en-US" sz="4000" dirty="0"/>
                        <a:t>Durham</a:t>
                      </a:r>
                    </a:p>
                  </a:txBody>
                  <a:tcPr/>
                </a:tc>
                <a:tc>
                  <a:txBody>
                    <a:bodyPr/>
                    <a:lstStyle/>
                    <a:p>
                      <a:pPr algn="r"/>
                      <a:r>
                        <a:rPr lang="en-US" sz="4000" dirty="0"/>
                        <a:t>5%</a:t>
                      </a:r>
                    </a:p>
                  </a:txBody>
                  <a:tcPr/>
                </a:tc>
                <a:tc>
                  <a:txBody>
                    <a:bodyPr/>
                    <a:lstStyle/>
                    <a:p>
                      <a:pPr algn="r"/>
                      <a:r>
                        <a:rPr lang="en-US" sz="4000" dirty="0"/>
                        <a:t>4%</a:t>
                      </a:r>
                    </a:p>
                  </a:txBody>
                  <a:tcPr/>
                </a:tc>
                <a:tc>
                  <a:txBody>
                    <a:bodyPr/>
                    <a:lstStyle/>
                    <a:p>
                      <a:pPr algn="r"/>
                      <a:r>
                        <a:rPr lang="en-US" sz="4000" dirty="0"/>
                        <a:t>9</a:t>
                      </a:r>
                    </a:p>
                  </a:txBody>
                  <a:tcPr/>
                </a:tc>
                <a:extLst>
                  <a:ext uri="{0D108BD9-81ED-4DB2-BD59-A6C34878D82A}">
                    <a16:rowId xmlns:a16="http://schemas.microsoft.com/office/drawing/2014/main" val="10001"/>
                  </a:ext>
                </a:extLst>
              </a:tr>
              <a:tr h="370840">
                <a:tc>
                  <a:txBody>
                    <a:bodyPr/>
                    <a:lstStyle/>
                    <a:p>
                      <a:r>
                        <a:rPr lang="en-US" sz="4000" dirty="0"/>
                        <a:t>Forsyth</a:t>
                      </a:r>
                    </a:p>
                  </a:txBody>
                  <a:tcPr/>
                </a:tc>
                <a:tc>
                  <a:txBody>
                    <a:bodyPr/>
                    <a:lstStyle/>
                    <a:p>
                      <a:pPr algn="r"/>
                      <a:r>
                        <a:rPr lang="en-US" sz="4000" dirty="0"/>
                        <a:t>39%</a:t>
                      </a:r>
                    </a:p>
                  </a:txBody>
                  <a:tcPr/>
                </a:tc>
                <a:tc>
                  <a:txBody>
                    <a:bodyPr/>
                    <a:lstStyle/>
                    <a:p>
                      <a:pPr algn="r"/>
                      <a:r>
                        <a:rPr lang="en-US" sz="4000" dirty="0"/>
                        <a:t>26%</a:t>
                      </a:r>
                    </a:p>
                  </a:txBody>
                  <a:tcPr/>
                </a:tc>
                <a:tc>
                  <a:txBody>
                    <a:bodyPr/>
                    <a:lstStyle/>
                    <a:p>
                      <a:pPr algn="r"/>
                      <a:r>
                        <a:rPr lang="en-US" sz="4000" dirty="0"/>
                        <a:t>31</a:t>
                      </a:r>
                    </a:p>
                  </a:txBody>
                  <a:tcPr/>
                </a:tc>
                <a:extLst>
                  <a:ext uri="{0D108BD9-81ED-4DB2-BD59-A6C34878D82A}">
                    <a16:rowId xmlns:a16="http://schemas.microsoft.com/office/drawing/2014/main" val="10002"/>
                  </a:ext>
                </a:extLst>
              </a:tr>
              <a:tr h="370840">
                <a:tc>
                  <a:txBody>
                    <a:bodyPr/>
                    <a:lstStyle/>
                    <a:p>
                      <a:r>
                        <a:rPr lang="en-US" sz="4000" dirty="0" err="1"/>
                        <a:t>Mecklenberg</a:t>
                      </a:r>
                      <a:endParaRPr lang="en-US" sz="4000" dirty="0"/>
                    </a:p>
                  </a:txBody>
                  <a:tcPr/>
                </a:tc>
                <a:tc>
                  <a:txBody>
                    <a:bodyPr/>
                    <a:lstStyle/>
                    <a:p>
                      <a:pPr algn="r"/>
                      <a:r>
                        <a:rPr lang="en-US" sz="4000" dirty="0"/>
                        <a:t>10%</a:t>
                      </a:r>
                    </a:p>
                  </a:txBody>
                  <a:tcPr/>
                </a:tc>
                <a:tc>
                  <a:txBody>
                    <a:bodyPr/>
                    <a:lstStyle/>
                    <a:p>
                      <a:pPr algn="r"/>
                      <a:r>
                        <a:rPr lang="en-US" sz="4000" dirty="0"/>
                        <a:t>10%</a:t>
                      </a:r>
                    </a:p>
                  </a:txBody>
                  <a:tcPr/>
                </a:tc>
                <a:tc>
                  <a:txBody>
                    <a:bodyPr/>
                    <a:lstStyle/>
                    <a:p>
                      <a:pPr algn="r"/>
                      <a:r>
                        <a:rPr lang="en-US" sz="4000" dirty="0"/>
                        <a:t>30</a:t>
                      </a:r>
                    </a:p>
                  </a:txBody>
                  <a:tcPr/>
                </a:tc>
                <a:extLst>
                  <a:ext uri="{0D108BD9-81ED-4DB2-BD59-A6C34878D82A}">
                    <a16:rowId xmlns:a16="http://schemas.microsoft.com/office/drawing/2014/main" val="10003"/>
                  </a:ext>
                </a:extLst>
              </a:tr>
              <a:tr h="370840">
                <a:tc>
                  <a:txBody>
                    <a:bodyPr/>
                    <a:lstStyle/>
                    <a:p>
                      <a:r>
                        <a:rPr lang="en-US" sz="4000" dirty="0"/>
                        <a:t>Orange</a:t>
                      </a:r>
                    </a:p>
                  </a:txBody>
                  <a:tcPr/>
                </a:tc>
                <a:tc>
                  <a:txBody>
                    <a:bodyPr/>
                    <a:lstStyle/>
                    <a:p>
                      <a:pPr algn="r"/>
                      <a:r>
                        <a:rPr lang="en-US" sz="4000" dirty="0"/>
                        <a:t>7%</a:t>
                      </a:r>
                    </a:p>
                  </a:txBody>
                  <a:tcPr/>
                </a:tc>
                <a:tc>
                  <a:txBody>
                    <a:bodyPr/>
                    <a:lstStyle/>
                    <a:p>
                      <a:pPr algn="r"/>
                      <a:r>
                        <a:rPr lang="en-US" sz="4000" dirty="0"/>
                        <a:t>6%</a:t>
                      </a:r>
                    </a:p>
                  </a:txBody>
                  <a:tcPr/>
                </a:tc>
                <a:tc>
                  <a:txBody>
                    <a:bodyPr/>
                    <a:lstStyle/>
                    <a:p>
                      <a:pPr algn="r"/>
                      <a:r>
                        <a:rPr lang="en-US" sz="4000" dirty="0"/>
                        <a:t>1</a:t>
                      </a:r>
                    </a:p>
                  </a:txBody>
                  <a:tcPr/>
                </a:tc>
                <a:extLst>
                  <a:ext uri="{0D108BD9-81ED-4DB2-BD59-A6C34878D82A}">
                    <a16:rowId xmlns:a16="http://schemas.microsoft.com/office/drawing/2014/main" val="10004"/>
                  </a:ext>
                </a:extLst>
              </a:tr>
              <a:tr h="370840">
                <a:tc>
                  <a:txBody>
                    <a:bodyPr/>
                    <a:lstStyle/>
                    <a:p>
                      <a:r>
                        <a:rPr lang="en-US" sz="4000" dirty="0"/>
                        <a:t>Robeson*</a:t>
                      </a:r>
                    </a:p>
                  </a:txBody>
                  <a:tcPr/>
                </a:tc>
                <a:tc>
                  <a:txBody>
                    <a:bodyPr/>
                    <a:lstStyle/>
                    <a:p>
                      <a:pPr algn="r"/>
                      <a:r>
                        <a:rPr lang="en-US" sz="4000" dirty="0">
                          <a:solidFill>
                            <a:srgbClr val="FF0000"/>
                          </a:solidFill>
                        </a:rPr>
                        <a:t>39%</a:t>
                      </a:r>
                    </a:p>
                  </a:txBody>
                  <a:tcPr/>
                </a:tc>
                <a:tc>
                  <a:txBody>
                    <a:bodyPr/>
                    <a:lstStyle/>
                    <a:p>
                      <a:pPr algn="r"/>
                      <a:r>
                        <a:rPr lang="en-US" sz="4000" dirty="0">
                          <a:solidFill>
                            <a:srgbClr val="FF0000"/>
                          </a:solidFill>
                        </a:rPr>
                        <a:t>54%</a:t>
                      </a:r>
                    </a:p>
                  </a:txBody>
                  <a:tcPr/>
                </a:tc>
                <a:tc>
                  <a:txBody>
                    <a:bodyPr/>
                    <a:lstStyle/>
                    <a:p>
                      <a:pPr algn="r"/>
                      <a:r>
                        <a:rPr lang="en-US" sz="4000" dirty="0"/>
                        <a:t>35</a:t>
                      </a:r>
                    </a:p>
                  </a:txBody>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1"/>
          </p:nvPr>
        </p:nvSpPr>
        <p:spPr/>
        <p:txBody>
          <a:bodyPr/>
          <a:lstStyle/>
          <a:p>
            <a:r>
              <a:rPr lang="en-US"/>
              <a:t>Baumgartner, POLI 203, Spring 2025</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31</a:t>
            </a:fld>
            <a:endParaRPr lang="en-US"/>
          </a:p>
        </p:txBody>
      </p:sp>
      <p:pic>
        <p:nvPicPr>
          <p:cNvPr id="5" name="Content Placeholder 6">
            <a:extLst>
              <a:ext uri="{FF2B5EF4-FFF2-40B4-BE49-F238E27FC236}">
                <a16:creationId xmlns:a16="http://schemas.microsoft.com/office/drawing/2014/main" id="{CDD1BB71-8503-A356-DF6E-DA44D085C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37239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EA72-3B72-C81E-90C9-84F1040CDA1E}"/>
              </a:ext>
            </a:extLst>
          </p:cNvPr>
          <p:cNvSpPr>
            <a:spLocks noGrp="1"/>
          </p:cNvSpPr>
          <p:nvPr>
            <p:ph type="title"/>
          </p:nvPr>
        </p:nvSpPr>
        <p:spPr>
          <a:xfrm>
            <a:off x="838200" y="365125"/>
            <a:ext cx="10515600" cy="916895"/>
          </a:xfrm>
        </p:spPr>
        <p:txBody>
          <a:bodyPr/>
          <a:lstStyle/>
          <a:p>
            <a:r>
              <a:rPr lang="en-US" dirty="0"/>
              <a:t>Summary</a:t>
            </a:r>
          </a:p>
        </p:txBody>
      </p:sp>
      <p:sp>
        <p:nvSpPr>
          <p:cNvPr id="3" name="Content Placeholder 2">
            <a:extLst>
              <a:ext uri="{FF2B5EF4-FFF2-40B4-BE49-F238E27FC236}">
                <a16:creationId xmlns:a16="http://schemas.microsoft.com/office/drawing/2014/main" id="{AEF5C6CC-D705-204E-BE18-F7362F00122C}"/>
              </a:ext>
            </a:extLst>
          </p:cNvPr>
          <p:cNvSpPr>
            <a:spLocks noGrp="1"/>
          </p:cNvSpPr>
          <p:nvPr>
            <p:ph idx="1"/>
          </p:nvPr>
        </p:nvSpPr>
        <p:spPr>
          <a:xfrm>
            <a:off x="838200" y="1461407"/>
            <a:ext cx="10515600" cy="4715556"/>
          </a:xfrm>
        </p:spPr>
        <p:txBody>
          <a:bodyPr>
            <a:normAutofit lnSpcReduction="10000"/>
          </a:bodyPr>
          <a:lstStyle/>
          <a:p>
            <a:r>
              <a:rPr lang="en-US" dirty="0"/>
              <a:t>There is some evidence of learning. Good!</a:t>
            </a:r>
          </a:p>
          <a:p>
            <a:r>
              <a:rPr lang="en-US" dirty="0"/>
              <a:t>Some reduction in the variance of the answers, so more of you are in the ball-park of correct.</a:t>
            </a:r>
          </a:p>
          <a:p>
            <a:r>
              <a:rPr lang="en-US" dirty="0"/>
              <a:t>Some general reputational effects still affecting you: California does not “seem like” a death state, but it is! Virginia abandoned the DP. Florida is a national leader, not just Disneyland. So it seems like when the facts go against the stereotype, you are confused. Facts are generally preferred to stereotypes…</a:t>
            </a:r>
          </a:p>
          <a:p>
            <a:r>
              <a:rPr lang="en-US" dirty="0"/>
              <a:t>You might think it’s not important to have an idea of numbers. But if you don’t know general ball-park numbers, you can be misled.</a:t>
            </a:r>
          </a:p>
          <a:p>
            <a:r>
              <a:rPr lang="en-US" dirty="0"/>
              <a:t>Protect yourself from conniving political leaders and hucksters by knowing some facts so you can resist manipulation…</a:t>
            </a:r>
          </a:p>
        </p:txBody>
      </p:sp>
      <p:sp>
        <p:nvSpPr>
          <p:cNvPr id="4" name="Footer Placeholder 3">
            <a:extLst>
              <a:ext uri="{FF2B5EF4-FFF2-40B4-BE49-F238E27FC236}">
                <a16:creationId xmlns:a16="http://schemas.microsoft.com/office/drawing/2014/main" id="{DCC5D4ED-57C7-44A3-5056-48DB953809E7}"/>
              </a:ext>
            </a:extLst>
          </p:cNvPr>
          <p:cNvSpPr>
            <a:spLocks noGrp="1"/>
          </p:cNvSpPr>
          <p:nvPr>
            <p:ph type="ftr" sz="quarter" idx="11"/>
          </p:nvPr>
        </p:nvSpPr>
        <p:spPr/>
        <p:txBody>
          <a:bodyPr/>
          <a:lstStyle/>
          <a:p>
            <a:r>
              <a:rPr lang="en-US"/>
              <a:t>Baumgartner, POLI 203, Spring 2025</a:t>
            </a:r>
            <a:endParaRPr lang="en-US" dirty="0"/>
          </a:p>
        </p:txBody>
      </p:sp>
      <p:sp>
        <p:nvSpPr>
          <p:cNvPr id="5" name="Slide Number Placeholder 4">
            <a:extLst>
              <a:ext uri="{FF2B5EF4-FFF2-40B4-BE49-F238E27FC236}">
                <a16:creationId xmlns:a16="http://schemas.microsoft.com/office/drawing/2014/main" id="{631A00B8-D64C-42F0-CC11-FD61F4A115AE}"/>
              </a:ext>
            </a:extLst>
          </p:cNvPr>
          <p:cNvSpPr>
            <a:spLocks noGrp="1"/>
          </p:cNvSpPr>
          <p:nvPr>
            <p:ph type="sldNum" sz="quarter" idx="12"/>
          </p:nvPr>
        </p:nvSpPr>
        <p:spPr/>
        <p:txBody>
          <a:bodyPr/>
          <a:lstStyle/>
          <a:p>
            <a:fld id="{8D4B8CC8-9496-482A-B097-746D52D1E611}" type="slidenum">
              <a:rPr lang="en-US" smtClean="0"/>
              <a:t>32</a:t>
            </a:fld>
            <a:endParaRPr lang="en-US"/>
          </a:p>
        </p:txBody>
      </p:sp>
      <p:pic>
        <p:nvPicPr>
          <p:cNvPr id="6" name="Content Placeholder 6">
            <a:extLst>
              <a:ext uri="{FF2B5EF4-FFF2-40B4-BE49-F238E27FC236}">
                <a16:creationId xmlns:a16="http://schemas.microsoft.com/office/drawing/2014/main" id="{9A6C0789-EE10-44A4-74E2-688E0F45B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67639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525"/>
            <a:ext cx="12039600" cy="1967472"/>
          </a:xfrm>
        </p:spPr>
        <p:txBody>
          <a:bodyPr>
            <a:normAutofit fontScale="90000"/>
          </a:bodyPr>
          <a:lstStyle/>
          <a:p>
            <a:r>
              <a:rPr lang="en-US" dirty="0"/>
              <a:t>Q3. Regardless of whether or not you think it should be legal, for each one, please tell me whether you personally believe that in general it is morally acceptable or morally wrong. How about the death penalty?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7520003"/>
              </p:ext>
            </p:extLst>
          </p:nvPr>
        </p:nvGraphicFramePr>
        <p:xfrm>
          <a:off x="838200" y="2191050"/>
          <a:ext cx="10515600" cy="410104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1124466">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1124466">
                <a:tc>
                  <a:txBody>
                    <a:bodyPr/>
                    <a:lstStyle/>
                    <a:p>
                      <a:r>
                        <a:rPr lang="en-US" sz="3600" dirty="0"/>
                        <a:t>Morally acceptable</a:t>
                      </a:r>
                    </a:p>
                  </a:txBody>
                  <a:tcPr/>
                </a:tc>
                <a:tc>
                  <a:txBody>
                    <a:bodyPr/>
                    <a:lstStyle/>
                    <a:p>
                      <a:pPr algn="r"/>
                      <a:r>
                        <a:rPr lang="en-US" sz="3600" dirty="0"/>
                        <a:t>30%</a:t>
                      </a:r>
                    </a:p>
                  </a:txBody>
                  <a:tcPr/>
                </a:tc>
                <a:tc>
                  <a:txBody>
                    <a:bodyPr/>
                    <a:lstStyle/>
                    <a:p>
                      <a:pPr algn="r"/>
                      <a:r>
                        <a:rPr lang="en-US" sz="3600" dirty="0"/>
                        <a:t>18%</a:t>
                      </a:r>
                    </a:p>
                  </a:txBody>
                  <a:tcPr/>
                </a:tc>
                <a:extLst>
                  <a:ext uri="{0D108BD9-81ED-4DB2-BD59-A6C34878D82A}">
                    <a16:rowId xmlns:a16="http://schemas.microsoft.com/office/drawing/2014/main" val="10001"/>
                  </a:ext>
                </a:extLst>
              </a:tr>
              <a:tr h="893930">
                <a:tc>
                  <a:txBody>
                    <a:bodyPr/>
                    <a:lstStyle/>
                    <a:p>
                      <a:r>
                        <a:rPr lang="en-US" sz="3600" dirty="0"/>
                        <a:t>Morally wrong</a:t>
                      </a:r>
                    </a:p>
                  </a:txBody>
                  <a:tcPr/>
                </a:tc>
                <a:tc>
                  <a:txBody>
                    <a:bodyPr/>
                    <a:lstStyle/>
                    <a:p>
                      <a:pPr algn="r"/>
                      <a:r>
                        <a:rPr lang="en-US" sz="3600" dirty="0"/>
                        <a:t>70%</a:t>
                      </a:r>
                    </a:p>
                  </a:txBody>
                  <a:tcPr/>
                </a:tc>
                <a:tc>
                  <a:txBody>
                    <a:bodyPr/>
                    <a:lstStyle/>
                    <a:p>
                      <a:pPr algn="r"/>
                      <a:r>
                        <a:rPr lang="en-US" sz="3600" dirty="0"/>
                        <a:t>82%</a:t>
                      </a:r>
                    </a:p>
                  </a:txBody>
                  <a:tcPr/>
                </a:tc>
                <a:extLst>
                  <a:ext uri="{0D108BD9-81ED-4DB2-BD59-A6C34878D82A}">
                    <a16:rowId xmlns:a16="http://schemas.microsoft.com/office/drawing/2014/main" val="10002"/>
                  </a:ext>
                </a:extLst>
              </a:tr>
              <a:tr h="893930">
                <a:tc>
                  <a:txBody>
                    <a:bodyPr/>
                    <a:lstStyle/>
                    <a:p>
                      <a:r>
                        <a:rPr lang="en-US" sz="3600" dirty="0"/>
                        <a:t>Total</a:t>
                      </a:r>
                    </a:p>
                  </a:txBody>
                  <a:tcPr/>
                </a:tc>
                <a:tc>
                  <a:txBody>
                    <a:bodyPr/>
                    <a:lstStyle/>
                    <a:p>
                      <a:pPr algn="r"/>
                      <a:r>
                        <a:rPr lang="en-US" sz="3600" dirty="0"/>
                        <a:t>99% (322)</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4</a:t>
            </a:fld>
            <a:endParaRPr lang="en-US"/>
          </a:p>
        </p:txBody>
      </p:sp>
      <p:sp>
        <p:nvSpPr>
          <p:cNvPr id="7" name="Footer Placeholder 2">
            <a:extLst>
              <a:ext uri="{FF2B5EF4-FFF2-40B4-BE49-F238E27FC236}">
                <a16:creationId xmlns:a16="http://schemas.microsoft.com/office/drawing/2014/main" id="{7958A2F4-D601-4F3E-891D-74468448E5AC}"/>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953711F6-4AA3-5706-5A5D-55C4B96603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44535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Q4. In your opinion, is the death penalty imposed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4621051"/>
              </p:ext>
            </p:extLst>
          </p:nvPr>
        </p:nvGraphicFramePr>
        <p:xfrm>
          <a:off x="838200" y="1234720"/>
          <a:ext cx="10515600" cy="496876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600" dirty="0"/>
                        <a:t>Too Often</a:t>
                      </a:r>
                    </a:p>
                  </a:txBody>
                  <a:tcPr/>
                </a:tc>
                <a:tc>
                  <a:txBody>
                    <a:bodyPr/>
                    <a:lstStyle/>
                    <a:p>
                      <a:pPr algn="r"/>
                      <a:r>
                        <a:rPr lang="en-US" sz="3600" dirty="0"/>
                        <a:t>68%</a:t>
                      </a:r>
                    </a:p>
                  </a:txBody>
                  <a:tcPr/>
                </a:tc>
                <a:tc>
                  <a:txBody>
                    <a:bodyPr/>
                    <a:lstStyle/>
                    <a:p>
                      <a:pPr algn="r"/>
                      <a:r>
                        <a:rPr lang="en-US" sz="3600" dirty="0"/>
                        <a:t>76%</a:t>
                      </a:r>
                    </a:p>
                  </a:txBody>
                  <a:tcPr/>
                </a:tc>
                <a:extLst>
                  <a:ext uri="{0D108BD9-81ED-4DB2-BD59-A6C34878D82A}">
                    <a16:rowId xmlns:a16="http://schemas.microsoft.com/office/drawing/2014/main" val="10001"/>
                  </a:ext>
                </a:extLst>
              </a:tr>
              <a:tr h="945011">
                <a:tc>
                  <a:txBody>
                    <a:bodyPr/>
                    <a:lstStyle/>
                    <a:p>
                      <a:r>
                        <a:rPr lang="en-US" sz="3600" dirty="0"/>
                        <a:t>About the right amount</a:t>
                      </a:r>
                    </a:p>
                  </a:txBody>
                  <a:tcPr/>
                </a:tc>
                <a:tc>
                  <a:txBody>
                    <a:bodyPr/>
                    <a:lstStyle/>
                    <a:p>
                      <a:pPr algn="r"/>
                      <a:r>
                        <a:rPr lang="en-US" sz="3600" dirty="0"/>
                        <a:t>27%</a:t>
                      </a:r>
                    </a:p>
                  </a:txBody>
                  <a:tcPr/>
                </a:tc>
                <a:tc>
                  <a:txBody>
                    <a:bodyPr/>
                    <a:lstStyle/>
                    <a:p>
                      <a:pPr algn="r"/>
                      <a:r>
                        <a:rPr lang="en-US" sz="3600" dirty="0"/>
                        <a:t>13%</a:t>
                      </a:r>
                    </a:p>
                  </a:txBody>
                  <a:tcPr/>
                </a:tc>
                <a:extLst>
                  <a:ext uri="{0D108BD9-81ED-4DB2-BD59-A6C34878D82A}">
                    <a16:rowId xmlns:a16="http://schemas.microsoft.com/office/drawing/2014/main" val="10002"/>
                  </a:ext>
                </a:extLst>
              </a:tr>
              <a:tr h="945011">
                <a:tc>
                  <a:txBody>
                    <a:bodyPr/>
                    <a:lstStyle/>
                    <a:p>
                      <a:r>
                        <a:rPr lang="en-US" sz="3600" dirty="0"/>
                        <a:t>Not often enough</a:t>
                      </a:r>
                    </a:p>
                  </a:txBody>
                  <a:tcPr/>
                </a:tc>
                <a:tc>
                  <a:txBody>
                    <a:bodyPr/>
                    <a:lstStyle/>
                    <a:p>
                      <a:pPr algn="r"/>
                      <a:r>
                        <a:rPr lang="en-US" sz="3600" dirty="0"/>
                        <a:t>5%</a:t>
                      </a:r>
                    </a:p>
                  </a:txBody>
                  <a:tcPr/>
                </a:tc>
                <a:tc>
                  <a:txBody>
                    <a:bodyPr/>
                    <a:lstStyle/>
                    <a:p>
                      <a:pPr algn="r"/>
                      <a:r>
                        <a:rPr lang="en-US" sz="3600" dirty="0"/>
                        <a:t>11%</a:t>
                      </a:r>
                    </a:p>
                  </a:txBody>
                  <a:tcPr/>
                </a:tc>
                <a:extLst>
                  <a:ext uri="{0D108BD9-81ED-4DB2-BD59-A6C34878D82A}">
                    <a16:rowId xmlns:a16="http://schemas.microsoft.com/office/drawing/2014/main" val="10003"/>
                  </a:ext>
                </a:extLst>
              </a:tr>
              <a:tr h="945011">
                <a:tc>
                  <a:txBody>
                    <a:bodyPr/>
                    <a:lstStyle/>
                    <a:p>
                      <a:r>
                        <a:rPr lang="en-US" sz="3600" dirty="0"/>
                        <a:t>Total</a:t>
                      </a:r>
                    </a:p>
                  </a:txBody>
                  <a:tcPr/>
                </a:tc>
                <a:tc>
                  <a:txBody>
                    <a:bodyPr/>
                    <a:lstStyle/>
                    <a:p>
                      <a:pPr algn="r"/>
                      <a:r>
                        <a:rPr lang="en-US" sz="3600" dirty="0"/>
                        <a:t>100% (321)</a:t>
                      </a:r>
                    </a:p>
                  </a:txBody>
                  <a:tcPr/>
                </a:tc>
                <a:tc>
                  <a:txBody>
                    <a:bodyPr/>
                    <a:lstStyle/>
                    <a:p>
                      <a:pPr algn="r"/>
                      <a:r>
                        <a:rPr lang="en-US" sz="3600" dirty="0"/>
                        <a:t>100% (198)</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sp>
        <p:nvSpPr>
          <p:cNvPr id="7" name="Footer Placeholder 2">
            <a:extLst>
              <a:ext uri="{FF2B5EF4-FFF2-40B4-BE49-F238E27FC236}">
                <a16:creationId xmlns:a16="http://schemas.microsoft.com/office/drawing/2014/main" id="{F0D1D4AB-01C3-48BE-BA7F-FDB21C5FE8C7}"/>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BD2BC3DC-F921-47E6-6722-8F97F90CB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55691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Q5. Generally speaking, do you believe the death penalty is applied fairly or unfairly in this country today?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0199938"/>
              </p:ext>
            </p:extLst>
          </p:nvPr>
        </p:nvGraphicFramePr>
        <p:xfrm>
          <a:off x="838200" y="1825625"/>
          <a:ext cx="10515600" cy="378004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600" dirty="0"/>
                        <a:t>Fairly</a:t>
                      </a:r>
                    </a:p>
                  </a:txBody>
                  <a:tcPr/>
                </a:tc>
                <a:tc>
                  <a:txBody>
                    <a:bodyPr/>
                    <a:lstStyle/>
                    <a:p>
                      <a:pPr algn="r"/>
                      <a:r>
                        <a:rPr lang="en-US" sz="3600" dirty="0"/>
                        <a:t>13%</a:t>
                      </a:r>
                    </a:p>
                  </a:txBody>
                  <a:tcPr/>
                </a:tc>
                <a:tc>
                  <a:txBody>
                    <a:bodyPr/>
                    <a:lstStyle/>
                    <a:p>
                      <a:pPr algn="r"/>
                      <a:r>
                        <a:rPr lang="en-US" sz="3600" dirty="0"/>
                        <a:t>1%</a:t>
                      </a:r>
                    </a:p>
                  </a:txBody>
                  <a:tcPr/>
                </a:tc>
                <a:extLst>
                  <a:ext uri="{0D108BD9-81ED-4DB2-BD59-A6C34878D82A}">
                    <a16:rowId xmlns:a16="http://schemas.microsoft.com/office/drawing/2014/main" val="10001"/>
                  </a:ext>
                </a:extLst>
              </a:tr>
              <a:tr h="945011">
                <a:tc>
                  <a:txBody>
                    <a:bodyPr/>
                    <a:lstStyle/>
                    <a:p>
                      <a:r>
                        <a:rPr lang="en-US" sz="3600" dirty="0"/>
                        <a:t>Unfairly</a:t>
                      </a:r>
                    </a:p>
                  </a:txBody>
                  <a:tcPr/>
                </a:tc>
                <a:tc>
                  <a:txBody>
                    <a:bodyPr/>
                    <a:lstStyle/>
                    <a:p>
                      <a:pPr algn="r"/>
                      <a:r>
                        <a:rPr lang="en-US" sz="3600" dirty="0"/>
                        <a:t>87%</a:t>
                      </a:r>
                    </a:p>
                  </a:txBody>
                  <a:tcPr/>
                </a:tc>
                <a:tc>
                  <a:txBody>
                    <a:bodyPr/>
                    <a:lstStyle/>
                    <a:p>
                      <a:pPr algn="r"/>
                      <a:r>
                        <a:rPr lang="en-US" sz="3600" dirty="0"/>
                        <a:t>99%</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(322)</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6</a:t>
            </a:fld>
            <a:endParaRPr lang="en-US"/>
          </a:p>
        </p:txBody>
      </p:sp>
      <p:sp>
        <p:nvSpPr>
          <p:cNvPr id="7" name="Footer Placeholder 2">
            <a:extLst>
              <a:ext uri="{FF2B5EF4-FFF2-40B4-BE49-F238E27FC236}">
                <a16:creationId xmlns:a16="http://schemas.microsoft.com/office/drawing/2014/main" id="{CA191D65-7817-43C8-B33F-D958F8169798}"/>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77F83691-D326-EAF7-B0BE-A057B8BBA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48981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Q6. Apart from your opinion about the death penalty, what form of punishment do you consider to be the most humane?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0973384"/>
              </p:ext>
            </p:extLst>
          </p:nvPr>
        </p:nvGraphicFramePr>
        <p:xfrm>
          <a:off x="711200" y="1828800"/>
          <a:ext cx="10515600" cy="4904142"/>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1063662">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620421">
                <a:tc>
                  <a:txBody>
                    <a:bodyPr/>
                    <a:lstStyle/>
                    <a:p>
                      <a:r>
                        <a:rPr lang="en-US" sz="3600" dirty="0"/>
                        <a:t>Firing squad</a:t>
                      </a:r>
                    </a:p>
                  </a:txBody>
                  <a:tcPr/>
                </a:tc>
                <a:tc>
                  <a:txBody>
                    <a:bodyPr/>
                    <a:lstStyle/>
                    <a:p>
                      <a:pPr algn="r"/>
                      <a:r>
                        <a:rPr lang="en-US" sz="3600" dirty="0"/>
                        <a:t>9%</a:t>
                      </a:r>
                    </a:p>
                  </a:txBody>
                  <a:tcPr/>
                </a:tc>
                <a:tc>
                  <a:txBody>
                    <a:bodyPr/>
                    <a:lstStyle/>
                    <a:p>
                      <a:pPr algn="r"/>
                      <a:r>
                        <a:rPr lang="en-US" sz="3600" dirty="0"/>
                        <a:t>45%</a:t>
                      </a:r>
                    </a:p>
                  </a:txBody>
                  <a:tcPr/>
                </a:tc>
                <a:extLst>
                  <a:ext uri="{0D108BD9-81ED-4DB2-BD59-A6C34878D82A}">
                    <a16:rowId xmlns:a16="http://schemas.microsoft.com/office/drawing/2014/main" val="10001"/>
                  </a:ext>
                </a:extLst>
              </a:tr>
              <a:tr h="620421">
                <a:tc>
                  <a:txBody>
                    <a:bodyPr/>
                    <a:lstStyle/>
                    <a:p>
                      <a:r>
                        <a:rPr lang="en-US" sz="3600" dirty="0"/>
                        <a:t>Hanging</a:t>
                      </a:r>
                    </a:p>
                  </a:txBody>
                  <a:tcPr/>
                </a:tc>
                <a:tc>
                  <a:txBody>
                    <a:bodyPr/>
                    <a:lstStyle/>
                    <a:p>
                      <a:pPr algn="r"/>
                      <a:r>
                        <a:rPr lang="en-US" sz="3600" dirty="0"/>
                        <a:t>1%</a:t>
                      </a:r>
                    </a:p>
                  </a:txBody>
                  <a:tcPr/>
                </a:tc>
                <a:tc>
                  <a:txBody>
                    <a:bodyPr/>
                    <a:lstStyle/>
                    <a:p>
                      <a:pPr algn="r"/>
                      <a:r>
                        <a:rPr lang="en-US" sz="3600" dirty="0"/>
                        <a:t>3%</a:t>
                      </a:r>
                    </a:p>
                  </a:txBody>
                  <a:tcPr/>
                </a:tc>
                <a:extLst>
                  <a:ext uri="{0D108BD9-81ED-4DB2-BD59-A6C34878D82A}">
                    <a16:rowId xmlns:a16="http://schemas.microsoft.com/office/drawing/2014/main" val="10002"/>
                  </a:ext>
                </a:extLst>
              </a:tr>
              <a:tr h="620421">
                <a:tc>
                  <a:txBody>
                    <a:bodyPr/>
                    <a:lstStyle/>
                    <a:p>
                      <a:r>
                        <a:rPr lang="en-US" sz="3600" dirty="0"/>
                        <a:t>Lethal injection</a:t>
                      </a:r>
                    </a:p>
                  </a:txBody>
                  <a:tcPr/>
                </a:tc>
                <a:tc>
                  <a:txBody>
                    <a:bodyPr/>
                    <a:lstStyle/>
                    <a:p>
                      <a:pPr algn="r"/>
                      <a:r>
                        <a:rPr lang="en-US" sz="3600" dirty="0"/>
                        <a:t>84%</a:t>
                      </a:r>
                    </a:p>
                  </a:txBody>
                  <a:tcPr/>
                </a:tc>
                <a:tc>
                  <a:txBody>
                    <a:bodyPr/>
                    <a:lstStyle/>
                    <a:p>
                      <a:pPr algn="r"/>
                      <a:r>
                        <a:rPr lang="en-US" sz="3600" dirty="0"/>
                        <a:t>41%</a:t>
                      </a:r>
                    </a:p>
                  </a:txBody>
                  <a:tcPr/>
                </a:tc>
                <a:extLst>
                  <a:ext uri="{0D108BD9-81ED-4DB2-BD59-A6C34878D82A}">
                    <a16:rowId xmlns:a16="http://schemas.microsoft.com/office/drawing/2014/main" val="10003"/>
                  </a:ext>
                </a:extLst>
              </a:tr>
              <a:tr h="620421">
                <a:tc>
                  <a:txBody>
                    <a:bodyPr/>
                    <a:lstStyle/>
                    <a:p>
                      <a:r>
                        <a:rPr lang="en-US" sz="3600" dirty="0"/>
                        <a:t>Electric chair</a:t>
                      </a:r>
                    </a:p>
                  </a:txBody>
                  <a:tcPr/>
                </a:tc>
                <a:tc>
                  <a:txBody>
                    <a:bodyPr/>
                    <a:lstStyle/>
                    <a:p>
                      <a:pPr algn="r"/>
                      <a:r>
                        <a:rPr lang="en-US" sz="3600" dirty="0"/>
                        <a:t>2%</a:t>
                      </a:r>
                    </a:p>
                  </a:txBody>
                  <a:tcPr/>
                </a:tc>
                <a:tc>
                  <a:txBody>
                    <a:bodyPr/>
                    <a:lstStyle/>
                    <a:p>
                      <a:pPr algn="r"/>
                      <a:r>
                        <a:rPr lang="en-US" sz="3600" dirty="0"/>
                        <a:t>4%</a:t>
                      </a:r>
                    </a:p>
                  </a:txBody>
                  <a:tcPr/>
                </a:tc>
                <a:extLst>
                  <a:ext uri="{0D108BD9-81ED-4DB2-BD59-A6C34878D82A}">
                    <a16:rowId xmlns:a16="http://schemas.microsoft.com/office/drawing/2014/main" val="10004"/>
                  </a:ext>
                </a:extLst>
              </a:tr>
              <a:tr h="620421">
                <a:tc>
                  <a:txBody>
                    <a:bodyPr/>
                    <a:lstStyle/>
                    <a:p>
                      <a:r>
                        <a:rPr lang="en-US" sz="3600" dirty="0"/>
                        <a:t>Gas chamber</a:t>
                      </a:r>
                    </a:p>
                  </a:txBody>
                  <a:tcPr/>
                </a:tc>
                <a:tc>
                  <a:txBody>
                    <a:bodyPr/>
                    <a:lstStyle/>
                    <a:p>
                      <a:pPr algn="r"/>
                      <a:r>
                        <a:rPr lang="en-US" sz="3600" dirty="0"/>
                        <a:t>3%</a:t>
                      </a:r>
                    </a:p>
                  </a:txBody>
                  <a:tcPr/>
                </a:tc>
                <a:tc>
                  <a:txBody>
                    <a:bodyPr/>
                    <a:lstStyle/>
                    <a:p>
                      <a:pPr algn="r"/>
                      <a:r>
                        <a:rPr lang="en-US" sz="3600" dirty="0"/>
                        <a:t>8%</a:t>
                      </a:r>
                    </a:p>
                  </a:txBody>
                  <a:tcPr/>
                </a:tc>
                <a:extLst>
                  <a:ext uri="{0D108BD9-81ED-4DB2-BD59-A6C34878D82A}">
                    <a16:rowId xmlns:a16="http://schemas.microsoft.com/office/drawing/2014/main" val="10005"/>
                  </a:ext>
                </a:extLst>
              </a:tr>
              <a:tr h="620421">
                <a:tc>
                  <a:txBody>
                    <a:bodyPr/>
                    <a:lstStyle/>
                    <a:p>
                      <a:r>
                        <a:rPr lang="en-US" sz="3600" dirty="0"/>
                        <a:t>Total</a:t>
                      </a:r>
                    </a:p>
                  </a:txBody>
                  <a:tcPr/>
                </a:tc>
                <a:tc>
                  <a:txBody>
                    <a:bodyPr/>
                    <a:lstStyle/>
                    <a:p>
                      <a:pPr algn="r"/>
                      <a:r>
                        <a:rPr lang="en-US" sz="3600" dirty="0"/>
                        <a:t>99% (320)</a:t>
                      </a:r>
                    </a:p>
                  </a:txBody>
                  <a:tcPr/>
                </a:tc>
                <a:tc>
                  <a:txBody>
                    <a:bodyPr/>
                    <a:lstStyle/>
                    <a:p>
                      <a:pPr algn="r"/>
                      <a:r>
                        <a:rPr lang="en-US" sz="3600" dirty="0"/>
                        <a:t>100% (197)</a:t>
                      </a:r>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7</a:t>
            </a:fld>
            <a:endParaRPr lang="en-US"/>
          </a:p>
        </p:txBody>
      </p:sp>
      <p:sp>
        <p:nvSpPr>
          <p:cNvPr id="3" name="Footer Placeholder 2">
            <a:extLst>
              <a:ext uri="{FF2B5EF4-FFF2-40B4-BE49-F238E27FC236}">
                <a16:creationId xmlns:a16="http://schemas.microsoft.com/office/drawing/2014/main" id="{53BAA8B8-4CEA-4ECD-4560-900B08626ACA}"/>
              </a:ext>
            </a:extLst>
          </p:cNvPr>
          <p:cNvSpPr>
            <a:spLocks noGrp="1"/>
          </p:cNvSpPr>
          <p:nvPr>
            <p:ph type="ftr" sz="quarter" idx="11"/>
          </p:nvPr>
        </p:nvSpPr>
        <p:spPr/>
        <p:txBody>
          <a:bodyPr/>
          <a:lstStyle/>
          <a:p>
            <a:r>
              <a:rPr lang="en-US"/>
              <a:t>Baumgartner, POLI 203, Spring 2025</a:t>
            </a:r>
            <a:endParaRPr lang="en-US" dirty="0"/>
          </a:p>
        </p:txBody>
      </p:sp>
    </p:spTree>
    <p:extLst>
      <p:ext uri="{BB962C8B-B14F-4D97-AF65-F5344CB8AC3E}">
        <p14:creationId xmlns:p14="http://schemas.microsoft.com/office/powerpoint/2010/main" val="360480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Q7. Do you feel that the death penalty acts as a deterrent to the commitment of murder, that it lowers the murder rate, or not?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666472"/>
              </p:ext>
            </p:extLst>
          </p:nvPr>
        </p:nvGraphicFramePr>
        <p:xfrm>
          <a:off x="838200" y="1825625"/>
          <a:ext cx="10515600" cy="378004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600" dirty="0"/>
                        <a:t>Yes, does</a:t>
                      </a:r>
                    </a:p>
                  </a:txBody>
                  <a:tcPr/>
                </a:tc>
                <a:tc>
                  <a:txBody>
                    <a:bodyPr/>
                    <a:lstStyle/>
                    <a:p>
                      <a:pPr algn="r"/>
                      <a:r>
                        <a:rPr lang="en-US" sz="3600" dirty="0"/>
                        <a:t>14%</a:t>
                      </a:r>
                    </a:p>
                  </a:txBody>
                  <a:tcPr/>
                </a:tc>
                <a:tc>
                  <a:txBody>
                    <a:bodyPr/>
                    <a:lstStyle/>
                    <a:p>
                      <a:pPr algn="r"/>
                      <a:r>
                        <a:rPr lang="en-US" sz="3600" dirty="0"/>
                        <a:t>2%</a:t>
                      </a:r>
                    </a:p>
                  </a:txBody>
                  <a:tcPr/>
                </a:tc>
                <a:extLst>
                  <a:ext uri="{0D108BD9-81ED-4DB2-BD59-A6C34878D82A}">
                    <a16:rowId xmlns:a16="http://schemas.microsoft.com/office/drawing/2014/main" val="10001"/>
                  </a:ext>
                </a:extLst>
              </a:tr>
              <a:tr h="945011">
                <a:tc>
                  <a:txBody>
                    <a:bodyPr/>
                    <a:lstStyle/>
                    <a:p>
                      <a:r>
                        <a:rPr lang="en-US" sz="3600" dirty="0"/>
                        <a:t>No,</a:t>
                      </a:r>
                      <a:r>
                        <a:rPr lang="en-US" sz="3600" baseline="0" dirty="0"/>
                        <a:t> does not</a:t>
                      </a:r>
                      <a:endParaRPr lang="en-US" sz="3600" dirty="0"/>
                    </a:p>
                  </a:txBody>
                  <a:tcPr/>
                </a:tc>
                <a:tc>
                  <a:txBody>
                    <a:bodyPr/>
                    <a:lstStyle/>
                    <a:p>
                      <a:pPr algn="r"/>
                      <a:r>
                        <a:rPr lang="en-US" sz="3600" dirty="0"/>
                        <a:t>86%</a:t>
                      </a:r>
                    </a:p>
                  </a:txBody>
                  <a:tcPr/>
                </a:tc>
                <a:tc>
                  <a:txBody>
                    <a:bodyPr/>
                    <a:lstStyle/>
                    <a:p>
                      <a:pPr algn="r"/>
                      <a:r>
                        <a:rPr lang="en-US" sz="3600" dirty="0"/>
                        <a:t>98%</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(322)</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8</a:t>
            </a:fld>
            <a:endParaRPr lang="en-US"/>
          </a:p>
        </p:txBody>
      </p:sp>
      <p:sp>
        <p:nvSpPr>
          <p:cNvPr id="7" name="Footer Placeholder 2">
            <a:extLst>
              <a:ext uri="{FF2B5EF4-FFF2-40B4-BE49-F238E27FC236}">
                <a16:creationId xmlns:a16="http://schemas.microsoft.com/office/drawing/2014/main" id="{982F00FD-DA31-4EB0-809A-9F7628048EE3}"/>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7719DE21-A3F6-3245-AB50-692F256795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11356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1970112"/>
          </a:xfrm>
        </p:spPr>
        <p:txBody>
          <a:bodyPr>
            <a:normAutofit fontScale="90000"/>
          </a:bodyPr>
          <a:lstStyle/>
          <a:p>
            <a:r>
              <a:rPr lang="en-US" dirty="0"/>
              <a:t>Q8. How often do you think that a person has been executed under the death penalty who was, in fact, innocent of the crime he or she was charged with -- do you think this has happened in the past five years, or not?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2573168"/>
              </p:ext>
            </p:extLst>
          </p:nvPr>
        </p:nvGraphicFramePr>
        <p:xfrm>
          <a:off x="838200" y="2219617"/>
          <a:ext cx="10515600" cy="378004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45011">
                <a:tc>
                  <a:txBody>
                    <a:bodyPr/>
                    <a:lstStyle/>
                    <a:p>
                      <a:endParaRPr lang="en-US" sz="3600" dirty="0"/>
                    </a:p>
                  </a:txBody>
                  <a:tcPr/>
                </a:tc>
                <a:tc>
                  <a:txBody>
                    <a:bodyPr/>
                    <a:lstStyle/>
                    <a:p>
                      <a:pPr algn="r"/>
                      <a:r>
                        <a:rPr lang="en-US" sz="3600" dirty="0"/>
                        <a:t>Pre</a:t>
                      </a:r>
                    </a:p>
                  </a:txBody>
                  <a:tcPr/>
                </a:tc>
                <a:tc>
                  <a:txBody>
                    <a:bodyPr/>
                    <a:lstStyle/>
                    <a:p>
                      <a:pPr algn="r"/>
                      <a:r>
                        <a:rPr lang="en-US" sz="3600" dirty="0"/>
                        <a:t>Post</a:t>
                      </a:r>
                    </a:p>
                  </a:txBody>
                  <a:tcPr/>
                </a:tc>
                <a:extLst>
                  <a:ext uri="{0D108BD9-81ED-4DB2-BD59-A6C34878D82A}">
                    <a16:rowId xmlns:a16="http://schemas.microsoft.com/office/drawing/2014/main" val="10000"/>
                  </a:ext>
                </a:extLst>
              </a:tr>
              <a:tr h="945011">
                <a:tc>
                  <a:txBody>
                    <a:bodyPr/>
                    <a:lstStyle/>
                    <a:p>
                      <a:r>
                        <a:rPr lang="en-US" sz="3600" dirty="0"/>
                        <a:t>Yes, has</a:t>
                      </a:r>
                    </a:p>
                  </a:txBody>
                  <a:tcPr/>
                </a:tc>
                <a:tc>
                  <a:txBody>
                    <a:bodyPr/>
                    <a:lstStyle/>
                    <a:p>
                      <a:pPr algn="r"/>
                      <a:r>
                        <a:rPr lang="en-US" sz="3600" dirty="0"/>
                        <a:t>93%</a:t>
                      </a:r>
                    </a:p>
                  </a:txBody>
                  <a:tcPr/>
                </a:tc>
                <a:tc>
                  <a:txBody>
                    <a:bodyPr/>
                    <a:lstStyle/>
                    <a:p>
                      <a:pPr algn="r"/>
                      <a:r>
                        <a:rPr lang="en-US" sz="3600" dirty="0"/>
                        <a:t>90%</a:t>
                      </a:r>
                    </a:p>
                  </a:txBody>
                  <a:tcPr/>
                </a:tc>
                <a:extLst>
                  <a:ext uri="{0D108BD9-81ED-4DB2-BD59-A6C34878D82A}">
                    <a16:rowId xmlns:a16="http://schemas.microsoft.com/office/drawing/2014/main" val="10001"/>
                  </a:ext>
                </a:extLst>
              </a:tr>
              <a:tr h="945011">
                <a:tc>
                  <a:txBody>
                    <a:bodyPr/>
                    <a:lstStyle/>
                    <a:p>
                      <a:r>
                        <a:rPr lang="en-US" sz="3600" dirty="0"/>
                        <a:t>No,</a:t>
                      </a:r>
                      <a:r>
                        <a:rPr lang="en-US" sz="3600" baseline="0" dirty="0"/>
                        <a:t> has not</a:t>
                      </a:r>
                      <a:endParaRPr lang="en-US" sz="3600" dirty="0"/>
                    </a:p>
                  </a:txBody>
                  <a:tcPr/>
                </a:tc>
                <a:tc>
                  <a:txBody>
                    <a:bodyPr/>
                    <a:lstStyle/>
                    <a:p>
                      <a:pPr algn="r"/>
                      <a:r>
                        <a:rPr lang="en-US" sz="3600" dirty="0"/>
                        <a:t>7%</a:t>
                      </a:r>
                    </a:p>
                  </a:txBody>
                  <a:tcPr/>
                </a:tc>
                <a:tc>
                  <a:txBody>
                    <a:bodyPr/>
                    <a:lstStyle/>
                    <a:p>
                      <a:pPr algn="r"/>
                      <a:r>
                        <a:rPr lang="en-US" sz="3600" dirty="0"/>
                        <a:t>10%</a:t>
                      </a:r>
                    </a:p>
                  </a:txBody>
                  <a:tcPr/>
                </a:tc>
                <a:extLst>
                  <a:ext uri="{0D108BD9-81ED-4DB2-BD59-A6C34878D82A}">
                    <a16:rowId xmlns:a16="http://schemas.microsoft.com/office/drawing/2014/main" val="10002"/>
                  </a:ext>
                </a:extLst>
              </a:tr>
              <a:tr h="945011">
                <a:tc>
                  <a:txBody>
                    <a:bodyPr/>
                    <a:lstStyle/>
                    <a:p>
                      <a:r>
                        <a:rPr lang="en-US" sz="3600" dirty="0"/>
                        <a:t>Total</a:t>
                      </a:r>
                    </a:p>
                  </a:txBody>
                  <a:tcPr/>
                </a:tc>
                <a:tc>
                  <a:txBody>
                    <a:bodyPr/>
                    <a:lstStyle/>
                    <a:p>
                      <a:pPr algn="r"/>
                      <a:r>
                        <a:rPr lang="en-US" sz="3600" dirty="0"/>
                        <a:t>100% (322)</a:t>
                      </a:r>
                    </a:p>
                  </a:txBody>
                  <a:tcPr/>
                </a:tc>
                <a:tc>
                  <a:txBody>
                    <a:bodyPr/>
                    <a:lstStyle/>
                    <a:p>
                      <a:pPr algn="r"/>
                      <a:r>
                        <a:rPr lang="en-US" sz="3600" dirty="0"/>
                        <a:t>100% (198)</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8D4B8CC8-9496-482A-B097-746D52D1E611}" type="slidenum">
              <a:rPr lang="en-US" smtClean="0"/>
              <a:t>9</a:t>
            </a:fld>
            <a:endParaRPr lang="en-US"/>
          </a:p>
        </p:txBody>
      </p:sp>
      <p:sp>
        <p:nvSpPr>
          <p:cNvPr id="7" name="Footer Placeholder 2">
            <a:extLst>
              <a:ext uri="{FF2B5EF4-FFF2-40B4-BE49-F238E27FC236}">
                <a16:creationId xmlns:a16="http://schemas.microsoft.com/office/drawing/2014/main" id="{843BE2C2-0793-4C03-8FA5-77416DBE466D}"/>
              </a:ext>
            </a:extLst>
          </p:cNvPr>
          <p:cNvSpPr>
            <a:spLocks noGrp="1"/>
          </p:cNvSpPr>
          <p:nvPr>
            <p:ph type="ftr" sz="quarter" idx="11"/>
          </p:nvPr>
        </p:nvSpPr>
        <p:spPr>
          <a:xfrm>
            <a:off x="4038600" y="6356350"/>
            <a:ext cx="4114800" cy="365125"/>
          </a:xfrm>
        </p:spPr>
        <p:txBody>
          <a:bodyPr/>
          <a:lstStyle/>
          <a:p>
            <a:r>
              <a:rPr lang="en-US"/>
              <a:t>Baumgartner, POLI 203, Spring 2025</a:t>
            </a:r>
            <a:endParaRPr lang="en-US" dirty="0"/>
          </a:p>
        </p:txBody>
      </p:sp>
      <p:pic>
        <p:nvPicPr>
          <p:cNvPr id="3" name="Content Placeholder 6">
            <a:extLst>
              <a:ext uri="{FF2B5EF4-FFF2-40B4-BE49-F238E27FC236}">
                <a16:creationId xmlns:a16="http://schemas.microsoft.com/office/drawing/2014/main" id="{08AA78C6-56EA-2879-34EA-53DF11B9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98532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TotalTime>
  <Words>1505</Words>
  <Application>Microsoft Office PowerPoint</Application>
  <PresentationFormat>Widescreen</PresentationFormat>
  <Paragraphs>393</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POLI 203 Results of Anonymous Survey and factual questionnaire</vt:lpstr>
      <vt:lpstr>Q1. Are you in favor of the death penalty for a person convicted of murder?</vt:lpstr>
      <vt:lpstr>Q2. If you could choose between the following two approaches, which do you think is the better penalty for murder? </vt:lpstr>
      <vt:lpstr>Q3. Regardless of whether or not you think it should be legal, for each one, please tell me whether you personally believe that in general it is morally acceptable or morally wrong. How about the death penalty?</vt:lpstr>
      <vt:lpstr>Q4. In your opinion, is the death penalty imposed -</vt:lpstr>
      <vt:lpstr>Q5. Generally speaking, do you believe the death penalty is applied fairly or unfairly in this country today?</vt:lpstr>
      <vt:lpstr>Q6. Apart from your opinion about the death penalty, what form of punishment do you consider to be the most humane?</vt:lpstr>
      <vt:lpstr>Q7. Do you feel that the death penalty acts as a deterrent to the commitment of murder, that it lowers the murder rate, or not?</vt:lpstr>
      <vt:lpstr>Q8. How often do you think that a person has been executed under the death penalty who was, in fact, innocent of the crime he or she was charged with -- do you think this has happened in the past five years, or not?</vt:lpstr>
      <vt:lpstr>PowerPoint Presentation</vt:lpstr>
      <vt:lpstr>Q10. Which comes closer to your view?</vt:lpstr>
      <vt:lpstr>Do you favor or oppose the death penalty for: (Percent opposed)</vt:lpstr>
      <vt:lpstr>PowerPoint Presentation</vt:lpstr>
      <vt:lpstr>PowerPoint Presentation</vt:lpstr>
      <vt:lpstr>PowerPoint Presentation</vt:lpstr>
      <vt:lpstr>PowerPoint Presentation</vt:lpstr>
      <vt:lpstr>True or false: It costs more to maintain the death penalty than to have Life without Parole as the most severe punishment?</vt:lpstr>
      <vt:lpstr>PowerPoint Presentation</vt:lpstr>
      <vt:lpstr>Which is the most likely outcome of a death sentence in the US since 1972?</vt:lpstr>
      <vt:lpstr>Which state has executed the most people since 1976?</vt:lpstr>
      <vt:lpstr>PowerPoint Presentation</vt:lpstr>
      <vt:lpstr>Which city has the most _____ since 1972? (Pre)</vt:lpstr>
      <vt:lpstr>Which city has the most _____ since 1972? (Post)</vt:lpstr>
      <vt:lpstr>One county in the US has more executions than any state other than its own.  Name that county or its major city. </vt:lpstr>
      <vt:lpstr>Three states have sentenced over 1,000 individuals to death since 1972. What are they?</vt:lpstr>
      <vt:lpstr>PowerPoint Presentation</vt:lpstr>
      <vt:lpstr>Circle the states that currently have the death penalty (Pre)</vt:lpstr>
      <vt:lpstr>Circle the states that currently have the death penalty (Post)</vt:lpstr>
      <vt:lpstr>PowerPoint Presentation</vt:lpstr>
      <vt:lpstr>PowerPoint Presentation</vt:lpstr>
      <vt:lpstr>Which NC County has imposed the most death sentences since 1972?</vt:lpstr>
      <vt:lpstr>Summary</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Lenovo User</dc:creator>
  <cp:lastModifiedBy>Baumgartner, Frank R.</cp:lastModifiedBy>
  <cp:revision>50</cp:revision>
  <dcterms:created xsi:type="dcterms:W3CDTF">2018-01-15T16:13:46Z</dcterms:created>
  <dcterms:modified xsi:type="dcterms:W3CDTF">2025-04-27T19:34:43Z</dcterms:modified>
</cp:coreProperties>
</file>