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9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02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0F6D1-CA8C-3654-3BF5-BD21302E8A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67956-AD31-7012-C42C-566893680A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6E29A7-A6C9-0641-F317-E442996B6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8D9-4C02-4927-9A1A-CDA127DBF454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F6A5A-8506-AAC8-CE02-118D86A65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3900E4-D0B6-701F-FD52-112D88728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465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748D2-0A68-D1D8-D6E3-17672AA8B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5A72E4-15E0-D229-80B0-6029FB02B0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AEBD39-7D6B-D006-B86E-5D1AF9E5B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8D9-4C02-4927-9A1A-CDA127DBF454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B211CA-4AD4-464B-2A51-0EF4088CE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2029DB-E3EB-C2B5-C30B-578DD4A5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720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431416-9CBC-0958-40EB-56E0EFB1C5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D43A1E-609C-D741-167F-3415197651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28846-37B2-F4ED-1B6F-5AF92EC48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8D9-4C02-4927-9A1A-CDA127DBF454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13C849-A700-A735-29E4-5F0C89B47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C03117-2B11-74EE-BA53-D558343E8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04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AAC37-14ED-8EE0-847E-C659DDE0C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F46CC0-6FE5-7C25-E11E-AB2C48237C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A06AA9-8D4E-DFAE-9EEC-495870F71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8D9-4C02-4927-9A1A-CDA127DBF454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0C06E0-0842-6A34-EADA-135854DC3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3274B1-946F-6146-F0BE-BC336B6FA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290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511EB-3379-DA9A-ACFE-94A512EB8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132F8D-BA6D-6F8B-03D2-CB6A258549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ACD00E-4963-0933-789B-B9FFBF52B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8D9-4C02-4927-9A1A-CDA127DBF454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1FBF7D-FEBD-F80D-CE45-A6B4BAB66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FA7947-1A90-CCC1-2F82-D22C14344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655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98CE6-E13D-326B-E0FA-3A8A75F52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6E927-281F-F228-23C6-9083C55647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A1132D-3E4D-533F-FA78-44474CD6EE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5043D8-EE0E-3F71-BB92-81BF14554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8D9-4C02-4927-9A1A-CDA127DBF454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7A6B37-FE30-CE28-0BC6-733C5EB49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205AE5-87AD-1ECB-48B7-FAF14F32F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264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CF30C-5533-7707-F375-CC785065E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A9D949-734C-DBF7-C08A-693FCC7130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50F5D8-E0B4-A046-EF3C-3A27CF59B9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3C8A27-88D6-1890-9D16-9D98DDEA4E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838CE5-2ECC-E922-FE18-D064BE7764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B170B3-D793-19BA-7662-E3C0971A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8D9-4C02-4927-9A1A-CDA127DBF454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F3FC98-C02B-B27B-706A-E024B735F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C1B915-FF2F-145B-D193-22778B4FF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989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FF968-74BC-48C2-A69C-4A290CDEA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C77B53-FF8A-AD06-0E78-6E9CF985D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8D9-4C02-4927-9A1A-CDA127DBF454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B4DCF9-7E55-E1F2-2765-947A30FC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F11C64-9045-5A9F-4D1D-21E72ADAA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672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657D42-763B-FCE3-ACA8-C47FB2D2D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8D9-4C02-4927-9A1A-CDA127DBF454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EA1A45-672F-CA47-2149-7C95DEDCE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B480DF-138A-2BE2-B9DD-FE8BE9BD3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610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445FD-C82B-BD3D-6496-EE34E8F72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8A9C9-B335-CFC7-0CE7-C83603254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CC62CC-449F-604E-0B13-F264A8C283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40841A-7AFB-30AD-A765-DD899967D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8D9-4C02-4927-9A1A-CDA127DBF454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591747-205E-3C1B-0632-142B47185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EBDC1C-F159-77E1-6BFF-A5C5EDDE4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95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3AE7D-E413-ECF8-B5C1-63A47E234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CCF44B-B30E-9C73-21D9-94EB16F5DA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698E58-6225-2344-4061-0C848C78E6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357028-BB4B-6D3B-D6B9-D6DC0E259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8D9-4C02-4927-9A1A-CDA127DBF454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97950B-F4B2-2DF9-C5C3-D8DE3226C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F695A6-2050-1082-2437-B61C5AB8B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408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9F2825-3069-F3AC-219F-38A98B047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A6A958-1C98-BCEB-D96C-11DEB2348B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2A6BDD-48E9-435F-2500-800116BB6F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A9A38D9-4C02-4927-9A1A-CDA127DBF454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D60315-4712-F6C7-199E-433885E6AF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157166-8628-4E95-2660-3A1CE76431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064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unc.az1.qualtrics.com/jfe/form/SV_egqbM8Hk0zqrhM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2B226D-6C54-5AC5-EB67-66FA805AE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POLI 203, Special Guests, Leon Benson and Kolleen Bunch March 17, 2025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AB950D3-3B8D-E3B1-26C9-DC5E4CC33C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033625"/>
            <a:ext cx="3204668" cy="365760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Students: Scan this QR Code to record your attendance.</a:t>
            </a:r>
          </a:p>
          <a:p>
            <a:endParaRPr lang="en-US" dirty="0"/>
          </a:p>
          <a:p>
            <a:r>
              <a:rPr lang="en-US" dirty="0"/>
              <a:t>Alternatively, enter this URL: </a:t>
            </a:r>
            <a:r>
              <a:rPr lang="en-US" dirty="0">
                <a:hlinkClick r:id="rId2" tooltip="https://unc.az1.qualtrics.com/jfe/form/SV_egqbM8Hk0zqrhMG"/>
              </a:rPr>
              <a:t>https://unc.az1.qualtrics.com/jfe/form/SV_egqbM8Hk0zqrhMG</a:t>
            </a:r>
            <a:endParaRPr lang="en-US" dirty="0"/>
          </a:p>
        </p:txBody>
      </p:sp>
      <p:pic>
        <p:nvPicPr>
          <p:cNvPr id="8" name="Content Placeholder 6">
            <a:extLst>
              <a:ext uri="{FF2B5EF4-FFF2-40B4-BE49-F238E27FC236}">
                <a16:creationId xmlns:a16="http://schemas.microsoft.com/office/drawing/2014/main" id="{33B212E4-92C0-1803-6263-C2606528BC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64275"/>
            <a:ext cx="1656522" cy="457200"/>
          </a:xfrm>
          <a:prstGeom prst="rect">
            <a:avLst/>
          </a:prstGeom>
        </p:spPr>
      </p:pic>
      <p:pic>
        <p:nvPicPr>
          <p:cNvPr id="3" name="Picture 2" descr="A qr code on a white background&#10;&#10;AI-generated content may be incorrect.">
            <a:extLst>
              <a:ext uri="{FF2B5EF4-FFF2-40B4-BE49-F238E27FC236}">
                <a16:creationId xmlns:a16="http://schemas.microsoft.com/office/drawing/2014/main" id="{FBEE976F-9EAC-2DDF-25F6-BF786BD522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8885" y="1690688"/>
            <a:ext cx="5060496" cy="5060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607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49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POLI 203, Special Guests, Leon Benson and Kolleen Bunch March 17, 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 203, Special Guest Chris Ochoa, February 3, 2025</dc:title>
  <dc:creator>Baumgartner, Frank R.</dc:creator>
  <cp:lastModifiedBy>Baumgartner, Frank R.</cp:lastModifiedBy>
  <cp:revision>7</cp:revision>
  <dcterms:created xsi:type="dcterms:W3CDTF">2025-01-24T22:24:01Z</dcterms:created>
  <dcterms:modified xsi:type="dcterms:W3CDTF">2025-03-16T19:33:57Z</dcterms:modified>
</cp:coreProperties>
</file>