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6D1-CA8C-3654-3BF5-BD21302E8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67956-AD31-7012-C42C-56689368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29A7-A6C9-0641-F317-E442996B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6A5A-8506-AAC8-CE02-118D86A6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00E4-D0B6-701F-FD52-112D887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8D2-0A68-D1D8-D6E3-17672A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A72E4-15E0-D229-80B0-6029FB02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BD39-7D6B-D006-B86E-5D1AF9E5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11CA-4AD4-464B-2A51-0EF4088C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29DB-E3EB-C2B5-C30B-578DD4A5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31416-9CBC-0958-40EB-56E0EFB1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43A1E-609C-D741-167F-34151976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28846-37B2-F4ED-1B6F-5AF92EC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C849-A700-A735-29E4-5F0C89B4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03117-2B11-74EE-BA53-D558343E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AC37-14ED-8EE0-847E-C659DDE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6CC0-6FE5-7C25-E11E-AB2C482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6AA9-8D4E-DFAE-9EEC-495870F7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06E0-0842-6A34-EADA-135854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274B1-946F-6146-F0BE-BC336B6F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11EB-3379-DA9A-ACFE-94A512EB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32F8D-BA6D-6F8B-03D2-CB6A258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D00E-4963-0933-789B-B9FFBF52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FBF7D-FEBD-F80D-CE45-A6B4BAB6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7947-1A90-CCC1-2F82-D22C143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8CE6-E13D-326B-E0FA-3A8A75F5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E927-281F-F228-23C6-9083C556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132D-3E4D-533F-FA78-44474CD6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3D8-EE0E-3F71-BB92-81BF145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6B37-FE30-CE28-0BC6-733C5EB4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05AE5-87AD-1ECB-48B7-FAF14F32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F30C-5533-7707-F375-CC785065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9D949-734C-DBF7-C08A-693FCC71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0F5D8-E0B4-A046-EF3C-3A27CF59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8A27-88D6-1890-9D16-9D98DDEA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38CE5-2ECC-E922-FE18-D064BE776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170B3-D793-19BA-7662-E3C0971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FC98-C02B-B27B-706A-E024B735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1B915-FF2F-145B-D193-22778B4F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F968-74BC-48C2-A69C-4A290CD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7B53-FF8A-AD06-0E78-6E9CF985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4DCF9-7E55-E1F2-2765-947A30FC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1C64-9045-5A9F-4D1D-21E72AD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7D42-763B-FCE3-ACA8-C47FB2D2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1A45-672F-CA47-2149-7C95DEDC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80DF-138A-2BE2-B9DD-FE8BE9B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45FD-C82B-BD3D-6496-EE34E8F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8A9C9-B335-CFC7-0CE7-C8360325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C62CC-449F-604E-0B13-F264A8C2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0841A-7AFB-30AD-A765-DD899967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1747-205E-3C1B-0632-142B4718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DC1C-F159-77E1-6BFF-A5C5EDD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AE7D-E413-ECF8-B5C1-63A47E23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CF44B-B30E-9C73-21D9-94EB16F5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98E58-6225-2344-4061-0C848C78E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7028-BB4B-6D3B-D6B9-D6DC0E2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950B-F4B2-2DF9-C5C3-D8DE3226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95A6-2050-1082-2437-B61C5AB8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0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2825-3069-F3AC-219F-38A98B04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6A958-1C98-BCEB-D96C-11DEB234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6BDD-48E9-435F-2500-800116BB6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A38D9-4C02-4927-9A1A-CDA127DBF45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0315-4712-F6C7-199E-433885E6A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7166-8628-4E95-2660-3A1CE7643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c.az1.qualtrics.com/jfe/form/SV_3r95kk7cWQRgLg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B226D-6C54-5AC5-EB67-66FA805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 203, Special Guest Kristine Bunch</a:t>
            </a:r>
            <a:br>
              <a:rPr lang="en-US" dirty="0"/>
            </a:br>
            <a:r>
              <a:rPr lang="en-US" dirty="0"/>
              <a:t>September 27,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950D3-3B8D-E3B1-26C9-DC5E4CC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33625"/>
            <a:ext cx="3204668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Students: Scan this QR Code to record your attendance.</a:t>
            </a:r>
          </a:p>
          <a:p>
            <a:endParaRPr lang="en-US" dirty="0"/>
          </a:p>
          <a:p>
            <a:r>
              <a:rPr lang="en-US" dirty="0"/>
              <a:t>Alternatively, enter this URL: </a:t>
            </a:r>
            <a:r>
              <a:rPr lang="en-US" dirty="0">
                <a:hlinkClick r:id="rId2" tooltip="https://unc.az1.qualtrics.com/jfe/form/SV_3r95kk7cWQRgLga"/>
              </a:rPr>
              <a:t>https://unc.az1.qualtrics.com/jfe/form/SV_3r95kk7cWQRgLga</a:t>
            </a:r>
            <a:endParaRPr lang="en-US" dirty="0"/>
          </a:p>
          <a:p>
            <a:endParaRPr lang="en-US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33B212E4-92C0-1803-6263-C2606528B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8B9B6EF-E409-E134-3F88-5FBB6F383B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573" y="1294446"/>
            <a:ext cx="5135957" cy="513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POLI 203, Special Guest Kristine Bunch September 27,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Baumgartner, Frank R.</dc:creator>
  <cp:lastModifiedBy>Baumgartner, Frank R.</cp:lastModifiedBy>
  <cp:revision>2</cp:revision>
  <dcterms:created xsi:type="dcterms:W3CDTF">2025-01-24T22:24:01Z</dcterms:created>
  <dcterms:modified xsi:type="dcterms:W3CDTF">2025-01-24T22:38:26Z</dcterms:modified>
</cp:coreProperties>
</file>