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7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baum\Downloads\Fig_4.5_Topics_of_Attention_1960_2005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baum\Downloads\Fig_4.7_Topic_Determines_Tone_1960_2005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baum\Downloads\Fig_4.8_Tone_and_Victim_and_Defendant_1960_2005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fbaum\Downloads\Fig_4.12_Net_Attention_to_Victims_Defendants_1960_200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471698113207544E-2"/>
          <c:y val="5.0570962479608482E-2"/>
          <c:w val="0.8834628190899001"/>
          <c:h val="0.71125611745513861"/>
        </c:manualLayout>
      </c:layout>
      <c:lineChart>
        <c:grouping val="standard"/>
        <c:varyColors val="0"/>
        <c:ser>
          <c:idx val="2"/>
          <c:order val="0"/>
          <c:tx>
            <c:strRef>
              <c:f>[Fig_4.5_Topics_of_Attention_1960_2005.xls]Sheet1!$D$8</c:f>
              <c:strCache>
                <c:ptCount val="1"/>
                <c:pt idx="0">
                  <c:v>Fairness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[Fig_4.5_Topics_of_Attention_1960_2005.xls]Sheet1!$A$9:$A$54</c:f>
              <c:numCache>
                <c:formatCode>General</c:formatCode>
                <c:ptCount val="46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</c:numCache>
            </c:numRef>
          </c:cat>
          <c:val>
            <c:numRef>
              <c:f>[Fig_4.5_Topics_of_Attention_1960_2005.xls]Sheet1!$D$9:$D$54</c:f>
              <c:numCache>
                <c:formatCode>General</c:formatCode>
                <c:ptCount val="46"/>
                <c:pt idx="0">
                  <c:v>1</c:v>
                </c:pt>
                <c:pt idx="1">
                  <c:v>4</c:v>
                </c:pt>
                <c:pt idx="2">
                  <c:v>3</c:v>
                </c:pt>
                <c:pt idx="3">
                  <c:v>8</c:v>
                </c:pt>
                <c:pt idx="4">
                  <c:v>2</c:v>
                </c:pt>
                <c:pt idx="5">
                  <c:v>7</c:v>
                </c:pt>
                <c:pt idx="6">
                  <c:v>3</c:v>
                </c:pt>
                <c:pt idx="7">
                  <c:v>10</c:v>
                </c:pt>
                <c:pt idx="8">
                  <c:v>9</c:v>
                </c:pt>
                <c:pt idx="9">
                  <c:v>3</c:v>
                </c:pt>
                <c:pt idx="10">
                  <c:v>2</c:v>
                </c:pt>
                <c:pt idx="11">
                  <c:v>4</c:v>
                </c:pt>
                <c:pt idx="12">
                  <c:v>11</c:v>
                </c:pt>
                <c:pt idx="13">
                  <c:v>17</c:v>
                </c:pt>
                <c:pt idx="14">
                  <c:v>6</c:v>
                </c:pt>
                <c:pt idx="15">
                  <c:v>6</c:v>
                </c:pt>
                <c:pt idx="16">
                  <c:v>25</c:v>
                </c:pt>
                <c:pt idx="17">
                  <c:v>13</c:v>
                </c:pt>
                <c:pt idx="18">
                  <c:v>7</c:v>
                </c:pt>
                <c:pt idx="19">
                  <c:v>6</c:v>
                </c:pt>
                <c:pt idx="20">
                  <c:v>7</c:v>
                </c:pt>
                <c:pt idx="21">
                  <c:v>6</c:v>
                </c:pt>
                <c:pt idx="22">
                  <c:v>4</c:v>
                </c:pt>
                <c:pt idx="23">
                  <c:v>35</c:v>
                </c:pt>
                <c:pt idx="24">
                  <c:v>27</c:v>
                </c:pt>
                <c:pt idx="25">
                  <c:v>23</c:v>
                </c:pt>
                <c:pt idx="26">
                  <c:v>18</c:v>
                </c:pt>
                <c:pt idx="27">
                  <c:v>26</c:v>
                </c:pt>
                <c:pt idx="28">
                  <c:v>26</c:v>
                </c:pt>
                <c:pt idx="29">
                  <c:v>29</c:v>
                </c:pt>
                <c:pt idx="30">
                  <c:v>42</c:v>
                </c:pt>
                <c:pt idx="31">
                  <c:v>19</c:v>
                </c:pt>
                <c:pt idx="32">
                  <c:v>26</c:v>
                </c:pt>
                <c:pt idx="33">
                  <c:v>29</c:v>
                </c:pt>
                <c:pt idx="34">
                  <c:v>29</c:v>
                </c:pt>
                <c:pt idx="35">
                  <c:v>28</c:v>
                </c:pt>
                <c:pt idx="36">
                  <c:v>8</c:v>
                </c:pt>
                <c:pt idx="37">
                  <c:v>12</c:v>
                </c:pt>
                <c:pt idx="38">
                  <c:v>8</c:v>
                </c:pt>
                <c:pt idx="39">
                  <c:v>31</c:v>
                </c:pt>
                <c:pt idx="40">
                  <c:v>135</c:v>
                </c:pt>
                <c:pt idx="41">
                  <c:v>83</c:v>
                </c:pt>
                <c:pt idx="42">
                  <c:v>84</c:v>
                </c:pt>
                <c:pt idx="43">
                  <c:v>89</c:v>
                </c:pt>
                <c:pt idx="44">
                  <c:v>59</c:v>
                </c:pt>
                <c:pt idx="45">
                  <c:v>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2C-4683-BA2E-8910C0273BC6}"/>
            </c:ext>
          </c:extLst>
        </c:ser>
        <c:ser>
          <c:idx val="3"/>
          <c:order val="1"/>
          <c:tx>
            <c:strRef>
              <c:f>[Fig_4.5_Topics_of_Attention_1960_2005.xls]Sheet1!$E$8</c:f>
              <c:strCache>
                <c:ptCount val="1"/>
                <c:pt idx="0">
                  <c:v>Constitutionality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circle"/>
            <c:size val="7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[Fig_4.5_Topics_of_Attention_1960_2005.xls]Sheet1!$A$9:$A$54</c:f>
              <c:numCache>
                <c:formatCode>General</c:formatCode>
                <c:ptCount val="46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</c:numCache>
            </c:numRef>
          </c:cat>
          <c:val>
            <c:numRef>
              <c:f>[Fig_4.5_Topics_of_Attention_1960_2005.xls]Sheet1!$E$9:$E$54</c:f>
              <c:numCache>
                <c:formatCode>General</c:formatCode>
                <c:ptCount val="46"/>
                <c:pt idx="0">
                  <c:v>1</c:v>
                </c:pt>
                <c:pt idx="1">
                  <c:v>1</c:v>
                </c:pt>
                <c:pt idx="4">
                  <c:v>1</c:v>
                </c:pt>
                <c:pt idx="5">
                  <c:v>3</c:v>
                </c:pt>
                <c:pt idx="6">
                  <c:v>2</c:v>
                </c:pt>
                <c:pt idx="7">
                  <c:v>9</c:v>
                </c:pt>
                <c:pt idx="8">
                  <c:v>13</c:v>
                </c:pt>
                <c:pt idx="9">
                  <c:v>7</c:v>
                </c:pt>
                <c:pt idx="10">
                  <c:v>8</c:v>
                </c:pt>
                <c:pt idx="11">
                  <c:v>19</c:v>
                </c:pt>
                <c:pt idx="12">
                  <c:v>80</c:v>
                </c:pt>
                <c:pt idx="13">
                  <c:v>26</c:v>
                </c:pt>
                <c:pt idx="14">
                  <c:v>11</c:v>
                </c:pt>
                <c:pt idx="15">
                  <c:v>26</c:v>
                </c:pt>
                <c:pt idx="16">
                  <c:v>68</c:v>
                </c:pt>
                <c:pt idx="17">
                  <c:v>64</c:v>
                </c:pt>
                <c:pt idx="18">
                  <c:v>19</c:v>
                </c:pt>
                <c:pt idx="19">
                  <c:v>41</c:v>
                </c:pt>
                <c:pt idx="20">
                  <c:v>17</c:v>
                </c:pt>
                <c:pt idx="21">
                  <c:v>29</c:v>
                </c:pt>
                <c:pt idx="22">
                  <c:v>18</c:v>
                </c:pt>
                <c:pt idx="23">
                  <c:v>74</c:v>
                </c:pt>
                <c:pt idx="24">
                  <c:v>79</c:v>
                </c:pt>
                <c:pt idx="25">
                  <c:v>46</c:v>
                </c:pt>
                <c:pt idx="26">
                  <c:v>65</c:v>
                </c:pt>
                <c:pt idx="27">
                  <c:v>35</c:v>
                </c:pt>
                <c:pt idx="28">
                  <c:v>32</c:v>
                </c:pt>
                <c:pt idx="29">
                  <c:v>29</c:v>
                </c:pt>
                <c:pt idx="30">
                  <c:v>49</c:v>
                </c:pt>
                <c:pt idx="31">
                  <c:v>47</c:v>
                </c:pt>
                <c:pt idx="32">
                  <c:v>46</c:v>
                </c:pt>
                <c:pt idx="33">
                  <c:v>32</c:v>
                </c:pt>
                <c:pt idx="34">
                  <c:v>22</c:v>
                </c:pt>
                <c:pt idx="35">
                  <c:v>16</c:v>
                </c:pt>
                <c:pt idx="36">
                  <c:v>19</c:v>
                </c:pt>
                <c:pt idx="37">
                  <c:v>14</c:v>
                </c:pt>
                <c:pt idx="38">
                  <c:v>5</c:v>
                </c:pt>
                <c:pt idx="39">
                  <c:v>31</c:v>
                </c:pt>
                <c:pt idx="40">
                  <c:v>40</c:v>
                </c:pt>
                <c:pt idx="41">
                  <c:v>39</c:v>
                </c:pt>
                <c:pt idx="42">
                  <c:v>63</c:v>
                </c:pt>
                <c:pt idx="43">
                  <c:v>71</c:v>
                </c:pt>
                <c:pt idx="44">
                  <c:v>73</c:v>
                </c:pt>
                <c:pt idx="45">
                  <c:v>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2C-4683-BA2E-8910C0273BC6}"/>
            </c:ext>
          </c:extLst>
        </c:ser>
        <c:ser>
          <c:idx val="1"/>
          <c:order val="2"/>
          <c:tx>
            <c:strRef>
              <c:f>[Fig_4.5_Topics_of_Attention_1960_2005.xls]Sheet1!$C$8</c:f>
              <c:strCache>
                <c:ptCount val="1"/>
                <c:pt idx="0">
                  <c:v>Morality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C0C0C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[Fig_4.5_Topics_of_Attention_1960_2005.xls]Sheet1!$A$9:$A$54</c:f>
              <c:numCache>
                <c:formatCode>General</c:formatCode>
                <c:ptCount val="46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</c:numCache>
            </c:numRef>
          </c:cat>
          <c:val>
            <c:numRef>
              <c:f>[Fig_4.5_Topics_of_Attention_1960_2005.xls]Sheet1!$C$9:$C$54</c:f>
              <c:numCache>
                <c:formatCode>General</c:formatCode>
                <c:ptCount val="46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4">
                  <c:v>1</c:v>
                </c:pt>
                <c:pt idx="5">
                  <c:v>9</c:v>
                </c:pt>
                <c:pt idx="6">
                  <c:v>5</c:v>
                </c:pt>
                <c:pt idx="7">
                  <c:v>1</c:v>
                </c:pt>
                <c:pt idx="8">
                  <c:v>3</c:v>
                </c:pt>
                <c:pt idx="9">
                  <c:v>5</c:v>
                </c:pt>
                <c:pt idx="10">
                  <c:v>4</c:v>
                </c:pt>
                <c:pt idx="11">
                  <c:v>6</c:v>
                </c:pt>
                <c:pt idx="12">
                  <c:v>27</c:v>
                </c:pt>
                <c:pt idx="13">
                  <c:v>45</c:v>
                </c:pt>
                <c:pt idx="14">
                  <c:v>23</c:v>
                </c:pt>
                <c:pt idx="15">
                  <c:v>19</c:v>
                </c:pt>
                <c:pt idx="16">
                  <c:v>35</c:v>
                </c:pt>
                <c:pt idx="17">
                  <c:v>30</c:v>
                </c:pt>
                <c:pt idx="18">
                  <c:v>20</c:v>
                </c:pt>
                <c:pt idx="19">
                  <c:v>7</c:v>
                </c:pt>
                <c:pt idx="20">
                  <c:v>18</c:v>
                </c:pt>
                <c:pt idx="21">
                  <c:v>16</c:v>
                </c:pt>
                <c:pt idx="22">
                  <c:v>6</c:v>
                </c:pt>
                <c:pt idx="23">
                  <c:v>15</c:v>
                </c:pt>
                <c:pt idx="24">
                  <c:v>11</c:v>
                </c:pt>
                <c:pt idx="25">
                  <c:v>17</c:v>
                </c:pt>
                <c:pt idx="26">
                  <c:v>17</c:v>
                </c:pt>
                <c:pt idx="27">
                  <c:v>10</c:v>
                </c:pt>
                <c:pt idx="28">
                  <c:v>9</c:v>
                </c:pt>
                <c:pt idx="29">
                  <c:v>12</c:v>
                </c:pt>
                <c:pt idx="30">
                  <c:v>24</c:v>
                </c:pt>
                <c:pt idx="31">
                  <c:v>17</c:v>
                </c:pt>
                <c:pt idx="32">
                  <c:v>14</c:v>
                </c:pt>
                <c:pt idx="33">
                  <c:v>5</c:v>
                </c:pt>
                <c:pt idx="34">
                  <c:v>15</c:v>
                </c:pt>
                <c:pt idx="35">
                  <c:v>14</c:v>
                </c:pt>
                <c:pt idx="36">
                  <c:v>3</c:v>
                </c:pt>
                <c:pt idx="37">
                  <c:v>3</c:v>
                </c:pt>
                <c:pt idx="38">
                  <c:v>4</c:v>
                </c:pt>
                <c:pt idx="39">
                  <c:v>21</c:v>
                </c:pt>
                <c:pt idx="40">
                  <c:v>26</c:v>
                </c:pt>
                <c:pt idx="41">
                  <c:v>27</c:v>
                </c:pt>
                <c:pt idx="42">
                  <c:v>11</c:v>
                </c:pt>
                <c:pt idx="43">
                  <c:v>14</c:v>
                </c:pt>
                <c:pt idx="44">
                  <c:v>22</c:v>
                </c:pt>
                <c:pt idx="45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82C-4683-BA2E-8910C0273BC6}"/>
            </c:ext>
          </c:extLst>
        </c:ser>
        <c:ser>
          <c:idx val="5"/>
          <c:order val="3"/>
          <c:tx>
            <c:strRef>
              <c:f>[Fig_4.5_Topics_of_Attention_1960_2005.xls]Sheet1!$G$8</c:f>
              <c:strCache>
                <c:ptCount val="1"/>
                <c:pt idx="0">
                  <c:v>Mode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x"/>
            <c:size val="6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[Fig_4.5_Topics_of_Attention_1960_2005.xls]Sheet1!$A$9:$A$54</c:f>
              <c:numCache>
                <c:formatCode>General</c:formatCode>
                <c:ptCount val="46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</c:numCache>
            </c:numRef>
          </c:cat>
          <c:val>
            <c:numRef>
              <c:f>[Fig_4.5_Topics_of_Attention_1960_2005.xls]Sheet1!$G$9:$G$54</c:f>
              <c:numCache>
                <c:formatCode>General</c:formatCode>
                <c:ptCount val="46"/>
                <c:pt idx="2">
                  <c:v>1</c:v>
                </c:pt>
                <c:pt idx="6">
                  <c:v>2</c:v>
                </c:pt>
                <c:pt idx="8">
                  <c:v>1</c:v>
                </c:pt>
                <c:pt idx="10">
                  <c:v>1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1</c:v>
                </c:pt>
                <c:pt idx="15">
                  <c:v>1</c:v>
                </c:pt>
                <c:pt idx="16">
                  <c:v>11</c:v>
                </c:pt>
                <c:pt idx="17">
                  <c:v>6</c:v>
                </c:pt>
                <c:pt idx="19">
                  <c:v>12</c:v>
                </c:pt>
                <c:pt idx="20">
                  <c:v>2</c:v>
                </c:pt>
                <c:pt idx="21">
                  <c:v>13</c:v>
                </c:pt>
                <c:pt idx="22">
                  <c:v>9</c:v>
                </c:pt>
                <c:pt idx="23">
                  <c:v>16</c:v>
                </c:pt>
                <c:pt idx="24">
                  <c:v>45</c:v>
                </c:pt>
                <c:pt idx="25">
                  <c:v>1</c:v>
                </c:pt>
                <c:pt idx="26">
                  <c:v>2</c:v>
                </c:pt>
                <c:pt idx="27">
                  <c:v>1</c:v>
                </c:pt>
                <c:pt idx="29">
                  <c:v>1</c:v>
                </c:pt>
                <c:pt idx="30">
                  <c:v>8</c:v>
                </c:pt>
                <c:pt idx="31">
                  <c:v>1</c:v>
                </c:pt>
                <c:pt idx="32">
                  <c:v>4</c:v>
                </c:pt>
                <c:pt idx="33">
                  <c:v>3</c:v>
                </c:pt>
                <c:pt idx="34">
                  <c:v>8</c:v>
                </c:pt>
                <c:pt idx="35">
                  <c:v>4</c:v>
                </c:pt>
                <c:pt idx="37">
                  <c:v>7</c:v>
                </c:pt>
                <c:pt idx="38">
                  <c:v>1</c:v>
                </c:pt>
                <c:pt idx="39">
                  <c:v>13</c:v>
                </c:pt>
                <c:pt idx="40">
                  <c:v>13</c:v>
                </c:pt>
                <c:pt idx="41">
                  <c:v>10</c:v>
                </c:pt>
                <c:pt idx="42">
                  <c:v>6</c:v>
                </c:pt>
                <c:pt idx="43">
                  <c:v>9</c:v>
                </c:pt>
                <c:pt idx="44">
                  <c:v>16</c:v>
                </c:pt>
                <c:pt idx="45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82C-4683-BA2E-8910C0273BC6}"/>
            </c:ext>
          </c:extLst>
        </c:ser>
        <c:ser>
          <c:idx val="4"/>
          <c:order val="4"/>
          <c:tx>
            <c:strRef>
              <c:f>[Fig_4.5_Topics_of_Attention_1960_2005.xls]Sheet1!$F$8</c:f>
              <c:strCache>
                <c:ptCount val="1"/>
                <c:pt idx="0">
                  <c:v>Cost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x"/>
            <c:size val="6"/>
            <c:spPr>
              <a:solidFill>
                <a:srgbClr val="000000"/>
              </a:solidFill>
              <a:ln>
                <a:solidFill>
                  <a:srgbClr val="FFFFFF"/>
                </a:solidFill>
                <a:prstDash val="solid"/>
              </a:ln>
            </c:spPr>
          </c:marker>
          <c:cat>
            <c:numRef>
              <c:f>[Fig_4.5_Topics_of_Attention_1960_2005.xls]Sheet1!$A$9:$A$54</c:f>
              <c:numCache>
                <c:formatCode>General</c:formatCode>
                <c:ptCount val="46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</c:numCache>
            </c:numRef>
          </c:cat>
          <c:val>
            <c:numRef>
              <c:f>[Fig_4.5_Topics_of_Attention_1960_2005.xls]Sheet1!$F$9:$F$54</c:f>
              <c:numCache>
                <c:formatCode>General</c:formatCode>
                <c:ptCount val="46"/>
                <c:pt idx="13">
                  <c:v>1</c:v>
                </c:pt>
                <c:pt idx="17">
                  <c:v>2</c:v>
                </c:pt>
                <c:pt idx="18">
                  <c:v>1</c:v>
                </c:pt>
                <c:pt idx="29">
                  <c:v>1</c:v>
                </c:pt>
                <c:pt idx="33">
                  <c:v>2</c:v>
                </c:pt>
                <c:pt idx="34">
                  <c:v>1</c:v>
                </c:pt>
                <c:pt idx="35">
                  <c:v>4</c:v>
                </c:pt>
                <c:pt idx="41">
                  <c:v>1</c:v>
                </c:pt>
                <c:pt idx="43">
                  <c:v>3</c:v>
                </c:pt>
                <c:pt idx="44">
                  <c:v>2</c:v>
                </c:pt>
                <c:pt idx="45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82C-4683-BA2E-8910C0273BC6}"/>
            </c:ext>
          </c:extLst>
        </c:ser>
        <c:ser>
          <c:idx val="0"/>
          <c:order val="5"/>
          <c:tx>
            <c:strRef>
              <c:f>[Fig_4.5_Topics_of_Attention_1960_2005.xls]Sheet1!$B$8</c:f>
              <c:strCache>
                <c:ptCount val="1"/>
                <c:pt idx="0">
                  <c:v>Efficacy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numRef>
              <c:f>[Fig_4.5_Topics_of_Attention_1960_2005.xls]Sheet1!$A$9:$A$54</c:f>
              <c:numCache>
                <c:formatCode>General</c:formatCode>
                <c:ptCount val="46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</c:numCache>
            </c:numRef>
          </c:cat>
          <c:val>
            <c:numRef>
              <c:f>[Fig_4.5_Topics_of_Attention_1960_2005.xls]Sheet1!$B$9:$B$54</c:f>
              <c:numCache>
                <c:formatCode>General</c:formatCode>
                <c:ptCount val="46"/>
                <c:pt idx="0">
                  <c:v>4</c:v>
                </c:pt>
                <c:pt idx="1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4</c:v>
                </c:pt>
                <c:pt idx="6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3</c:v>
                </c:pt>
                <c:pt idx="12">
                  <c:v>18</c:v>
                </c:pt>
                <c:pt idx="13">
                  <c:v>18</c:v>
                </c:pt>
                <c:pt idx="14">
                  <c:v>9</c:v>
                </c:pt>
                <c:pt idx="15">
                  <c:v>5</c:v>
                </c:pt>
                <c:pt idx="16">
                  <c:v>13</c:v>
                </c:pt>
                <c:pt idx="17">
                  <c:v>14</c:v>
                </c:pt>
                <c:pt idx="18">
                  <c:v>14</c:v>
                </c:pt>
                <c:pt idx="19">
                  <c:v>7</c:v>
                </c:pt>
                <c:pt idx="20">
                  <c:v>3</c:v>
                </c:pt>
                <c:pt idx="21">
                  <c:v>4</c:v>
                </c:pt>
                <c:pt idx="22">
                  <c:v>4</c:v>
                </c:pt>
                <c:pt idx="23">
                  <c:v>3</c:v>
                </c:pt>
                <c:pt idx="24">
                  <c:v>5</c:v>
                </c:pt>
                <c:pt idx="25">
                  <c:v>6</c:v>
                </c:pt>
                <c:pt idx="26">
                  <c:v>1</c:v>
                </c:pt>
                <c:pt idx="27">
                  <c:v>2</c:v>
                </c:pt>
                <c:pt idx="28">
                  <c:v>2</c:v>
                </c:pt>
                <c:pt idx="29">
                  <c:v>11</c:v>
                </c:pt>
                <c:pt idx="30">
                  <c:v>2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  <c:pt idx="34">
                  <c:v>5</c:v>
                </c:pt>
                <c:pt idx="35">
                  <c:v>4</c:v>
                </c:pt>
                <c:pt idx="38">
                  <c:v>3</c:v>
                </c:pt>
                <c:pt idx="39">
                  <c:v>2</c:v>
                </c:pt>
                <c:pt idx="40">
                  <c:v>6</c:v>
                </c:pt>
                <c:pt idx="41">
                  <c:v>6</c:v>
                </c:pt>
                <c:pt idx="42">
                  <c:v>2</c:v>
                </c:pt>
                <c:pt idx="43">
                  <c:v>5</c:v>
                </c:pt>
                <c:pt idx="44">
                  <c:v>5</c:v>
                </c:pt>
                <c:pt idx="45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82C-4683-BA2E-8910C0273BC6}"/>
            </c:ext>
          </c:extLst>
        </c:ser>
        <c:ser>
          <c:idx val="7"/>
          <c:order val="6"/>
          <c:tx>
            <c:strRef>
              <c:f>[Fig_4.5_Topics_of_Attention_1960_2005.xls]Sheet1!$H$8</c:f>
              <c:strCache>
                <c:ptCount val="1"/>
                <c:pt idx="0">
                  <c:v>International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circle"/>
            <c:size val="7"/>
            <c:spPr>
              <a:solidFill>
                <a:srgbClr val="000000"/>
              </a:solidFill>
              <a:ln>
                <a:solidFill>
                  <a:srgbClr val="FFFFFF"/>
                </a:solidFill>
                <a:prstDash val="solid"/>
              </a:ln>
            </c:spPr>
          </c:marker>
          <c:cat>
            <c:numRef>
              <c:f>[Fig_4.5_Topics_of_Attention_1960_2005.xls]Sheet1!$A$9:$A$54</c:f>
              <c:numCache>
                <c:formatCode>General</c:formatCode>
                <c:ptCount val="46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</c:numCache>
            </c:numRef>
          </c:cat>
          <c:val>
            <c:numRef>
              <c:f>[Fig_4.5_Topics_of_Attention_1960_2005.xls]Sheet1!$H$9:$H$54</c:f>
              <c:numCache>
                <c:formatCode>General</c:formatCode>
                <c:ptCount val="46"/>
                <c:pt idx="0">
                  <c:v>2</c:v>
                </c:pt>
                <c:pt idx="2">
                  <c:v>1</c:v>
                </c:pt>
                <c:pt idx="11">
                  <c:v>2</c:v>
                </c:pt>
                <c:pt idx="12">
                  <c:v>4</c:v>
                </c:pt>
                <c:pt idx="14">
                  <c:v>2</c:v>
                </c:pt>
                <c:pt idx="16">
                  <c:v>2</c:v>
                </c:pt>
                <c:pt idx="18">
                  <c:v>1</c:v>
                </c:pt>
                <c:pt idx="19">
                  <c:v>1</c:v>
                </c:pt>
                <c:pt idx="21">
                  <c:v>2</c:v>
                </c:pt>
                <c:pt idx="25">
                  <c:v>2</c:v>
                </c:pt>
                <c:pt idx="26">
                  <c:v>4</c:v>
                </c:pt>
                <c:pt idx="27">
                  <c:v>4</c:v>
                </c:pt>
                <c:pt idx="28">
                  <c:v>3</c:v>
                </c:pt>
                <c:pt idx="29">
                  <c:v>1</c:v>
                </c:pt>
                <c:pt idx="30">
                  <c:v>2</c:v>
                </c:pt>
                <c:pt idx="32">
                  <c:v>4</c:v>
                </c:pt>
                <c:pt idx="33">
                  <c:v>2</c:v>
                </c:pt>
                <c:pt idx="37">
                  <c:v>1</c:v>
                </c:pt>
                <c:pt idx="38">
                  <c:v>4</c:v>
                </c:pt>
                <c:pt idx="39">
                  <c:v>3</c:v>
                </c:pt>
                <c:pt idx="40">
                  <c:v>13</c:v>
                </c:pt>
                <c:pt idx="41">
                  <c:v>14</c:v>
                </c:pt>
                <c:pt idx="42">
                  <c:v>8</c:v>
                </c:pt>
                <c:pt idx="43">
                  <c:v>6</c:v>
                </c:pt>
                <c:pt idx="44">
                  <c:v>12</c:v>
                </c:pt>
                <c:pt idx="45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82C-4683-BA2E-8910C0273B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3502504"/>
        <c:axId val="1"/>
      </c:lineChart>
      <c:catAx>
        <c:axId val="453502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"/>
        <c:scaling>
          <c:orientation val="minMax"/>
          <c:max val="14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453502504"/>
        <c:crosses val="autoZero"/>
        <c:crossBetween val="midCat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4.1065482796892344E-2"/>
          <c:y val="0.87601957585644374"/>
          <c:w val="0.91675915649278583"/>
          <c:h val="0.1190864600326264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55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1098779134295227E-2"/>
          <c:y val="1.6313213703099509E-2"/>
          <c:w val="0.97780244173140951"/>
          <c:h val="0.64274061990212072"/>
        </c:manualLayout>
      </c:layout>
      <c:barChart>
        <c:barDir val="col"/>
        <c:grouping val="stacked"/>
        <c:varyColors val="0"/>
        <c:ser>
          <c:idx val="0"/>
          <c:order val="0"/>
          <c:tx>
            <c:v>Pro-Death Penalty</c:v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0" i="0" u="none" strike="noStrike" baseline="0">
                    <a:solidFill>
                      <a:srgbClr val="FFFFFF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[Fig_4.7_Topic_Determines_Tone_1960_2005.xls]Sheet1!$A$10:$A$16</c:f>
              <c:strCache>
                <c:ptCount val="7"/>
                <c:pt idx="0">
                  <c:v>Moral (525)</c:v>
                </c:pt>
                <c:pt idx="1">
                  <c:v>Mode (195)</c:v>
                </c:pt>
                <c:pt idx="2">
                  <c:v>Constitutional (1,200)</c:v>
                </c:pt>
                <c:pt idx="3">
                  <c:v>Efficacy (176)</c:v>
                </c:pt>
                <c:pt idx="4">
                  <c:v>Cost (15)</c:v>
                </c:pt>
                <c:pt idx="5">
                  <c:v>Fairness (920)</c:v>
                </c:pt>
                <c:pt idx="6">
                  <c:v>International (91)</c:v>
                </c:pt>
              </c:strCache>
            </c:strRef>
          </c:cat>
          <c:val>
            <c:numRef>
              <c:f>[Fig_4.7_Topic_Determines_Tone_1960_2005.xls]Sheet1!$B$10:$B$16</c:f>
              <c:numCache>
                <c:formatCode>0%</c:formatCode>
                <c:ptCount val="7"/>
                <c:pt idx="0">
                  <c:v>0.52380952380952384</c:v>
                </c:pt>
                <c:pt idx="1">
                  <c:v>0.48205128205128206</c:v>
                </c:pt>
                <c:pt idx="2">
                  <c:v>0.40083333333333332</c:v>
                </c:pt>
                <c:pt idx="3">
                  <c:v>0.30681818181818182</c:v>
                </c:pt>
                <c:pt idx="4">
                  <c:v>0.2</c:v>
                </c:pt>
                <c:pt idx="5">
                  <c:v>0.18913043478260869</c:v>
                </c:pt>
                <c:pt idx="6">
                  <c:v>0.16483516483516483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65-4A2F-A3B2-D336FE39CC40}"/>
            </c:ext>
          </c:extLst>
        </c:ser>
        <c:ser>
          <c:idx val="1"/>
          <c:order val="1"/>
          <c:tx>
            <c:v>Anti-Death Penalty</c:v>
          </c:tx>
          <c:spPr>
            <a:solidFill>
              <a:srgbClr val="FF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[Fig_4.7_Topic_Determines_Tone_1960_2005.xls]Sheet1!$A$10:$A$16</c:f>
              <c:strCache>
                <c:ptCount val="7"/>
                <c:pt idx="0">
                  <c:v>Moral (525)</c:v>
                </c:pt>
                <c:pt idx="1">
                  <c:v>Mode (195)</c:v>
                </c:pt>
                <c:pt idx="2">
                  <c:v>Constitutional (1,200)</c:v>
                </c:pt>
                <c:pt idx="3">
                  <c:v>Efficacy (176)</c:v>
                </c:pt>
                <c:pt idx="4">
                  <c:v>Cost (15)</c:v>
                </c:pt>
                <c:pt idx="5">
                  <c:v>Fairness (920)</c:v>
                </c:pt>
                <c:pt idx="6">
                  <c:v>International (91)</c:v>
                </c:pt>
              </c:strCache>
            </c:strRef>
          </c:cat>
          <c:val>
            <c:numRef>
              <c:f>[Fig_4.7_Topic_Determines_Tone_1960_2005.xls]Sheet1!$C$10:$C$16</c:f>
              <c:numCache>
                <c:formatCode>0%</c:formatCode>
                <c:ptCount val="7"/>
                <c:pt idx="0">
                  <c:v>0.47619047619047616</c:v>
                </c:pt>
                <c:pt idx="1">
                  <c:v>0.517948717948718</c:v>
                </c:pt>
                <c:pt idx="2">
                  <c:v>0.59916666666666663</c:v>
                </c:pt>
                <c:pt idx="3">
                  <c:v>0.69318181818181823</c:v>
                </c:pt>
                <c:pt idx="4">
                  <c:v>0.8</c:v>
                </c:pt>
                <c:pt idx="5">
                  <c:v>0.81086956521739129</c:v>
                </c:pt>
                <c:pt idx="6">
                  <c:v>0.8351648351648352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65-4A2F-A3B2-D336FE39CC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87257560"/>
        <c:axId val="1"/>
      </c:barChart>
      <c:catAx>
        <c:axId val="387257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"/>
          <c:min val="0"/>
        </c:scaling>
        <c:delete val="1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crossAx val="387257560"/>
        <c:crosses val="autoZero"/>
        <c:crossBetween val="between"/>
        <c:majorUnit val="0.1"/>
        <c:minorUnit val="0.1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5749167591564925"/>
          <c:y val="0.93311582381729197"/>
          <c:w val="0.48501664816870144"/>
          <c:h val="6.1990212071778142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55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1098779134295227E-2"/>
          <c:y val="1.6313213703099509E-2"/>
          <c:w val="0.97780244173140951"/>
          <c:h val="0.80261011419249595"/>
        </c:manualLayout>
      </c:layout>
      <c:barChart>
        <c:barDir val="col"/>
        <c:grouping val="stacked"/>
        <c:varyColors val="0"/>
        <c:ser>
          <c:idx val="0"/>
          <c:order val="0"/>
          <c:tx>
            <c:v>Pro-Death Penalty</c:v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0" i="0" u="none" strike="noStrike" baseline="0">
                      <a:solidFill>
                        <a:srgbClr val="FFFFFF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EE3C-43D0-99E8-4FF202A08E6A}"/>
                </c:ext>
              </c:extLst>
            </c:dLbl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0" i="0" u="none" strike="noStrike" baseline="0">
                      <a:solidFill>
                        <a:srgbClr val="FFFFFF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E3C-43D0-99E8-4FF202A08E6A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0" i="0" u="none" strike="noStrike" baseline="0">
                    <a:solidFill>
                      <a:srgbClr val="FFFFFF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[Fig_4.8_Tone_and_Victim_and_Defendant_1960_2005.xls]Sheet1!$B$9:$C$9</c:f>
              <c:strCache>
                <c:ptCount val="2"/>
                <c:pt idx="0">
                  <c:v>The Victim (640)</c:v>
                </c:pt>
                <c:pt idx="1">
                  <c:v>The Defendant (443)</c:v>
                </c:pt>
              </c:strCache>
            </c:strRef>
          </c:cat>
          <c:val>
            <c:numRef>
              <c:f>[Fig_4.8_Tone_and_Victim_and_Defendant_1960_2005.xls]Sheet1!$B$10:$C$10</c:f>
              <c:numCache>
                <c:formatCode>0%</c:formatCode>
                <c:ptCount val="2"/>
                <c:pt idx="0">
                  <c:v>0.64218750000000002</c:v>
                </c:pt>
                <c:pt idx="1">
                  <c:v>0.26862302483069977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3C-43D0-99E8-4FF202A08E6A}"/>
            </c:ext>
          </c:extLst>
        </c:ser>
        <c:ser>
          <c:idx val="1"/>
          <c:order val="1"/>
          <c:tx>
            <c:v>Anti-Death Penalty</c:v>
          </c:tx>
          <c:spPr>
            <a:solidFill>
              <a:srgbClr val="FF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[Fig_4.8_Tone_and_Victim_and_Defendant_1960_2005.xls]Sheet1!$B$9:$C$9</c:f>
              <c:strCache>
                <c:ptCount val="2"/>
                <c:pt idx="0">
                  <c:v>The Victim (640)</c:v>
                </c:pt>
                <c:pt idx="1">
                  <c:v>The Defendant (443)</c:v>
                </c:pt>
              </c:strCache>
            </c:strRef>
          </c:cat>
          <c:val>
            <c:numRef>
              <c:f>[Fig_4.8_Tone_and_Victim_and_Defendant_1960_2005.xls]Sheet1!$B$11:$C$11</c:f>
              <c:numCache>
                <c:formatCode>0%</c:formatCode>
                <c:ptCount val="2"/>
                <c:pt idx="0">
                  <c:v>0.35781249999999998</c:v>
                </c:pt>
                <c:pt idx="1">
                  <c:v>0.73137697516930023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E3C-43D0-99E8-4FF202A08E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30568824"/>
        <c:axId val="1"/>
      </c:barChart>
      <c:catAx>
        <c:axId val="330568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"/>
        </c:scaling>
        <c:delete val="1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crossAx val="330568824"/>
        <c:crosses val="autoZero"/>
        <c:crossBetween val="between"/>
        <c:majorUnit val="0.1"/>
        <c:minorUnit val="0.1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5749167591564925"/>
          <c:y val="0.93311582381729197"/>
          <c:w val="0.48501664816870144"/>
          <c:h val="6.1990212071778142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55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649278579356271"/>
          <c:y val="5.0570962479608482E-2"/>
          <c:w val="0.802441731409545"/>
          <c:h val="0.83686786296900484"/>
        </c:manualLayout>
      </c:layout>
      <c:lineChart>
        <c:grouping val="standard"/>
        <c:varyColors val="0"/>
        <c:ser>
          <c:idx val="2"/>
          <c:order val="0"/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[Fig_4.12_Net_Attention_to_Victims_Defendants_1960_2005.xls]Sheet1!$A$9:$A$54</c:f>
              <c:numCache>
                <c:formatCode>General</c:formatCode>
                <c:ptCount val="46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</c:numCache>
            </c:numRef>
          </c:cat>
          <c:val>
            <c:numRef>
              <c:f>[Fig_4.12_Net_Attention_to_Victims_Defendants_1960_2005.xls]Sheet1!$D$9:$D$54</c:f>
              <c:numCache>
                <c:formatCode>General</c:formatCode>
                <c:ptCount val="46"/>
                <c:pt idx="0">
                  <c:v>0</c:v>
                </c:pt>
                <c:pt idx="1">
                  <c:v>0</c:v>
                </c:pt>
                <c:pt idx="2">
                  <c:v>-2</c:v>
                </c:pt>
                <c:pt idx="3">
                  <c:v>-1</c:v>
                </c:pt>
                <c:pt idx="4">
                  <c:v>0</c:v>
                </c:pt>
                <c:pt idx="5">
                  <c:v>6</c:v>
                </c:pt>
                <c:pt idx="6">
                  <c:v>4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4</c:v>
                </c:pt>
                <c:pt idx="12">
                  <c:v>12</c:v>
                </c:pt>
                <c:pt idx="13">
                  <c:v>22</c:v>
                </c:pt>
                <c:pt idx="14">
                  <c:v>11</c:v>
                </c:pt>
                <c:pt idx="15">
                  <c:v>7</c:v>
                </c:pt>
                <c:pt idx="16">
                  <c:v>3</c:v>
                </c:pt>
                <c:pt idx="17">
                  <c:v>8</c:v>
                </c:pt>
                <c:pt idx="18">
                  <c:v>0</c:v>
                </c:pt>
                <c:pt idx="19">
                  <c:v>-3</c:v>
                </c:pt>
                <c:pt idx="20">
                  <c:v>3</c:v>
                </c:pt>
                <c:pt idx="21">
                  <c:v>5</c:v>
                </c:pt>
                <c:pt idx="22">
                  <c:v>4</c:v>
                </c:pt>
                <c:pt idx="23">
                  <c:v>9</c:v>
                </c:pt>
                <c:pt idx="24">
                  <c:v>34</c:v>
                </c:pt>
                <c:pt idx="25">
                  <c:v>9</c:v>
                </c:pt>
                <c:pt idx="26">
                  <c:v>15</c:v>
                </c:pt>
                <c:pt idx="27">
                  <c:v>5</c:v>
                </c:pt>
                <c:pt idx="28">
                  <c:v>10</c:v>
                </c:pt>
                <c:pt idx="29">
                  <c:v>22</c:v>
                </c:pt>
                <c:pt idx="30">
                  <c:v>18</c:v>
                </c:pt>
                <c:pt idx="31">
                  <c:v>25</c:v>
                </c:pt>
                <c:pt idx="32">
                  <c:v>35</c:v>
                </c:pt>
                <c:pt idx="33">
                  <c:v>34</c:v>
                </c:pt>
                <c:pt idx="34">
                  <c:v>-9</c:v>
                </c:pt>
                <c:pt idx="35">
                  <c:v>1</c:v>
                </c:pt>
                <c:pt idx="36">
                  <c:v>-3</c:v>
                </c:pt>
                <c:pt idx="37">
                  <c:v>1</c:v>
                </c:pt>
                <c:pt idx="38">
                  <c:v>-10</c:v>
                </c:pt>
                <c:pt idx="39">
                  <c:v>-3</c:v>
                </c:pt>
                <c:pt idx="40">
                  <c:v>-24</c:v>
                </c:pt>
                <c:pt idx="41">
                  <c:v>-26</c:v>
                </c:pt>
                <c:pt idx="42">
                  <c:v>-23</c:v>
                </c:pt>
                <c:pt idx="43">
                  <c:v>-7</c:v>
                </c:pt>
                <c:pt idx="44">
                  <c:v>-1</c:v>
                </c:pt>
                <c:pt idx="45">
                  <c:v>-16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741-4EFD-87F1-2908FAFA8A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5672416"/>
        <c:axId val="1"/>
      </c:lineChart>
      <c:catAx>
        <c:axId val="495672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"/>
        <c:crossesAt val="-30"/>
        <c:auto val="1"/>
        <c:lblAlgn val="ctr"/>
        <c:lblOffset val="100"/>
        <c:tickLblSkip val="5"/>
        <c:tickMarkSkip val="5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9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Stories Mentioning Victim Characteristics Minus 
Stories Mentioning Defendant Characteristics</a:t>
                </a:r>
              </a:p>
            </c:rich>
          </c:tx>
          <c:layout>
            <c:manualLayout>
              <c:xMode val="edge"/>
              <c:yMode val="edge"/>
              <c:x val="1.2208657047724751E-2"/>
              <c:y val="6.5252854812398037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495672416"/>
        <c:crosses val="autoZero"/>
        <c:crossBetween val="midCat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954957-7501-4876-B75C-CCB9735A3AAF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5EB335-B3DD-467D-A40A-AAE14C196F06}">
      <dgm:prSet phldrT="[Text]"/>
      <dgm:spPr/>
      <dgm:t>
        <a:bodyPr/>
        <a:lstStyle/>
        <a:p>
          <a:r>
            <a:rPr lang="en-US"/>
            <a:t>Nuclear Power</a:t>
          </a:r>
        </a:p>
      </dgm:t>
    </dgm:pt>
    <dgm:pt modelId="{B3DD8F7E-C326-4222-8236-2C7A5B74E7D9}" type="parTrans" cxnId="{332C9F14-A21B-4D29-B307-3D5F693940BA}">
      <dgm:prSet/>
      <dgm:spPr/>
      <dgm:t>
        <a:bodyPr/>
        <a:lstStyle/>
        <a:p>
          <a:endParaRPr lang="en-US"/>
        </a:p>
      </dgm:t>
    </dgm:pt>
    <dgm:pt modelId="{AD8AC349-1E75-446F-B195-99E10AA49537}" type="sibTrans" cxnId="{332C9F14-A21B-4D29-B307-3D5F693940BA}">
      <dgm:prSet/>
      <dgm:spPr/>
      <dgm:t>
        <a:bodyPr/>
        <a:lstStyle/>
        <a:p>
          <a:endParaRPr lang="en-US"/>
        </a:p>
      </dgm:t>
    </dgm:pt>
    <dgm:pt modelId="{42848189-0EE8-49B5-8AA3-6D53C2747812}">
      <dgm:prSet phldrT="[Text]"/>
      <dgm:spPr/>
      <dgm:t>
        <a:bodyPr/>
        <a:lstStyle/>
        <a:p>
          <a:r>
            <a:rPr lang="en-US"/>
            <a:t>Carbon neutral</a:t>
          </a:r>
        </a:p>
      </dgm:t>
    </dgm:pt>
    <dgm:pt modelId="{BC5D2831-81EC-4506-B8B2-B8022F32D1FA}" type="parTrans" cxnId="{5A882270-453E-42E9-A823-578DD59BED7A}">
      <dgm:prSet/>
      <dgm:spPr/>
      <dgm:t>
        <a:bodyPr/>
        <a:lstStyle/>
        <a:p>
          <a:endParaRPr lang="en-US"/>
        </a:p>
      </dgm:t>
    </dgm:pt>
    <dgm:pt modelId="{4851CB56-2FEE-4EE1-BD33-C04A1F25D4C4}" type="sibTrans" cxnId="{5A882270-453E-42E9-A823-578DD59BED7A}">
      <dgm:prSet/>
      <dgm:spPr/>
      <dgm:t>
        <a:bodyPr/>
        <a:lstStyle/>
        <a:p>
          <a:endParaRPr lang="en-US"/>
        </a:p>
      </dgm:t>
    </dgm:pt>
    <dgm:pt modelId="{94E4A97F-E4EF-4A9A-B9F3-AE16864631B2}">
      <dgm:prSet phldrT="[Text]"/>
      <dgm:spPr/>
      <dgm:t>
        <a:bodyPr/>
        <a:lstStyle/>
        <a:p>
          <a:r>
            <a:rPr lang="en-US"/>
            <a:t>high-paid jobs</a:t>
          </a:r>
        </a:p>
      </dgm:t>
    </dgm:pt>
    <dgm:pt modelId="{5996117F-B1E5-4531-9599-95940F31A9BD}" type="parTrans" cxnId="{A9446809-CAB1-4A13-8A1C-61F51BEFB765}">
      <dgm:prSet/>
      <dgm:spPr/>
      <dgm:t>
        <a:bodyPr/>
        <a:lstStyle/>
        <a:p>
          <a:endParaRPr lang="en-US"/>
        </a:p>
      </dgm:t>
    </dgm:pt>
    <dgm:pt modelId="{9640FE93-58D9-4975-AED1-8235D15C5EC9}" type="sibTrans" cxnId="{A9446809-CAB1-4A13-8A1C-61F51BEFB765}">
      <dgm:prSet/>
      <dgm:spPr/>
      <dgm:t>
        <a:bodyPr/>
        <a:lstStyle/>
        <a:p>
          <a:endParaRPr lang="en-US"/>
        </a:p>
      </dgm:t>
    </dgm:pt>
    <dgm:pt modelId="{ECCA62F0-2512-4A19-A604-794B8F9C0268}">
      <dgm:prSet phldrT="[Text]"/>
      <dgm:spPr/>
      <dgm:t>
        <a:bodyPr/>
        <a:lstStyle/>
        <a:p>
          <a:r>
            <a:rPr lang="en-US"/>
            <a:t>highly contaminated waste</a:t>
          </a:r>
        </a:p>
      </dgm:t>
    </dgm:pt>
    <dgm:pt modelId="{90F20A32-B544-4F17-B0A7-C818224A7ED7}" type="parTrans" cxnId="{11677AA1-CABB-40EC-B1A7-7C0F09DBB516}">
      <dgm:prSet/>
      <dgm:spPr/>
      <dgm:t>
        <a:bodyPr/>
        <a:lstStyle/>
        <a:p>
          <a:endParaRPr lang="en-US"/>
        </a:p>
      </dgm:t>
    </dgm:pt>
    <dgm:pt modelId="{1EE09B8B-DE35-4D0B-B81E-D8A308012777}" type="sibTrans" cxnId="{11677AA1-CABB-40EC-B1A7-7C0F09DBB516}">
      <dgm:prSet/>
      <dgm:spPr/>
      <dgm:t>
        <a:bodyPr/>
        <a:lstStyle/>
        <a:p>
          <a:endParaRPr lang="en-US"/>
        </a:p>
      </dgm:t>
    </dgm:pt>
    <dgm:pt modelId="{0DF3F86E-B229-4B58-B28C-C048BD03ADF8}">
      <dgm:prSet phldrT="[Text]"/>
      <dgm:spPr/>
      <dgm:t>
        <a:bodyPr/>
        <a:lstStyle/>
        <a:p>
          <a:r>
            <a:rPr lang="en-US" dirty="0"/>
            <a:t>secrecy, war, </a:t>
          </a:r>
          <a:r>
            <a:rPr lang="en-US" dirty="0" smtClean="0"/>
            <a:t>military</a:t>
          </a:r>
          <a:endParaRPr lang="en-US" dirty="0"/>
        </a:p>
      </dgm:t>
    </dgm:pt>
    <dgm:pt modelId="{8F80B2CA-A02D-4528-985B-EE802539810A}" type="parTrans" cxnId="{58186B66-5763-44A2-AF95-235B5F344939}">
      <dgm:prSet/>
      <dgm:spPr/>
      <dgm:t>
        <a:bodyPr/>
        <a:lstStyle/>
        <a:p>
          <a:endParaRPr lang="en-US"/>
        </a:p>
      </dgm:t>
    </dgm:pt>
    <dgm:pt modelId="{FF7C897A-FD83-4AD4-AE96-F8CF8A442D91}" type="sibTrans" cxnId="{58186B66-5763-44A2-AF95-235B5F344939}">
      <dgm:prSet/>
      <dgm:spPr/>
      <dgm:t>
        <a:bodyPr/>
        <a:lstStyle/>
        <a:p>
          <a:endParaRPr lang="en-US"/>
        </a:p>
      </dgm:t>
    </dgm:pt>
    <dgm:pt modelId="{A1C65CAD-27A6-4225-8952-B2FB46ABC70F}" type="pres">
      <dgm:prSet presAssocID="{7B954957-7501-4876-B75C-CCB9735A3AA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1C9B8B-012B-4E70-94F8-015588FB548D}" type="pres">
      <dgm:prSet presAssocID="{AA5EB335-B3DD-467D-A40A-AAE14C196F06}" presName="centerShape" presStyleLbl="node0" presStyleIdx="0" presStyleCnt="1" custScaleX="216658" custScaleY="203787"/>
      <dgm:spPr/>
      <dgm:t>
        <a:bodyPr/>
        <a:lstStyle/>
        <a:p>
          <a:endParaRPr lang="en-US"/>
        </a:p>
      </dgm:t>
    </dgm:pt>
    <dgm:pt modelId="{2EA58154-12E7-40D4-B284-6D455864CF92}" type="pres">
      <dgm:prSet presAssocID="{BC5D2831-81EC-4506-B8B2-B8022F32D1FA}" presName="Name9" presStyleLbl="parChTrans1D2" presStyleIdx="0" presStyleCnt="4"/>
      <dgm:spPr/>
      <dgm:t>
        <a:bodyPr/>
        <a:lstStyle/>
        <a:p>
          <a:endParaRPr lang="en-US"/>
        </a:p>
      </dgm:t>
    </dgm:pt>
    <dgm:pt modelId="{2965BBA8-39CC-4F21-B8A3-A881BE3BE1E8}" type="pres">
      <dgm:prSet presAssocID="{BC5D2831-81EC-4506-B8B2-B8022F32D1FA}" presName="connTx" presStyleLbl="parChTrans1D2" presStyleIdx="0" presStyleCnt="4"/>
      <dgm:spPr/>
      <dgm:t>
        <a:bodyPr/>
        <a:lstStyle/>
        <a:p>
          <a:endParaRPr lang="en-US"/>
        </a:p>
      </dgm:t>
    </dgm:pt>
    <dgm:pt modelId="{DD994DD0-4F29-4983-A416-6B586ECCEDE2}" type="pres">
      <dgm:prSet presAssocID="{42848189-0EE8-49B5-8AA3-6D53C2747812}" presName="node" presStyleLbl="node1" presStyleIdx="0" presStyleCnt="4" custScaleX="139075" custScaleY="122242" custRadScaleRad="170699" custRadScaleInc="1466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AF92E8-8196-437D-9B90-5377751DBF49}" type="pres">
      <dgm:prSet presAssocID="{5996117F-B1E5-4531-9599-95940F31A9BD}" presName="Name9" presStyleLbl="parChTrans1D2" presStyleIdx="1" presStyleCnt="4"/>
      <dgm:spPr/>
      <dgm:t>
        <a:bodyPr/>
        <a:lstStyle/>
        <a:p>
          <a:endParaRPr lang="en-US"/>
        </a:p>
      </dgm:t>
    </dgm:pt>
    <dgm:pt modelId="{D7E2B25B-C451-434B-AAED-F39A3D70D309}" type="pres">
      <dgm:prSet presAssocID="{5996117F-B1E5-4531-9599-95940F31A9BD}" presName="connTx" presStyleLbl="parChTrans1D2" presStyleIdx="1" presStyleCnt="4"/>
      <dgm:spPr/>
      <dgm:t>
        <a:bodyPr/>
        <a:lstStyle/>
        <a:p>
          <a:endParaRPr lang="en-US"/>
        </a:p>
      </dgm:t>
    </dgm:pt>
    <dgm:pt modelId="{6D3D58F7-DD5C-41D2-8E3D-5D051C1DED43}" type="pres">
      <dgm:prSet presAssocID="{94E4A97F-E4EF-4A9A-B9F3-AE16864631B2}" presName="node" presStyleLbl="node1" presStyleIdx="1" presStyleCnt="4" custScaleX="163348" custScaleY="142011" custRadScaleRad="171755" custRadScaleInc="617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04541C-CBA4-4607-A64D-FC6E8B908766}" type="pres">
      <dgm:prSet presAssocID="{90F20A32-B544-4F17-B0A7-C818224A7ED7}" presName="Name9" presStyleLbl="parChTrans1D2" presStyleIdx="2" presStyleCnt="4"/>
      <dgm:spPr/>
      <dgm:t>
        <a:bodyPr/>
        <a:lstStyle/>
        <a:p>
          <a:endParaRPr lang="en-US"/>
        </a:p>
      </dgm:t>
    </dgm:pt>
    <dgm:pt modelId="{2357F990-6BD9-4DB1-BB47-91A72F22D9BA}" type="pres">
      <dgm:prSet presAssocID="{90F20A32-B544-4F17-B0A7-C818224A7ED7}" presName="connTx" presStyleLbl="parChTrans1D2" presStyleIdx="2" presStyleCnt="4"/>
      <dgm:spPr/>
      <dgm:t>
        <a:bodyPr/>
        <a:lstStyle/>
        <a:p>
          <a:endParaRPr lang="en-US"/>
        </a:p>
      </dgm:t>
    </dgm:pt>
    <dgm:pt modelId="{5D951FD8-00A4-4578-A610-EF499ADB9669}" type="pres">
      <dgm:prSet presAssocID="{ECCA62F0-2512-4A19-A604-794B8F9C0268}" presName="node" presStyleLbl="node1" presStyleIdx="2" presStyleCnt="4" custScaleX="197206" custScaleY="112008" custRadScaleRad="159400" custRadScaleInc="1219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A0F9C5-9A3C-48C3-93F2-5EAB9D68749D}" type="pres">
      <dgm:prSet presAssocID="{8F80B2CA-A02D-4528-985B-EE802539810A}" presName="Name9" presStyleLbl="parChTrans1D2" presStyleIdx="3" presStyleCnt="4"/>
      <dgm:spPr/>
      <dgm:t>
        <a:bodyPr/>
        <a:lstStyle/>
        <a:p>
          <a:endParaRPr lang="en-US"/>
        </a:p>
      </dgm:t>
    </dgm:pt>
    <dgm:pt modelId="{691413EB-EEFA-48AF-B6A1-6D0D81C3DECF}" type="pres">
      <dgm:prSet presAssocID="{8F80B2CA-A02D-4528-985B-EE802539810A}" presName="connTx" presStyleLbl="parChTrans1D2" presStyleIdx="3" presStyleCnt="4"/>
      <dgm:spPr/>
      <dgm:t>
        <a:bodyPr/>
        <a:lstStyle/>
        <a:p>
          <a:endParaRPr lang="en-US"/>
        </a:p>
      </dgm:t>
    </dgm:pt>
    <dgm:pt modelId="{857AC777-0C32-4457-9244-B0F0E08E015F}" type="pres">
      <dgm:prSet presAssocID="{0DF3F86E-B229-4B58-B28C-C048BD03ADF8}" presName="node" presStyleLbl="node1" presStyleIdx="3" presStyleCnt="4" custScaleX="151194" custScaleY="128707" custRadScaleRad="180652" custRadScaleInc="317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FA0FA1-CFE7-4583-B92F-9D1F21A7FAE0}" type="presOf" srcId="{90F20A32-B544-4F17-B0A7-C818224A7ED7}" destId="{2357F990-6BD9-4DB1-BB47-91A72F22D9BA}" srcOrd="1" destOrd="0" presId="urn:microsoft.com/office/officeart/2005/8/layout/radial1"/>
    <dgm:cxn modelId="{ED369BE9-35FF-4CE7-8899-5047AF9E96A3}" type="presOf" srcId="{BC5D2831-81EC-4506-B8B2-B8022F32D1FA}" destId="{2EA58154-12E7-40D4-B284-6D455864CF92}" srcOrd="0" destOrd="0" presId="urn:microsoft.com/office/officeart/2005/8/layout/radial1"/>
    <dgm:cxn modelId="{189976A6-DF56-4666-93A7-94FEC94B6076}" type="presOf" srcId="{8F80B2CA-A02D-4528-985B-EE802539810A}" destId="{691413EB-EEFA-48AF-B6A1-6D0D81C3DECF}" srcOrd="1" destOrd="0" presId="urn:microsoft.com/office/officeart/2005/8/layout/radial1"/>
    <dgm:cxn modelId="{58186B66-5763-44A2-AF95-235B5F344939}" srcId="{AA5EB335-B3DD-467D-A40A-AAE14C196F06}" destId="{0DF3F86E-B229-4B58-B28C-C048BD03ADF8}" srcOrd="3" destOrd="0" parTransId="{8F80B2CA-A02D-4528-985B-EE802539810A}" sibTransId="{FF7C897A-FD83-4AD4-AE96-F8CF8A442D91}"/>
    <dgm:cxn modelId="{A9446809-CAB1-4A13-8A1C-61F51BEFB765}" srcId="{AA5EB335-B3DD-467D-A40A-AAE14C196F06}" destId="{94E4A97F-E4EF-4A9A-B9F3-AE16864631B2}" srcOrd="1" destOrd="0" parTransId="{5996117F-B1E5-4531-9599-95940F31A9BD}" sibTransId="{9640FE93-58D9-4975-AED1-8235D15C5EC9}"/>
    <dgm:cxn modelId="{5459DC25-6C24-4EB2-8860-EA17183077E6}" type="presOf" srcId="{0DF3F86E-B229-4B58-B28C-C048BD03ADF8}" destId="{857AC777-0C32-4457-9244-B0F0E08E015F}" srcOrd="0" destOrd="0" presId="urn:microsoft.com/office/officeart/2005/8/layout/radial1"/>
    <dgm:cxn modelId="{E4DEE116-EE72-4483-9F0A-63A7924F7225}" type="presOf" srcId="{5996117F-B1E5-4531-9599-95940F31A9BD}" destId="{BCAF92E8-8196-437D-9B90-5377751DBF49}" srcOrd="0" destOrd="0" presId="urn:microsoft.com/office/officeart/2005/8/layout/radial1"/>
    <dgm:cxn modelId="{96CD2C08-9B16-4B6A-B230-27BDAEA985B6}" type="presOf" srcId="{94E4A97F-E4EF-4A9A-B9F3-AE16864631B2}" destId="{6D3D58F7-DD5C-41D2-8E3D-5D051C1DED43}" srcOrd="0" destOrd="0" presId="urn:microsoft.com/office/officeart/2005/8/layout/radial1"/>
    <dgm:cxn modelId="{7FA87FE6-254B-4021-A110-B9B45E3ACDCC}" type="presOf" srcId="{90F20A32-B544-4F17-B0A7-C818224A7ED7}" destId="{5904541C-CBA4-4607-A64D-FC6E8B908766}" srcOrd="0" destOrd="0" presId="urn:microsoft.com/office/officeart/2005/8/layout/radial1"/>
    <dgm:cxn modelId="{11677AA1-CABB-40EC-B1A7-7C0F09DBB516}" srcId="{AA5EB335-B3DD-467D-A40A-AAE14C196F06}" destId="{ECCA62F0-2512-4A19-A604-794B8F9C0268}" srcOrd="2" destOrd="0" parTransId="{90F20A32-B544-4F17-B0A7-C818224A7ED7}" sibTransId="{1EE09B8B-DE35-4D0B-B81E-D8A308012777}"/>
    <dgm:cxn modelId="{8441AE61-0E3B-403D-A643-CDB5FBD13B50}" type="presOf" srcId="{5996117F-B1E5-4531-9599-95940F31A9BD}" destId="{D7E2B25B-C451-434B-AAED-F39A3D70D309}" srcOrd="1" destOrd="0" presId="urn:microsoft.com/office/officeart/2005/8/layout/radial1"/>
    <dgm:cxn modelId="{332C9F14-A21B-4D29-B307-3D5F693940BA}" srcId="{7B954957-7501-4876-B75C-CCB9735A3AAF}" destId="{AA5EB335-B3DD-467D-A40A-AAE14C196F06}" srcOrd="0" destOrd="0" parTransId="{B3DD8F7E-C326-4222-8236-2C7A5B74E7D9}" sibTransId="{AD8AC349-1E75-446F-B195-99E10AA49537}"/>
    <dgm:cxn modelId="{03EA6388-C717-420F-8F27-879D22C7CEBA}" type="presOf" srcId="{AA5EB335-B3DD-467D-A40A-AAE14C196F06}" destId="{CE1C9B8B-012B-4E70-94F8-015588FB548D}" srcOrd="0" destOrd="0" presId="urn:microsoft.com/office/officeart/2005/8/layout/radial1"/>
    <dgm:cxn modelId="{67F0536C-0179-4F7F-AE3C-3E8C1495FB0A}" type="presOf" srcId="{8F80B2CA-A02D-4528-985B-EE802539810A}" destId="{93A0F9C5-9A3C-48C3-93F2-5EAB9D68749D}" srcOrd="0" destOrd="0" presId="urn:microsoft.com/office/officeart/2005/8/layout/radial1"/>
    <dgm:cxn modelId="{F8D030D3-8001-414C-889C-2234611433BA}" type="presOf" srcId="{ECCA62F0-2512-4A19-A604-794B8F9C0268}" destId="{5D951FD8-00A4-4578-A610-EF499ADB9669}" srcOrd="0" destOrd="0" presId="urn:microsoft.com/office/officeart/2005/8/layout/radial1"/>
    <dgm:cxn modelId="{6B622D4E-95FB-41C7-80E4-69D91DBC9D9D}" type="presOf" srcId="{BC5D2831-81EC-4506-B8B2-B8022F32D1FA}" destId="{2965BBA8-39CC-4F21-B8A3-A881BE3BE1E8}" srcOrd="1" destOrd="0" presId="urn:microsoft.com/office/officeart/2005/8/layout/radial1"/>
    <dgm:cxn modelId="{5A882270-453E-42E9-A823-578DD59BED7A}" srcId="{AA5EB335-B3DD-467D-A40A-AAE14C196F06}" destId="{42848189-0EE8-49B5-8AA3-6D53C2747812}" srcOrd="0" destOrd="0" parTransId="{BC5D2831-81EC-4506-B8B2-B8022F32D1FA}" sibTransId="{4851CB56-2FEE-4EE1-BD33-C04A1F25D4C4}"/>
    <dgm:cxn modelId="{DE097983-7030-4EE9-909E-7006EC435B88}" type="presOf" srcId="{7B954957-7501-4876-B75C-CCB9735A3AAF}" destId="{A1C65CAD-27A6-4225-8952-B2FB46ABC70F}" srcOrd="0" destOrd="0" presId="urn:microsoft.com/office/officeart/2005/8/layout/radial1"/>
    <dgm:cxn modelId="{CA22701A-701F-41B0-A253-3EA6F2EA7540}" type="presOf" srcId="{42848189-0EE8-49B5-8AA3-6D53C2747812}" destId="{DD994DD0-4F29-4983-A416-6B586ECCEDE2}" srcOrd="0" destOrd="0" presId="urn:microsoft.com/office/officeart/2005/8/layout/radial1"/>
    <dgm:cxn modelId="{409790C9-24DB-454F-A74F-3BE5C03C7085}" type="presParOf" srcId="{A1C65CAD-27A6-4225-8952-B2FB46ABC70F}" destId="{CE1C9B8B-012B-4E70-94F8-015588FB548D}" srcOrd="0" destOrd="0" presId="urn:microsoft.com/office/officeart/2005/8/layout/radial1"/>
    <dgm:cxn modelId="{554090E3-371A-4D4C-B2E5-43B69A01E7ED}" type="presParOf" srcId="{A1C65CAD-27A6-4225-8952-B2FB46ABC70F}" destId="{2EA58154-12E7-40D4-B284-6D455864CF92}" srcOrd="1" destOrd="0" presId="urn:microsoft.com/office/officeart/2005/8/layout/radial1"/>
    <dgm:cxn modelId="{FA9A7571-D799-441E-8902-B0BBCD00D075}" type="presParOf" srcId="{2EA58154-12E7-40D4-B284-6D455864CF92}" destId="{2965BBA8-39CC-4F21-B8A3-A881BE3BE1E8}" srcOrd="0" destOrd="0" presId="urn:microsoft.com/office/officeart/2005/8/layout/radial1"/>
    <dgm:cxn modelId="{144AA919-ED3D-4F1B-B1E9-10EB1087FD7C}" type="presParOf" srcId="{A1C65CAD-27A6-4225-8952-B2FB46ABC70F}" destId="{DD994DD0-4F29-4983-A416-6B586ECCEDE2}" srcOrd="2" destOrd="0" presId="urn:microsoft.com/office/officeart/2005/8/layout/radial1"/>
    <dgm:cxn modelId="{EFEF9B9D-CBE1-40ED-B0F2-BCC64E73E7E8}" type="presParOf" srcId="{A1C65CAD-27A6-4225-8952-B2FB46ABC70F}" destId="{BCAF92E8-8196-437D-9B90-5377751DBF49}" srcOrd="3" destOrd="0" presId="urn:microsoft.com/office/officeart/2005/8/layout/radial1"/>
    <dgm:cxn modelId="{253F66DA-50B7-4253-A66E-D53168411FD4}" type="presParOf" srcId="{BCAF92E8-8196-437D-9B90-5377751DBF49}" destId="{D7E2B25B-C451-434B-AAED-F39A3D70D309}" srcOrd="0" destOrd="0" presId="urn:microsoft.com/office/officeart/2005/8/layout/radial1"/>
    <dgm:cxn modelId="{EBCA2ED0-3026-4BD5-BFDE-50723E649C94}" type="presParOf" srcId="{A1C65CAD-27A6-4225-8952-B2FB46ABC70F}" destId="{6D3D58F7-DD5C-41D2-8E3D-5D051C1DED43}" srcOrd="4" destOrd="0" presId="urn:microsoft.com/office/officeart/2005/8/layout/radial1"/>
    <dgm:cxn modelId="{A49CA705-85F9-4B3A-9C1E-63256B91F21F}" type="presParOf" srcId="{A1C65CAD-27A6-4225-8952-B2FB46ABC70F}" destId="{5904541C-CBA4-4607-A64D-FC6E8B908766}" srcOrd="5" destOrd="0" presId="urn:microsoft.com/office/officeart/2005/8/layout/radial1"/>
    <dgm:cxn modelId="{C716378C-E576-4857-9FC6-E849A0179F6B}" type="presParOf" srcId="{5904541C-CBA4-4607-A64D-FC6E8B908766}" destId="{2357F990-6BD9-4DB1-BB47-91A72F22D9BA}" srcOrd="0" destOrd="0" presId="urn:microsoft.com/office/officeart/2005/8/layout/radial1"/>
    <dgm:cxn modelId="{86BD409A-FC81-4E9E-99B4-C8AF4671E356}" type="presParOf" srcId="{A1C65CAD-27A6-4225-8952-B2FB46ABC70F}" destId="{5D951FD8-00A4-4578-A610-EF499ADB9669}" srcOrd="6" destOrd="0" presId="urn:microsoft.com/office/officeart/2005/8/layout/radial1"/>
    <dgm:cxn modelId="{D3795F7B-8D48-4CC7-AC91-CDB8877E4E1A}" type="presParOf" srcId="{A1C65CAD-27A6-4225-8952-B2FB46ABC70F}" destId="{93A0F9C5-9A3C-48C3-93F2-5EAB9D68749D}" srcOrd="7" destOrd="0" presId="urn:microsoft.com/office/officeart/2005/8/layout/radial1"/>
    <dgm:cxn modelId="{14117288-3C4C-47FB-A550-9F74C7D38856}" type="presParOf" srcId="{93A0F9C5-9A3C-48C3-93F2-5EAB9D68749D}" destId="{691413EB-EEFA-48AF-B6A1-6D0D81C3DECF}" srcOrd="0" destOrd="0" presId="urn:microsoft.com/office/officeart/2005/8/layout/radial1"/>
    <dgm:cxn modelId="{9A109347-674C-46C0-A4E0-D3440137E7D0}" type="presParOf" srcId="{A1C65CAD-27A6-4225-8952-B2FB46ABC70F}" destId="{857AC777-0C32-4457-9244-B0F0E08E015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8E4388-5C6F-4DBE-8837-201D325FF027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98D54F-508A-4F2B-BDCF-B2606A6AC18D}">
      <dgm:prSet phldrT="[Text]"/>
      <dgm:spPr/>
      <dgm:t>
        <a:bodyPr/>
        <a:lstStyle/>
        <a:p>
          <a:r>
            <a:rPr lang="en-US"/>
            <a:t>Pesticides</a:t>
          </a:r>
        </a:p>
      </dgm:t>
    </dgm:pt>
    <dgm:pt modelId="{B00338D0-7EBF-4CB8-87D3-26B05F6D9335}" type="parTrans" cxnId="{A03680E8-1988-4D2B-97B9-00C6C8F5BA5F}">
      <dgm:prSet/>
      <dgm:spPr/>
      <dgm:t>
        <a:bodyPr/>
        <a:lstStyle/>
        <a:p>
          <a:endParaRPr lang="en-US"/>
        </a:p>
      </dgm:t>
    </dgm:pt>
    <dgm:pt modelId="{FFBF5000-BD2D-4003-863C-2F59674EC6A1}" type="sibTrans" cxnId="{A03680E8-1988-4D2B-97B9-00C6C8F5BA5F}">
      <dgm:prSet/>
      <dgm:spPr/>
      <dgm:t>
        <a:bodyPr/>
        <a:lstStyle/>
        <a:p>
          <a:endParaRPr lang="en-US"/>
        </a:p>
      </dgm:t>
    </dgm:pt>
    <dgm:pt modelId="{F092D3DD-FE42-4D42-B8A8-1BF11F67BD8A}">
      <dgm:prSet phldrT="[Text]"/>
      <dgm:spPr/>
      <dgm:t>
        <a:bodyPr/>
        <a:lstStyle/>
        <a:p>
          <a:r>
            <a:rPr lang="en-US"/>
            <a:t>Green revolution</a:t>
          </a:r>
        </a:p>
      </dgm:t>
    </dgm:pt>
    <dgm:pt modelId="{BAB1A13A-39CE-4632-B3E2-DA44A7CD61F8}" type="parTrans" cxnId="{695CBB0A-540E-4CC3-8CB0-BEE93F1DAE19}">
      <dgm:prSet/>
      <dgm:spPr/>
      <dgm:t>
        <a:bodyPr/>
        <a:lstStyle/>
        <a:p>
          <a:endParaRPr lang="en-US"/>
        </a:p>
      </dgm:t>
    </dgm:pt>
    <dgm:pt modelId="{FD4FF3E9-F22B-4B4D-92CC-63767CDFCA4C}" type="sibTrans" cxnId="{695CBB0A-540E-4CC3-8CB0-BEE93F1DAE19}">
      <dgm:prSet/>
      <dgm:spPr/>
      <dgm:t>
        <a:bodyPr/>
        <a:lstStyle/>
        <a:p>
          <a:endParaRPr lang="en-US"/>
        </a:p>
      </dgm:t>
    </dgm:pt>
    <dgm:pt modelId="{1B5A946B-742E-4A8A-8C02-EA14B736C46C}">
      <dgm:prSet phldrT="[Text]"/>
      <dgm:spPr/>
      <dgm:t>
        <a:bodyPr/>
        <a:lstStyle/>
        <a:p>
          <a:r>
            <a:rPr lang="en-US"/>
            <a:t>no more hunger</a:t>
          </a:r>
        </a:p>
      </dgm:t>
    </dgm:pt>
    <dgm:pt modelId="{665F4792-65D6-45D7-867B-F5D2DCE6C3EF}" type="parTrans" cxnId="{C7B10965-942A-444F-9FEB-69686657F54C}">
      <dgm:prSet/>
      <dgm:spPr/>
      <dgm:t>
        <a:bodyPr/>
        <a:lstStyle/>
        <a:p>
          <a:endParaRPr lang="en-US"/>
        </a:p>
      </dgm:t>
    </dgm:pt>
    <dgm:pt modelId="{1A72A839-C5CE-43DB-A244-29951DCE6E09}" type="sibTrans" cxnId="{C7B10965-942A-444F-9FEB-69686657F54C}">
      <dgm:prSet/>
      <dgm:spPr/>
      <dgm:t>
        <a:bodyPr/>
        <a:lstStyle/>
        <a:p>
          <a:endParaRPr lang="en-US"/>
        </a:p>
      </dgm:t>
    </dgm:pt>
    <dgm:pt modelId="{EC9A27CD-70E6-4A0D-8F96-29BD4B2AB8D0}">
      <dgm:prSet phldrT="[Text]"/>
      <dgm:spPr/>
      <dgm:t>
        <a:bodyPr/>
        <a:lstStyle/>
        <a:p>
          <a:r>
            <a:rPr lang="en-US"/>
            <a:t>endangered species</a:t>
          </a:r>
        </a:p>
      </dgm:t>
    </dgm:pt>
    <dgm:pt modelId="{00BB2C6D-EE55-40D9-99A5-99DF604BB4D8}" type="parTrans" cxnId="{6F413E77-763D-4238-985B-8538DC63FBCF}">
      <dgm:prSet/>
      <dgm:spPr/>
      <dgm:t>
        <a:bodyPr/>
        <a:lstStyle/>
        <a:p>
          <a:endParaRPr lang="en-US"/>
        </a:p>
      </dgm:t>
    </dgm:pt>
    <dgm:pt modelId="{FE29EDE3-1D9C-4ECB-A505-37AA914D74C6}" type="sibTrans" cxnId="{6F413E77-763D-4238-985B-8538DC63FBCF}">
      <dgm:prSet/>
      <dgm:spPr/>
      <dgm:t>
        <a:bodyPr/>
        <a:lstStyle/>
        <a:p>
          <a:endParaRPr lang="en-US"/>
        </a:p>
      </dgm:t>
    </dgm:pt>
    <dgm:pt modelId="{6F760963-D3CB-408D-9898-44E320026147}">
      <dgm:prSet phldrT="[Text]"/>
      <dgm:spPr/>
      <dgm:t>
        <a:bodyPr/>
        <a:lstStyle/>
        <a:p>
          <a:r>
            <a:rPr lang="en-US"/>
            <a:t>chemical companies</a:t>
          </a:r>
        </a:p>
      </dgm:t>
    </dgm:pt>
    <dgm:pt modelId="{9FC17120-FE88-4BEB-A48D-30C45ED809A1}" type="parTrans" cxnId="{3EFFE3AC-8721-4059-AADB-503F08098CA1}">
      <dgm:prSet/>
      <dgm:spPr/>
      <dgm:t>
        <a:bodyPr/>
        <a:lstStyle/>
        <a:p>
          <a:endParaRPr lang="en-US"/>
        </a:p>
      </dgm:t>
    </dgm:pt>
    <dgm:pt modelId="{C6471FB3-9C54-497A-84FA-03E30FEAAE65}" type="sibTrans" cxnId="{3EFFE3AC-8721-4059-AADB-503F08098CA1}">
      <dgm:prSet/>
      <dgm:spPr/>
      <dgm:t>
        <a:bodyPr/>
        <a:lstStyle/>
        <a:p>
          <a:endParaRPr lang="en-US"/>
        </a:p>
      </dgm:t>
    </dgm:pt>
    <dgm:pt modelId="{B5543131-B489-41FC-87C9-4EA109718392}" type="pres">
      <dgm:prSet presAssocID="{7A8E4388-5C6F-4DBE-8837-201D325FF02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0B6D6B-7287-43F3-8783-2B0D4E1719F6}" type="pres">
      <dgm:prSet presAssocID="{4298D54F-508A-4F2B-BDCF-B2606A6AC18D}" presName="centerShape" presStyleLbl="node0" presStyleIdx="0" presStyleCnt="1" custScaleX="215145" custScaleY="178910"/>
      <dgm:spPr/>
      <dgm:t>
        <a:bodyPr/>
        <a:lstStyle/>
        <a:p>
          <a:endParaRPr lang="en-US"/>
        </a:p>
      </dgm:t>
    </dgm:pt>
    <dgm:pt modelId="{C8CE7087-46BF-4DAE-B40F-A3919C8A871E}" type="pres">
      <dgm:prSet presAssocID="{BAB1A13A-39CE-4632-B3E2-DA44A7CD61F8}" presName="parTrans" presStyleLbl="sibTrans2D1" presStyleIdx="0" presStyleCnt="4"/>
      <dgm:spPr/>
      <dgm:t>
        <a:bodyPr/>
        <a:lstStyle/>
        <a:p>
          <a:endParaRPr lang="en-US"/>
        </a:p>
      </dgm:t>
    </dgm:pt>
    <dgm:pt modelId="{36CD25DA-1B9E-46D0-9604-5878E61F9805}" type="pres">
      <dgm:prSet presAssocID="{BAB1A13A-39CE-4632-B3E2-DA44A7CD61F8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CACCC26C-6A34-43CA-B62F-ACF12F26C8C1}" type="pres">
      <dgm:prSet presAssocID="{F092D3DD-FE42-4D42-B8A8-1BF11F67BD8A}" presName="node" presStyleLbl="node1" presStyleIdx="0" presStyleCnt="4" custScaleX="264968" custRadScaleRad="168704" custRadScaleInc="1244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C96C70-15F4-4718-BA0E-98D934DF0B38}" type="pres">
      <dgm:prSet presAssocID="{665F4792-65D6-45D7-867B-F5D2DCE6C3EF}" presName="parTrans" presStyleLbl="sibTrans2D1" presStyleIdx="1" presStyleCnt="4"/>
      <dgm:spPr/>
      <dgm:t>
        <a:bodyPr/>
        <a:lstStyle/>
        <a:p>
          <a:endParaRPr lang="en-US"/>
        </a:p>
      </dgm:t>
    </dgm:pt>
    <dgm:pt modelId="{1433E778-4011-448D-B542-209C208F6A05}" type="pres">
      <dgm:prSet presAssocID="{665F4792-65D6-45D7-867B-F5D2DCE6C3EF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8C8B0C1E-0DE8-455E-BC75-8A8C8358B459}" type="pres">
      <dgm:prSet presAssocID="{1B5A946B-742E-4A8A-8C02-EA14B736C46C}" presName="node" presStyleLbl="node1" presStyleIdx="1" presStyleCnt="4" custScaleX="227159" custScaleY="153998" custRadScaleRad="185224" custRadScaleInc="514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D1482F-8B83-4AE1-B2FA-8D2BE4C442AC}" type="pres">
      <dgm:prSet presAssocID="{00BB2C6D-EE55-40D9-99A5-99DF604BB4D8}" presName="parTrans" presStyleLbl="sibTrans2D1" presStyleIdx="2" presStyleCnt="4"/>
      <dgm:spPr/>
      <dgm:t>
        <a:bodyPr/>
        <a:lstStyle/>
        <a:p>
          <a:endParaRPr lang="en-US"/>
        </a:p>
      </dgm:t>
    </dgm:pt>
    <dgm:pt modelId="{ADB07505-5617-4148-9BE7-92E0A24BAAEB}" type="pres">
      <dgm:prSet presAssocID="{00BB2C6D-EE55-40D9-99A5-99DF604BB4D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9D607143-346F-40DD-8C60-B926693CD60D}" type="pres">
      <dgm:prSet presAssocID="{EC9A27CD-70E6-4A0D-8F96-29BD4B2AB8D0}" presName="node" presStyleLbl="node1" presStyleIdx="2" presStyleCnt="4" custScaleX="244754" custRadScaleRad="170148" custRadScaleInc="1330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BFAD99-DBB5-43A3-A85C-853D5DA118CE}" type="pres">
      <dgm:prSet presAssocID="{9FC17120-FE88-4BEB-A48D-30C45ED809A1}" presName="parTrans" presStyleLbl="sibTrans2D1" presStyleIdx="3" presStyleCnt="4"/>
      <dgm:spPr/>
      <dgm:t>
        <a:bodyPr/>
        <a:lstStyle/>
        <a:p>
          <a:endParaRPr lang="en-US"/>
        </a:p>
      </dgm:t>
    </dgm:pt>
    <dgm:pt modelId="{36C543F0-F4E5-4028-B4ED-757666329AA5}" type="pres">
      <dgm:prSet presAssocID="{9FC17120-FE88-4BEB-A48D-30C45ED809A1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716B5B96-A747-4DDD-8510-78020AAAFAF1}" type="pres">
      <dgm:prSet presAssocID="{6F760963-D3CB-408D-9898-44E320026147}" presName="node" presStyleLbl="node1" presStyleIdx="3" presStyleCnt="4" custScaleX="223681" custRadScaleRad="163931" custRadScaleInc="760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02A597-292A-4A97-8646-E7CAFFBD4375}" type="presOf" srcId="{00BB2C6D-EE55-40D9-99A5-99DF604BB4D8}" destId="{88D1482F-8B83-4AE1-B2FA-8D2BE4C442AC}" srcOrd="0" destOrd="0" presId="urn:microsoft.com/office/officeart/2005/8/layout/radial5"/>
    <dgm:cxn modelId="{C442B8AA-738E-47D6-A770-7BA372A259D2}" type="presOf" srcId="{BAB1A13A-39CE-4632-B3E2-DA44A7CD61F8}" destId="{C8CE7087-46BF-4DAE-B40F-A3919C8A871E}" srcOrd="0" destOrd="0" presId="urn:microsoft.com/office/officeart/2005/8/layout/radial5"/>
    <dgm:cxn modelId="{8E8FF8A4-553D-41EC-BD24-587C3FCA1917}" type="presOf" srcId="{665F4792-65D6-45D7-867B-F5D2DCE6C3EF}" destId="{93C96C70-15F4-4718-BA0E-98D934DF0B38}" srcOrd="0" destOrd="0" presId="urn:microsoft.com/office/officeart/2005/8/layout/radial5"/>
    <dgm:cxn modelId="{6F413E77-763D-4238-985B-8538DC63FBCF}" srcId="{4298D54F-508A-4F2B-BDCF-B2606A6AC18D}" destId="{EC9A27CD-70E6-4A0D-8F96-29BD4B2AB8D0}" srcOrd="2" destOrd="0" parTransId="{00BB2C6D-EE55-40D9-99A5-99DF604BB4D8}" sibTransId="{FE29EDE3-1D9C-4ECB-A505-37AA914D74C6}"/>
    <dgm:cxn modelId="{5E27B23D-3CCC-454C-9694-C88923CA9F7D}" type="presOf" srcId="{6F760963-D3CB-408D-9898-44E320026147}" destId="{716B5B96-A747-4DDD-8510-78020AAAFAF1}" srcOrd="0" destOrd="0" presId="urn:microsoft.com/office/officeart/2005/8/layout/radial5"/>
    <dgm:cxn modelId="{D942D366-84B0-4303-9DB4-DD4125C96F69}" type="presOf" srcId="{00BB2C6D-EE55-40D9-99A5-99DF604BB4D8}" destId="{ADB07505-5617-4148-9BE7-92E0A24BAAEB}" srcOrd="1" destOrd="0" presId="urn:microsoft.com/office/officeart/2005/8/layout/radial5"/>
    <dgm:cxn modelId="{C7B10965-942A-444F-9FEB-69686657F54C}" srcId="{4298D54F-508A-4F2B-BDCF-B2606A6AC18D}" destId="{1B5A946B-742E-4A8A-8C02-EA14B736C46C}" srcOrd="1" destOrd="0" parTransId="{665F4792-65D6-45D7-867B-F5D2DCE6C3EF}" sibTransId="{1A72A839-C5CE-43DB-A244-29951DCE6E09}"/>
    <dgm:cxn modelId="{2378885A-7BEB-411F-B24F-E3786F3FA97B}" type="presOf" srcId="{F092D3DD-FE42-4D42-B8A8-1BF11F67BD8A}" destId="{CACCC26C-6A34-43CA-B62F-ACF12F26C8C1}" srcOrd="0" destOrd="0" presId="urn:microsoft.com/office/officeart/2005/8/layout/radial5"/>
    <dgm:cxn modelId="{91356282-A715-437C-A769-0BCAE1407A72}" type="presOf" srcId="{4298D54F-508A-4F2B-BDCF-B2606A6AC18D}" destId="{6C0B6D6B-7287-43F3-8783-2B0D4E1719F6}" srcOrd="0" destOrd="0" presId="urn:microsoft.com/office/officeart/2005/8/layout/radial5"/>
    <dgm:cxn modelId="{603D4479-6639-4D2F-9F9E-313B2E1781F5}" type="presOf" srcId="{1B5A946B-742E-4A8A-8C02-EA14B736C46C}" destId="{8C8B0C1E-0DE8-455E-BC75-8A8C8358B459}" srcOrd="0" destOrd="0" presId="urn:microsoft.com/office/officeart/2005/8/layout/radial5"/>
    <dgm:cxn modelId="{3D0F9364-077C-4329-A88B-99648335CFF9}" type="presOf" srcId="{9FC17120-FE88-4BEB-A48D-30C45ED809A1}" destId="{8ABFAD99-DBB5-43A3-A85C-853D5DA118CE}" srcOrd="0" destOrd="0" presId="urn:microsoft.com/office/officeart/2005/8/layout/radial5"/>
    <dgm:cxn modelId="{695CBB0A-540E-4CC3-8CB0-BEE93F1DAE19}" srcId="{4298D54F-508A-4F2B-BDCF-B2606A6AC18D}" destId="{F092D3DD-FE42-4D42-B8A8-1BF11F67BD8A}" srcOrd="0" destOrd="0" parTransId="{BAB1A13A-39CE-4632-B3E2-DA44A7CD61F8}" sibTransId="{FD4FF3E9-F22B-4B4D-92CC-63767CDFCA4C}"/>
    <dgm:cxn modelId="{3EFFE3AC-8721-4059-AADB-503F08098CA1}" srcId="{4298D54F-508A-4F2B-BDCF-B2606A6AC18D}" destId="{6F760963-D3CB-408D-9898-44E320026147}" srcOrd="3" destOrd="0" parTransId="{9FC17120-FE88-4BEB-A48D-30C45ED809A1}" sibTransId="{C6471FB3-9C54-497A-84FA-03E30FEAAE65}"/>
    <dgm:cxn modelId="{A03680E8-1988-4D2B-97B9-00C6C8F5BA5F}" srcId="{7A8E4388-5C6F-4DBE-8837-201D325FF027}" destId="{4298D54F-508A-4F2B-BDCF-B2606A6AC18D}" srcOrd="0" destOrd="0" parTransId="{B00338D0-7EBF-4CB8-87D3-26B05F6D9335}" sibTransId="{FFBF5000-BD2D-4003-863C-2F59674EC6A1}"/>
    <dgm:cxn modelId="{55D419AA-7B6B-4171-A6E4-35B1B419DBA9}" type="presOf" srcId="{EC9A27CD-70E6-4A0D-8F96-29BD4B2AB8D0}" destId="{9D607143-346F-40DD-8C60-B926693CD60D}" srcOrd="0" destOrd="0" presId="urn:microsoft.com/office/officeart/2005/8/layout/radial5"/>
    <dgm:cxn modelId="{621B120D-36F4-4C0C-8D12-8DB123E50C48}" type="presOf" srcId="{BAB1A13A-39CE-4632-B3E2-DA44A7CD61F8}" destId="{36CD25DA-1B9E-46D0-9604-5878E61F9805}" srcOrd="1" destOrd="0" presId="urn:microsoft.com/office/officeart/2005/8/layout/radial5"/>
    <dgm:cxn modelId="{23496560-85C0-4147-AEF7-C7E8C99240BC}" type="presOf" srcId="{665F4792-65D6-45D7-867B-F5D2DCE6C3EF}" destId="{1433E778-4011-448D-B542-209C208F6A05}" srcOrd="1" destOrd="0" presId="urn:microsoft.com/office/officeart/2005/8/layout/radial5"/>
    <dgm:cxn modelId="{E741D41A-2342-42A4-AAB2-A84A9D3F712C}" type="presOf" srcId="{7A8E4388-5C6F-4DBE-8837-201D325FF027}" destId="{B5543131-B489-41FC-87C9-4EA109718392}" srcOrd="0" destOrd="0" presId="urn:microsoft.com/office/officeart/2005/8/layout/radial5"/>
    <dgm:cxn modelId="{B4E3D9BC-5FF4-4774-8379-71242664AA92}" type="presOf" srcId="{9FC17120-FE88-4BEB-A48D-30C45ED809A1}" destId="{36C543F0-F4E5-4028-B4ED-757666329AA5}" srcOrd="1" destOrd="0" presId="urn:microsoft.com/office/officeart/2005/8/layout/radial5"/>
    <dgm:cxn modelId="{41AD52B8-18F7-4969-B838-59FCA6C9F7D9}" type="presParOf" srcId="{B5543131-B489-41FC-87C9-4EA109718392}" destId="{6C0B6D6B-7287-43F3-8783-2B0D4E1719F6}" srcOrd="0" destOrd="0" presId="urn:microsoft.com/office/officeart/2005/8/layout/radial5"/>
    <dgm:cxn modelId="{0748CD38-CB54-40EA-AEAB-2DA57874EC62}" type="presParOf" srcId="{B5543131-B489-41FC-87C9-4EA109718392}" destId="{C8CE7087-46BF-4DAE-B40F-A3919C8A871E}" srcOrd="1" destOrd="0" presId="urn:microsoft.com/office/officeart/2005/8/layout/radial5"/>
    <dgm:cxn modelId="{7ABB7799-F8AE-43CC-B10F-1B7A3E5BD75C}" type="presParOf" srcId="{C8CE7087-46BF-4DAE-B40F-A3919C8A871E}" destId="{36CD25DA-1B9E-46D0-9604-5878E61F9805}" srcOrd="0" destOrd="0" presId="urn:microsoft.com/office/officeart/2005/8/layout/radial5"/>
    <dgm:cxn modelId="{AB3D88DF-F530-4DC9-A058-4B6AFE75D982}" type="presParOf" srcId="{B5543131-B489-41FC-87C9-4EA109718392}" destId="{CACCC26C-6A34-43CA-B62F-ACF12F26C8C1}" srcOrd="2" destOrd="0" presId="urn:microsoft.com/office/officeart/2005/8/layout/radial5"/>
    <dgm:cxn modelId="{30B3E9DD-2557-4A9C-92C6-7E33FE22CDF6}" type="presParOf" srcId="{B5543131-B489-41FC-87C9-4EA109718392}" destId="{93C96C70-15F4-4718-BA0E-98D934DF0B38}" srcOrd="3" destOrd="0" presId="urn:microsoft.com/office/officeart/2005/8/layout/radial5"/>
    <dgm:cxn modelId="{16890A1E-C085-49B2-AA31-6D0D277CA207}" type="presParOf" srcId="{93C96C70-15F4-4718-BA0E-98D934DF0B38}" destId="{1433E778-4011-448D-B542-209C208F6A05}" srcOrd="0" destOrd="0" presId="urn:microsoft.com/office/officeart/2005/8/layout/radial5"/>
    <dgm:cxn modelId="{920CFEB7-7AA7-482A-88CB-9B030A08CC4E}" type="presParOf" srcId="{B5543131-B489-41FC-87C9-4EA109718392}" destId="{8C8B0C1E-0DE8-455E-BC75-8A8C8358B459}" srcOrd="4" destOrd="0" presId="urn:microsoft.com/office/officeart/2005/8/layout/radial5"/>
    <dgm:cxn modelId="{2DCA441E-39FD-4913-9A7C-73B6DD504E30}" type="presParOf" srcId="{B5543131-B489-41FC-87C9-4EA109718392}" destId="{88D1482F-8B83-4AE1-B2FA-8D2BE4C442AC}" srcOrd="5" destOrd="0" presId="urn:microsoft.com/office/officeart/2005/8/layout/radial5"/>
    <dgm:cxn modelId="{E67B692A-1004-4902-934E-13767336CB37}" type="presParOf" srcId="{88D1482F-8B83-4AE1-B2FA-8D2BE4C442AC}" destId="{ADB07505-5617-4148-9BE7-92E0A24BAAEB}" srcOrd="0" destOrd="0" presId="urn:microsoft.com/office/officeart/2005/8/layout/radial5"/>
    <dgm:cxn modelId="{2D591905-C906-42D6-86B3-BB9716C7C984}" type="presParOf" srcId="{B5543131-B489-41FC-87C9-4EA109718392}" destId="{9D607143-346F-40DD-8C60-B926693CD60D}" srcOrd="6" destOrd="0" presId="urn:microsoft.com/office/officeart/2005/8/layout/radial5"/>
    <dgm:cxn modelId="{AB239303-B354-4765-AE9D-E479C504E81C}" type="presParOf" srcId="{B5543131-B489-41FC-87C9-4EA109718392}" destId="{8ABFAD99-DBB5-43A3-A85C-853D5DA118CE}" srcOrd="7" destOrd="0" presId="urn:microsoft.com/office/officeart/2005/8/layout/radial5"/>
    <dgm:cxn modelId="{F8795D50-9160-4443-9DBA-2B2D843D4468}" type="presParOf" srcId="{8ABFAD99-DBB5-43A3-A85C-853D5DA118CE}" destId="{36C543F0-F4E5-4028-B4ED-757666329AA5}" srcOrd="0" destOrd="0" presId="urn:microsoft.com/office/officeart/2005/8/layout/radial5"/>
    <dgm:cxn modelId="{D6EE1527-E9DB-49B8-BC44-4855BD4101D7}" type="presParOf" srcId="{B5543131-B489-41FC-87C9-4EA109718392}" destId="{716B5B96-A747-4DDD-8510-78020AAAFAF1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7D1714-45D8-43A9-8D66-B48516472068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56A34C-8500-4E47-8E12-4BBD4CD73BED}">
      <dgm:prSet phldrT="[Text]"/>
      <dgm:spPr/>
      <dgm:t>
        <a:bodyPr/>
        <a:lstStyle/>
        <a:p>
          <a:r>
            <a:rPr lang="en-US"/>
            <a:t>Candidate X</a:t>
          </a:r>
        </a:p>
      </dgm:t>
    </dgm:pt>
    <dgm:pt modelId="{B685BA88-90F2-4FAD-B6B1-5C19D81205B2}" type="parTrans" cxnId="{63BADB41-1EAD-4521-B002-1D868E3DCAA0}">
      <dgm:prSet/>
      <dgm:spPr/>
      <dgm:t>
        <a:bodyPr/>
        <a:lstStyle/>
        <a:p>
          <a:endParaRPr lang="en-US"/>
        </a:p>
      </dgm:t>
    </dgm:pt>
    <dgm:pt modelId="{43102AD0-2223-441B-BD14-64C5CF3CE2DD}" type="sibTrans" cxnId="{63BADB41-1EAD-4521-B002-1D868E3DCAA0}">
      <dgm:prSet/>
      <dgm:spPr/>
      <dgm:t>
        <a:bodyPr/>
        <a:lstStyle/>
        <a:p>
          <a:endParaRPr lang="en-US"/>
        </a:p>
      </dgm:t>
    </dgm:pt>
    <dgm:pt modelId="{D2C13A19-D5F4-43B6-ACB3-36C817F2081A}">
      <dgm:prSet phldrT="[Text]"/>
      <dgm:spPr/>
      <dgm:t>
        <a:bodyPr/>
        <a:lstStyle/>
        <a:p>
          <a:r>
            <a:rPr lang="en-US"/>
            <a:t>Good stand on taxes</a:t>
          </a:r>
        </a:p>
      </dgm:t>
    </dgm:pt>
    <dgm:pt modelId="{5E4AAF0C-A341-45F1-9911-F73FBE107384}" type="parTrans" cxnId="{F2D9DD1E-470D-498C-AB3A-123F1901EC43}">
      <dgm:prSet/>
      <dgm:spPr/>
      <dgm:t>
        <a:bodyPr/>
        <a:lstStyle/>
        <a:p>
          <a:endParaRPr lang="en-US"/>
        </a:p>
      </dgm:t>
    </dgm:pt>
    <dgm:pt modelId="{81606B1F-F37E-40A0-8786-38796C7F2830}" type="sibTrans" cxnId="{F2D9DD1E-470D-498C-AB3A-123F1901EC43}">
      <dgm:prSet/>
      <dgm:spPr/>
      <dgm:t>
        <a:bodyPr/>
        <a:lstStyle/>
        <a:p>
          <a:endParaRPr lang="en-US"/>
        </a:p>
      </dgm:t>
    </dgm:pt>
    <dgm:pt modelId="{4E3E18B8-6F60-4FAE-8C51-6BB2BFB4A2B6}">
      <dgm:prSet phldrT="[Text]"/>
      <dgm:spPr/>
      <dgm:t>
        <a:bodyPr/>
        <a:lstStyle/>
        <a:p>
          <a:r>
            <a:rPr lang="en-US"/>
            <a:t>Good stand on foreign policy</a:t>
          </a:r>
        </a:p>
      </dgm:t>
    </dgm:pt>
    <dgm:pt modelId="{0411E73B-5130-4395-9B3A-0B4C796606F4}" type="parTrans" cxnId="{C4C01775-235C-42AD-95DB-B5D660879E2D}">
      <dgm:prSet/>
      <dgm:spPr/>
      <dgm:t>
        <a:bodyPr/>
        <a:lstStyle/>
        <a:p>
          <a:endParaRPr lang="en-US"/>
        </a:p>
      </dgm:t>
    </dgm:pt>
    <dgm:pt modelId="{14F24FF0-3659-498C-B766-D21E69DC894C}" type="sibTrans" cxnId="{C4C01775-235C-42AD-95DB-B5D660879E2D}">
      <dgm:prSet/>
      <dgm:spPr/>
      <dgm:t>
        <a:bodyPr/>
        <a:lstStyle/>
        <a:p>
          <a:endParaRPr lang="en-US"/>
        </a:p>
      </dgm:t>
    </dgm:pt>
    <dgm:pt modelId="{980F5433-B268-4E66-B480-509CA80A3284}">
      <dgm:prSet phldrT="[Text]"/>
      <dgm:spPr/>
      <dgm:t>
        <a:bodyPr/>
        <a:lstStyle/>
        <a:p>
          <a:r>
            <a:rPr lang="en-US"/>
            <a:t>wrong part of the country</a:t>
          </a:r>
        </a:p>
      </dgm:t>
    </dgm:pt>
    <dgm:pt modelId="{D0D68D24-67D4-4F36-9764-B30D56BB6D49}" type="parTrans" cxnId="{5FC2A0F6-85D0-473E-AC23-EE3CED21969B}">
      <dgm:prSet/>
      <dgm:spPr/>
      <dgm:t>
        <a:bodyPr/>
        <a:lstStyle/>
        <a:p>
          <a:endParaRPr lang="en-US"/>
        </a:p>
      </dgm:t>
    </dgm:pt>
    <dgm:pt modelId="{36C777AB-4109-440D-8BE0-EFDA973E89FE}" type="sibTrans" cxnId="{5FC2A0F6-85D0-473E-AC23-EE3CED21969B}">
      <dgm:prSet/>
      <dgm:spPr/>
      <dgm:t>
        <a:bodyPr/>
        <a:lstStyle/>
        <a:p>
          <a:endParaRPr lang="en-US"/>
        </a:p>
      </dgm:t>
    </dgm:pt>
    <dgm:pt modelId="{8F655410-6963-4078-9D1A-1AB948A28AED}">
      <dgm:prSet phldrT="[Text]"/>
      <dgm:spPr/>
      <dgm:t>
        <a:bodyPr/>
        <a:lstStyle/>
        <a:p>
          <a:r>
            <a:rPr lang="en-US"/>
            <a:t>Can't trust them</a:t>
          </a:r>
        </a:p>
      </dgm:t>
    </dgm:pt>
    <dgm:pt modelId="{5FCF2EE0-16E6-484B-B4C4-88BDC1A37DBF}" type="parTrans" cxnId="{9092535D-B904-4887-9406-1DAB25181AAA}">
      <dgm:prSet/>
      <dgm:spPr/>
      <dgm:t>
        <a:bodyPr/>
        <a:lstStyle/>
        <a:p>
          <a:endParaRPr lang="en-US"/>
        </a:p>
      </dgm:t>
    </dgm:pt>
    <dgm:pt modelId="{A2E6DB50-F40B-4E86-BE0E-A291DDA98669}" type="sibTrans" cxnId="{9092535D-B904-4887-9406-1DAB25181AAA}">
      <dgm:prSet/>
      <dgm:spPr/>
      <dgm:t>
        <a:bodyPr/>
        <a:lstStyle/>
        <a:p>
          <a:endParaRPr lang="en-US"/>
        </a:p>
      </dgm:t>
    </dgm:pt>
    <dgm:pt modelId="{54456AEF-EA8D-4F9E-B67E-9B5E36ED79F7}" type="pres">
      <dgm:prSet presAssocID="{B27D1714-45D8-43A9-8D66-B4851647206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BB9472-5786-4475-8683-CBFC1BD28B53}" type="pres">
      <dgm:prSet presAssocID="{F856A34C-8500-4E47-8E12-4BBD4CD73BED}" presName="centerShape" presStyleLbl="node0" presStyleIdx="0" presStyleCnt="1" custScaleX="179211" custScaleY="179211"/>
      <dgm:spPr/>
      <dgm:t>
        <a:bodyPr/>
        <a:lstStyle/>
        <a:p>
          <a:endParaRPr lang="en-US"/>
        </a:p>
      </dgm:t>
    </dgm:pt>
    <dgm:pt modelId="{C7B7BA49-A7F4-41E0-974E-BAA943C824C2}" type="pres">
      <dgm:prSet presAssocID="{5E4AAF0C-A341-45F1-9911-F73FBE107384}" presName="Name9" presStyleLbl="parChTrans1D2" presStyleIdx="0" presStyleCnt="4"/>
      <dgm:spPr/>
      <dgm:t>
        <a:bodyPr/>
        <a:lstStyle/>
        <a:p>
          <a:endParaRPr lang="en-US"/>
        </a:p>
      </dgm:t>
    </dgm:pt>
    <dgm:pt modelId="{2C39226B-CB91-4D08-9509-F9924B10A6E8}" type="pres">
      <dgm:prSet presAssocID="{5E4AAF0C-A341-45F1-9911-F73FBE107384}" presName="connTx" presStyleLbl="parChTrans1D2" presStyleIdx="0" presStyleCnt="4"/>
      <dgm:spPr/>
      <dgm:t>
        <a:bodyPr/>
        <a:lstStyle/>
        <a:p>
          <a:endParaRPr lang="en-US"/>
        </a:p>
      </dgm:t>
    </dgm:pt>
    <dgm:pt modelId="{5A2ED0D7-F38F-4527-A53C-9881DBDB0280}" type="pres">
      <dgm:prSet presAssocID="{D2C13A19-D5F4-43B6-ACB3-36C817F2081A}" presName="node" presStyleLbl="node1" presStyleIdx="0" presStyleCnt="4" custScaleX="212908" custScaleY="194842" custRadScaleRad="188033" custRadScaleInc="1309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F38F72-815D-4DC7-AF08-A2CC0544C350}" type="pres">
      <dgm:prSet presAssocID="{0411E73B-5130-4395-9B3A-0B4C796606F4}" presName="Name9" presStyleLbl="parChTrans1D2" presStyleIdx="1" presStyleCnt="4"/>
      <dgm:spPr/>
      <dgm:t>
        <a:bodyPr/>
        <a:lstStyle/>
        <a:p>
          <a:endParaRPr lang="en-US"/>
        </a:p>
      </dgm:t>
    </dgm:pt>
    <dgm:pt modelId="{C3C8528F-9885-4967-8CCC-3F1D6FFBC5BB}" type="pres">
      <dgm:prSet presAssocID="{0411E73B-5130-4395-9B3A-0B4C796606F4}" presName="connTx" presStyleLbl="parChTrans1D2" presStyleIdx="1" presStyleCnt="4"/>
      <dgm:spPr/>
      <dgm:t>
        <a:bodyPr/>
        <a:lstStyle/>
        <a:p>
          <a:endParaRPr lang="en-US"/>
        </a:p>
      </dgm:t>
    </dgm:pt>
    <dgm:pt modelId="{8DE33C15-4E13-4F02-AC98-43FCC0562936}" type="pres">
      <dgm:prSet presAssocID="{4E3E18B8-6F60-4FAE-8C51-6BB2BFB4A2B6}" presName="node" presStyleLbl="node1" presStyleIdx="1" presStyleCnt="4" custScaleX="264111" custRadScaleRad="210679" custRadScaleInc="57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914B4-E54E-42FB-95B8-4BC363BD0C6E}" type="pres">
      <dgm:prSet presAssocID="{D0D68D24-67D4-4F36-9764-B30D56BB6D49}" presName="Name9" presStyleLbl="parChTrans1D2" presStyleIdx="2" presStyleCnt="4"/>
      <dgm:spPr/>
      <dgm:t>
        <a:bodyPr/>
        <a:lstStyle/>
        <a:p>
          <a:endParaRPr lang="en-US"/>
        </a:p>
      </dgm:t>
    </dgm:pt>
    <dgm:pt modelId="{991EC5B7-75E4-48D8-AFA1-BC0D64A13C31}" type="pres">
      <dgm:prSet presAssocID="{D0D68D24-67D4-4F36-9764-B30D56BB6D49}" presName="connTx" presStyleLbl="parChTrans1D2" presStyleIdx="2" presStyleCnt="4"/>
      <dgm:spPr/>
      <dgm:t>
        <a:bodyPr/>
        <a:lstStyle/>
        <a:p>
          <a:endParaRPr lang="en-US"/>
        </a:p>
      </dgm:t>
    </dgm:pt>
    <dgm:pt modelId="{56AE50AE-F0ED-49F7-8037-422EBFDCAFFE}" type="pres">
      <dgm:prSet presAssocID="{980F5433-B268-4E66-B480-509CA80A3284}" presName="node" presStyleLbl="node1" presStyleIdx="2" presStyleCnt="4" custScaleX="209564" custRadScaleRad="196572" custRadScaleInc="140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864BED-3D33-4AAB-9A03-78209F302901}" type="pres">
      <dgm:prSet presAssocID="{5FCF2EE0-16E6-484B-B4C4-88BDC1A37DBF}" presName="Name9" presStyleLbl="parChTrans1D2" presStyleIdx="3" presStyleCnt="4"/>
      <dgm:spPr/>
      <dgm:t>
        <a:bodyPr/>
        <a:lstStyle/>
        <a:p>
          <a:endParaRPr lang="en-US"/>
        </a:p>
      </dgm:t>
    </dgm:pt>
    <dgm:pt modelId="{36142761-44C7-4F02-A297-2093BD3E0902}" type="pres">
      <dgm:prSet presAssocID="{5FCF2EE0-16E6-484B-B4C4-88BDC1A37DBF}" presName="connTx" presStyleLbl="parChTrans1D2" presStyleIdx="3" presStyleCnt="4"/>
      <dgm:spPr/>
      <dgm:t>
        <a:bodyPr/>
        <a:lstStyle/>
        <a:p>
          <a:endParaRPr lang="en-US"/>
        </a:p>
      </dgm:t>
    </dgm:pt>
    <dgm:pt modelId="{31248397-5212-466E-ADEE-4BA5B3A32F55}" type="pres">
      <dgm:prSet presAssocID="{8F655410-6963-4078-9D1A-1AB948A28AED}" presName="node" presStyleLbl="node1" presStyleIdx="3" presStyleCnt="4" custScaleX="331383" custRadScaleRad="201561" custRadScaleInc="571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0C84E0-4CBE-4629-BB4E-96EC11FDD19D}" type="presOf" srcId="{4E3E18B8-6F60-4FAE-8C51-6BB2BFB4A2B6}" destId="{8DE33C15-4E13-4F02-AC98-43FCC0562936}" srcOrd="0" destOrd="0" presId="urn:microsoft.com/office/officeart/2005/8/layout/radial1"/>
    <dgm:cxn modelId="{C4C01775-235C-42AD-95DB-B5D660879E2D}" srcId="{F856A34C-8500-4E47-8E12-4BBD4CD73BED}" destId="{4E3E18B8-6F60-4FAE-8C51-6BB2BFB4A2B6}" srcOrd="1" destOrd="0" parTransId="{0411E73B-5130-4395-9B3A-0B4C796606F4}" sibTransId="{14F24FF0-3659-498C-B766-D21E69DC894C}"/>
    <dgm:cxn modelId="{9092535D-B904-4887-9406-1DAB25181AAA}" srcId="{F856A34C-8500-4E47-8E12-4BBD4CD73BED}" destId="{8F655410-6963-4078-9D1A-1AB948A28AED}" srcOrd="3" destOrd="0" parTransId="{5FCF2EE0-16E6-484B-B4C4-88BDC1A37DBF}" sibTransId="{A2E6DB50-F40B-4E86-BE0E-A291DDA98669}"/>
    <dgm:cxn modelId="{B36DAA5D-B92A-4E5F-93E2-9CCFDE364DDD}" type="presOf" srcId="{D0D68D24-67D4-4F36-9764-B30D56BB6D49}" destId="{991EC5B7-75E4-48D8-AFA1-BC0D64A13C31}" srcOrd="1" destOrd="0" presId="urn:microsoft.com/office/officeart/2005/8/layout/radial1"/>
    <dgm:cxn modelId="{F3612785-9458-44E2-AEAC-C6747F5D5C28}" type="presOf" srcId="{980F5433-B268-4E66-B480-509CA80A3284}" destId="{56AE50AE-F0ED-49F7-8037-422EBFDCAFFE}" srcOrd="0" destOrd="0" presId="urn:microsoft.com/office/officeart/2005/8/layout/radial1"/>
    <dgm:cxn modelId="{BAFD1738-98D4-4F4E-8A56-CAA334B6973F}" type="presOf" srcId="{0411E73B-5130-4395-9B3A-0B4C796606F4}" destId="{69F38F72-815D-4DC7-AF08-A2CC0544C350}" srcOrd="0" destOrd="0" presId="urn:microsoft.com/office/officeart/2005/8/layout/radial1"/>
    <dgm:cxn modelId="{B571662F-4DA6-459F-8D9D-021DBEDEE2EA}" type="presOf" srcId="{5E4AAF0C-A341-45F1-9911-F73FBE107384}" destId="{2C39226B-CB91-4D08-9509-F9924B10A6E8}" srcOrd="1" destOrd="0" presId="urn:microsoft.com/office/officeart/2005/8/layout/radial1"/>
    <dgm:cxn modelId="{63BADB41-1EAD-4521-B002-1D868E3DCAA0}" srcId="{B27D1714-45D8-43A9-8D66-B48516472068}" destId="{F856A34C-8500-4E47-8E12-4BBD4CD73BED}" srcOrd="0" destOrd="0" parTransId="{B685BA88-90F2-4FAD-B6B1-5C19D81205B2}" sibTransId="{43102AD0-2223-441B-BD14-64C5CF3CE2DD}"/>
    <dgm:cxn modelId="{F8434A1A-8BA2-4F6A-A1D3-4A954B0D194D}" type="presOf" srcId="{5FCF2EE0-16E6-484B-B4C4-88BDC1A37DBF}" destId="{1E864BED-3D33-4AAB-9A03-78209F302901}" srcOrd="0" destOrd="0" presId="urn:microsoft.com/office/officeart/2005/8/layout/radial1"/>
    <dgm:cxn modelId="{8DFCD4D6-5CC6-4972-953D-56E3DB70EACE}" type="presOf" srcId="{B27D1714-45D8-43A9-8D66-B48516472068}" destId="{54456AEF-EA8D-4F9E-B67E-9B5E36ED79F7}" srcOrd="0" destOrd="0" presId="urn:microsoft.com/office/officeart/2005/8/layout/radial1"/>
    <dgm:cxn modelId="{27B9E8DF-5A79-48ED-B4EA-11B7FBC7A0FC}" type="presOf" srcId="{5FCF2EE0-16E6-484B-B4C4-88BDC1A37DBF}" destId="{36142761-44C7-4F02-A297-2093BD3E0902}" srcOrd="1" destOrd="0" presId="urn:microsoft.com/office/officeart/2005/8/layout/radial1"/>
    <dgm:cxn modelId="{249468E6-BFC7-46F6-98AF-CFFAEDA6B340}" type="presOf" srcId="{0411E73B-5130-4395-9B3A-0B4C796606F4}" destId="{C3C8528F-9885-4967-8CCC-3F1D6FFBC5BB}" srcOrd="1" destOrd="0" presId="urn:microsoft.com/office/officeart/2005/8/layout/radial1"/>
    <dgm:cxn modelId="{F2D9DD1E-470D-498C-AB3A-123F1901EC43}" srcId="{F856A34C-8500-4E47-8E12-4BBD4CD73BED}" destId="{D2C13A19-D5F4-43B6-ACB3-36C817F2081A}" srcOrd="0" destOrd="0" parTransId="{5E4AAF0C-A341-45F1-9911-F73FBE107384}" sibTransId="{81606B1F-F37E-40A0-8786-38796C7F2830}"/>
    <dgm:cxn modelId="{5FC2A0F6-85D0-473E-AC23-EE3CED21969B}" srcId="{F856A34C-8500-4E47-8E12-4BBD4CD73BED}" destId="{980F5433-B268-4E66-B480-509CA80A3284}" srcOrd="2" destOrd="0" parTransId="{D0D68D24-67D4-4F36-9764-B30D56BB6D49}" sibTransId="{36C777AB-4109-440D-8BE0-EFDA973E89FE}"/>
    <dgm:cxn modelId="{100B42CB-41B3-43E3-BD64-2A1AE23A5B59}" type="presOf" srcId="{F856A34C-8500-4E47-8E12-4BBD4CD73BED}" destId="{19BB9472-5786-4475-8683-CBFC1BD28B53}" srcOrd="0" destOrd="0" presId="urn:microsoft.com/office/officeart/2005/8/layout/radial1"/>
    <dgm:cxn modelId="{624DF68A-7B64-4BD7-ACEE-B5F1396C8577}" type="presOf" srcId="{5E4AAF0C-A341-45F1-9911-F73FBE107384}" destId="{C7B7BA49-A7F4-41E0-974E-BAA943C824C2}" srcOrd="0" destOrd="0" presId="urn:microsoft.com/office/officeart/2005/8/layout/radial1"/>
    <dgm:cxn modelId="{97494434-49E8-46C1-B659-2B6925B4C553}" type="presOf" srcId="{D2C13A19-D5F4-43B6-ACB3-36C817F2081A}" destId="{5A2ED0D7-F38F-4527-A53C-9881DBDB0280}" srcOrd="0" destOrd="0" presId="urn:microsoft.com/office/officeart/2005/8/layout/radial1"/>
    <dgm:cxn modelId="{BAD6EFC6-93CE-4405-B295-A87975D0C2C5}" type="presOf" srcId="{8F655410-6963-4078-9D1A-1AB948A28AED}" destId="{31248397-5212-466E-ADEE-4BA5B3A32F55}" srcOrd="0" destOrd="0" presId="urn:microsoft.com/office/officeart/2005/8/layout/radial1"/>
    <dgm:cxn modelId="{96090A3C-9B9E-4E01-9CB7-171AA3F63868}" type="presOf" srcId="{D0D68D24-67D4-4F36-9764-B30D56BB6D49}" destId="{EAB914B4-E54E-42FB-95B8-4BC363BD0C6E}" srcOrd="0" destOrd="0" presId="urn:microsoft.com/office/officeart/2005/8/layout/radial1"/>
    <dgm:cxn modelId="{BC23A476-8062-463A-8172-BB16617B9C34}" type="presParOf" srcId="{54456AEF-EA8D-4F9E-B67E-9B5E36ED79F7}" destId="{19BB9472-5786-4475-8683-CBFC1BD28B53}" srcOrd="0" destOrd="0" presId="urn:microsoft.com/office/officeart/2005/8/layout/radial1"/>
    <dgm:cxn modelId="{ED012CC2-4DD7-4C60-897B-87566BCFF01C}" type="presParOf" srcId="{54456AEF-EA8D-4F9E-B67E-9B5E36ED79F7}" destId="{C7B7BA49-A7F4-41E0-974E-BAA943C824C2}" srcOrd="1" destOrd="0" presId="urn:microsoft.com/office/officeart/2005/8/layout/radial1"/>
    <dgm:cxn modelId="{116B1610-0008-483E-8B04-26A641C6A9F6}" type="presParOf" srcId="{C7B7BA49-A7F4-41E0-974E-BAA943C824C2}" destId="{2C39226B-CB91-4D08-9509-F9924B10A6E8}" srcOrd="0" destOrd="0" presId="urn:microsoft.com/office/officeart/2005/8/layout/radial1"/>
    <dgm:cxn modelId="{B73CAD7A-0931-4E47-AD4D-9F8C72BC2E3F}" type="presParOf" srcId="{54456AEF-EA8D-4F9E-B67E-9B5E36ED79F7}" destId="{5A2ED0D7-F38F-4527-A53C-9881DBDB0280}" srcOrd="2" destOrd="0" presId="urn:microsoft.com/office/officeart/2005/8/layout/radial1"/>
    <dgm:cxn modelId="{1BD8B098-CED8-4761-9E72-B4D75CD4F2A1}" type="presParOf" srcId="{54456AEF-EA8D-4F9E-B67E-9B5E36ED79F7}" destId="{69F38F72-815D-4DC7-AF08-A2CC0544C350}" srcOrd="3" destOrd="0" presId="urn:microsoft.com/office/officeart/2005/8/layout/radial1"/>
    <dgm:cxn modelId="{09AA3D39-7344-4D18-B6B7-80967332F765}" type="presParOf" srcId="{69F38F72-815D-4DC7-AF08-A2CC0544C350}" destId="{C3C8528F-9885-4967-8CCC-3F1D6FFBC5BB}" srcOrd="0" destOrd="0" presId="urn:microsoft.com/office/officeart/2005/8/layout/radial1"/>
    <dgm:cxn modelId="{65678344-D8A0-4C8F-B872-92E6839E0810}" type="presParOf" srcId="{54456AEF-EA8D-4F9E-B67E-9B5E36ED79F7}" destId="{8DE33C15-4E13-4F02-AC98-43FCC0562936}" srcOrd="4" destOrd="0" presId="urn:microsoft.com/office/officeart/2005/8/layout/radial1"/>
    <dgm:cxn modelId="{125A9560-63A6-4008-A33E-1708CB9789E2}" type="presParOf" srcId="{54456AEF-EA8D-4F9E-B67E-9B5E36ED79F7}" destId="{EAB914B4-E54E-42FB-95B8-4BC363BD0C6E}" srcOrd="5" destOrd="0" presId="urn:microsoft.com/office/officeart/2005/8/layout/radial1"/>
    <dgm:cxn modelId="{0697AAA7-69F7-45BA-AA63-DF4A5719C522}" type="presParOf" srcId="{EAB914B4-E54E-42FB-95B8-4BC363BD0C6E}" destId="{991EC5B7-75E4-48D8-AFA1-BC0D64A13C31}" srcOrd="0" destOrd="0" presId="urn:microsoft.com/office/officeart/2005/8/layout/radial1"/>
    <dgm:cxn modelId="{A9CC39A0-C698-4849-9F2B-59EBC0331EFE}" type="presParOf" srcId="{54456AEF-EA8D-4F9E-B67E-9B5E36ED79F7}" destId="{56AE50AE-F0ED-49F7-8037-422EBFDCAFFE}" srcOrd="6" destOrd="0" presId="urn:microsoft.com/office/officeart/2005/8/layout/radial1"/>
    <dgm:cxn modelId="{C00D6932-5DD2-4160-BB25-365BF4983C70}" type="presParOf" srcId="{54456AEF-EA8D-4F9E-B67E-9B5E36ED79F7}" destId="{1E864BED-3D33-4AAB-9A03-78209F302901}" srcOrd="7" destOrd="0" presId="urn:microsoft.com/office/officeart/2005/8/layout/radial1"/>
    <dgm:cxn modelId="{513483B0-1736-4300-B12C-8A05E9857025}" type="presParOf" srcId="{1E864BED-3D33-4AAB-9A03-78209F302901}" destId="{36142761-44C7-4F02-A297-2093BD3E0902}" srcOrd="0" destOrd="0" presId="urn:microsoft.com/office/officeart/2005/8/layout/radial1"/>
    <dgm:cxn modelId="{48DDDAD0-4175-498B-AC4D-2F12CC2C01C2}" type="presParOf" srcId="{54456AEF-EA8D-4F9E-B67E-9B5E36ED79F7}" destId="{31248397-5212-466E-ADEE-4BA5B3A32F55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470E29-7CF5-4BD4-8C3E-099384C2D830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1F8740-671F-45C6-A665-546C02D1BB1C}">
      <dgm:prSet phldrT="[Text]"/>
      <dgm:spPr/>
      <dgm:t>
        <a:bodyPr/>
        <a:lstStyle/>
        <a:p>
          <a:r>
            <a:rPr lang="en-US"/>
            <a:t>The Poor</a:t>
          </a:r>
        </a:p>
      </dgm:t>
    </dgm:pt>
    <dgm:pt modelId="{E423A789-73C3-44F8-B1FF-0ABB3F51C09F}" type="parTrans" cxnId="{E5D7BEDC-68CD-403B-9761-31C2E74476DA}">
      <dgm:prSet/>
      <dgm:spPr/>
      <dgm:t>
        <a:bodyPr/>
        <a:lstStyle/>
        <a:p>
          <a:endParaRPr lang="en-US"/>
        </a:p>
      </dgm:t>
    </dgm:pt>
    <dgm:pt modelId="{382DEB16-C116-458E-8B41-DA9F8765C87D}" type="sibTrans" cxnId="{E5D7BEDC-68CD-403B-9761-31C2E74476DA}">
      <dgm:prSet/>
      <dgm:spPr/>
      <dgm:t>
        <a:bodyPr/>
        <a:lstStyle/>
        <a:p>
          <a:endParaRPr lang="en-US"/>
        </a:p>
      </dgm:t>
    </dgm:pt>
    <dgm:pt modelId="{6290AAE1-7A38-4B76-99BE-C4AD1A18DE4A}">
      <dgm:prSet phldrT="[Text]"/>
      <dgm:spPr/>
      <dgm:t>
        <a:bodyPr/>
        <a:lstStyle/>
        <a:p>
          <a:r>
            <a:rPr lang="en-US"/>
            <a:t>A</a:t>
          </a:r>
        </a:p>
      </dgm:t>
    </dgm:pt>
    <dgm:pt modelId="{170351F6-E952-4433-BF8B-B17E8E1C2F5F}" type="parTrans" cxnId="{134DAEFB-9D7A-4336-8C62-DFFEF0283EEA}">
      <dgm:prSet/>
      <dgm:spPr/>
      <dgm:t>
        <a:bodyPr/>
        <a:lstStyle/>
        <a:p>
          <a:endParaRPr lang="en-US"/>
        </a:p>
      </dgm:t>
    </dgm:pt>
    <dgm:pt modelId="{E0BBD451-4C2A-4E25-89D6-EB3498E97BE9}" type="sibTrans" cxnId="{134DAEFB-9D7A-4336-8C62-DFFEF0283EEA}">
      <dgm:prSet/>
      <dgm:spPr/>
      <dgm:t>
        <a:bodyPr/>
        <a:lstStyle/>
        <a:p>
          <a:endParaRPr lang="en-US"/>
        </a:p>
      </dgm:t>
    </dgm:pt>
    <dgm:pt modelId="{3230A35A-7134-4A78-BCE0-C9A0B875378A}">
      <dgm:prSet phldrT="[Text]"/>
      <dgm:spPr/>
      <dgm:t>
        <a:bodyPr/>
        <a:lstStyle/>
        <a:p>
          <a:r>
            <a:rPr lang="en-US"/>
            <a:t>B</a:t>
          </a:r>
        </a:p>
      </dgm:t>
    </dgm:pt>
    <dgm:pt modelId="{056AEFD2-83C3-4238-929D-CF7FE5B28AB6}" type="parTrans" cxnId="{AB31222E-E27B-4F9B-B920-23761EDF90B4}">
      <dgm:prSet/>
      <dgm:spPr/>
      <dgm:t>
        <a:bodyPr/>
        <a:lstStyle/>
        <a:p>
          <a:endParaRPr lang="en-US"/>
        </a:p>
      </dgm:t>
    </dgm:pt>
    <dgm:pt modelId="{790108C7-AB72-47DA-9E85-2EF4C00FB7BA}" type="sibTrans" cxnId="{AB31222E-E27B-4F9B-B920-23761EDF90B4}">
      <dgm:prSet/>
      <dgm:spPr/>
      <dgm:t>
        <a:bodyPr/>
        <a:lstStyle/>
        <a:p>
          <a:endParaRPr lang="en-US"/>
        </a:p>
      </dgm:t>
    </dgm:pt>
    <dgm:pt modelId="{C3B89114-E33A-4C50-8CB0-30D23E964ABC}">
      <dgm:prSet phldrT="[Text]"/>
      <dgm:spPr/>
      <dgm:t>
        <a:bodyPr/>
        <a:lstStyle/>
        <a:p>
          <a:r>
            <a:rPr lang="en-US"/>
            <a:t>D</a:t>
          </a:r>
        </a:p>
      </dgm:t>
    </dgm:pt>
    <dgm:pt modelId="{0C45BB8C-3B0E-44C3-BF72-0C4EF168B1AB}" type="parTrans" cxnId="{968C036C-2DAF-4449-BD46-30C8FECFD56D}">
      <dgm:prSet/>
      <dgm:spPr/>
      <dgm:t>
        <a:bodyPr/>
        <a:lstStyle/>
        <a:p>
          <a:endParaRPr lang="en-US"/>
        </a:p>
      </dgm:t>
    </dgm:pt>
    <dgm:pt modelId="{CE071DD6-4355-482F-ABC4-18189D075539}" type="sibTrans" cxnId="{968C036C-2DAF-4449-BD46-30C8FECFD56D}">
      <dgm:prSet/>
      <dgm:spPr/>
      <dgm:t>
        <a:bodyPr/>
        <a:lstStyle/>
        <a:p>
          <a:endParaRPr lang="en-US"/>
        </a:p>
      </dgm:t>
    </dgm:pt>
    <dgm:pt modelId="{50C95B16-B05B-4A5E-8198-BEC77C6B4C3E}">
      <dgm:prSet phldrT="[Text]"/>
      <dgm:spPr/>
      <dgm:t>
        <a:bodyPr/>
        <a:lstStyle/>
        <a:p>
          <a:r>
            <a:rPr lang="en-US"/>
            <a:t>C</a:t>
          </a:r>
        </a:p>
      </dgm:t>
    </dgm:pt>
    <dgm:pt modelId="{6ED50C11-850E-4BCF-B241-16A8FED13089}" type="parTrans" cxnId="{EAA839C9-D114-4BB4-8415-5E9A062D3D74}">
      <dgm:prSet/>
      <dgm:spPr/>
      <dgm:t>
        <a:bodyPr/>
        <a:lstStyle/>
        <a:p>
          <a:endParaRPr lang="en-US"/>
        </a:p>
      </dgm:t>
    </dgm:pt>
    <dgm:pt modelId="{0F0910A0-EAC6-409D-8EAE-88B999D2249A}" type="sibTrans" cxnId="{EAA839C9-D114-4BB4-8415-5E9A062D3D74}">
      <dgm:prSet/>
      <dgm:spPr/>
      <dgm:t>
        <a:bodyPr/>
        <a:lstStyle/>
        <a:p>
          <a:endParaRPr lang="en-US"/>
        </a:p>
      </dgm:t>
    </dgm:pt>
    <dgm:pt modelId="{6D8C9C7F-23E8-42EA-9886-3C7DFC5FD356}" type="pres">
      <dgm:prSet presAssocID="{CF470E29-7CF5-4BD4-8C3E-099384C2D83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1B3F01-7EBC-4C29-B6DA-A60A91748343}" type="pres">
      <dgm:prSet presAssocID="{A31F8740-671F-45C6-A665-546C02D1BB1C}" presName="centerShape" presStyleLbl="node0" presStyleIdx="0" presStyleCnt="1" custScaleX="308899" custScaleY="184482"/>
      <dgm:spPr/>
      <dgm:t>
        <a:bodyPr/>
        <a:lstStyle/>
        <a:p>
          <a:endParaRPr lang="en-US"/>
        </a:p>
      </dgm:t>
    </dgm:pt>
    <dgm:pt modelId="{E3062CAC-7C7E-4787-9D5D-7DCCB4760DC3}" type="pres">
      <dgm:prSet presAssocID="{170351F6-E952-4433-BF8B-B17E8E1C2F5F}" presName="Name9" presStyleLbl="parChTrans1D2" presStyleIdx="0" presStyleCnt="4"/>
      <dgm:spPr/>
      <dgm:t>
        <a:bodyPr/>
        <a:lstStyle/>
        <a:p>
          <a:endParaRPr lang="en-US"/>
        </a:p>
      </dgm:t>
    </dgm:pt>
    <dgm:pt modelId="{D80B920E-FA57-4698-A8B9-48A6FE30E524}" type="pres">
      <dgm:prSet presAssocID="{170351F6-E952-4433-BF8B-B17E8E1C2F5F}" presName="connTx" presStyleLbl="parChTrans1D2" presStyleIdx="0" presStyleCnt="4"/>
      <dgm:spPr/>
      <dgm:t>
        <a:bodyPr/>
        <a:lstStyle/>
        <a:p>
          <a:endParaRPr lang="en-US"/>
        </a:p>
      </dgm:t>
    </dgm:pt>
    <dgm:pt modelId="{9ABDAC68-9EA0-4F13-85AB-383AA76BA00C}" type="pres">
      <dgm:prSet presAssocID="{6290AAE1-7A38-4B76-99BE-C4AD1A18DE4A}" presName="node" presStyleLbl="node1" presStyleIdx="0" presStyleCnt="4" custRadScaleRad="198765" custRadScaleInc="150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E7B8C7-FC50-495C-9AA6-98FAD4B71D9D}" type="pres">
      <dgm:prSet presAssocID="{056AEFD2-83C3-4238-929D-CF7FE5B28AB6}" presName="Name9" presStyleLbl="parChTrans1D2" presStyleIdx="1" presStyleCnt="4"/>
      <dgm:spPr/>
      <dgm:t>
        <a:bodyPr/>
        <a:lstStyle/>
        <a:p>
          <a:endParaRPr lang="en-US"/>
        </a:p>
      </dgm:t>
    </dgm:pt>
    <dgm:pt modelId="{6DDCC84E-4615-4EB4-B047-EB82E519482C}" type="pres">
      <dgm:prSet presAssocID="{056AEFD2-83C3-4238-929D-CF7FE5B28AB6}" presName="connTx" presStyleLbl="parChTrans1D2" presStyleIdx="1" presStyleCnt="4"/>
      <dgm:spPr/>
      <dgm:t>
        <a:bodyPr/>
        <a:lstStyle/>
        <a:p>
          <a:endParaRPr lang="en-US"/>
        </a:p>
      </dgm:t>
    </dgm:pt>
    <dgm:pt modelId="{0BD3EB6C-4D81-4D11-A5BD-B33AC83478F7}" type="pres">
      <dgm:prSet presAssocID="{3230A35A-7134-4A78-BCE0-C9A0B875378A}" presName="node" presStyleLbl="node1" presStyleIdx="1" presStyleCnt="4" custRadScaleRad="194246" custRadScaleInc="570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9D94F8-EA52-461C-B043-6718723E1CD5}" type="pres">
      <dgm:prSet presAssocID="{0C45BB8C-3B0E-44C3-BF72-0C4EF168B1AB}" presName="Name9" presStyleLbl="parChTrans1D2" presStyleIdx="2" presStyleCnt="4"/>
      <dgm:spPr/>
      <dgm:t>
        <a:bodyPr/>
        <a:lstStyle/>
        <a:p>
          <a:endParaRPr lang="en-US"/>
        </a:p>
      </dgm:t>
    </dgm:pt>
    <dgm:pt modelId="{E5A41515-6339-41A3-B67A-1BF94D751D3A}" type="pres">
      <dgm:prSet presAssocID="{0C45BB8C-3B0E-44C3-BF72-0C4EF168B1AB}" presName="connTx" presStyleLbl="parChTrans1D2" presStyleIdx="2" presStyleCnt="4"/>
      <dgm:spPr/>
      <dgm:t>
        <a:bodyPr/>
        <a:lstStyle/>
        <a:p>
          <a:endParaRPr lang="en-US"/>
        </a:p>
      </dgm:t>
    </dgm:pt>
    <dgm:pt modelId="{870787AF-7AFD-429A-8A99-1F84E5AC1D1D}" type="pres">
      <dgm:prSet presAssocID="{C3B89114-E33A-4C50-8CB0-30D23E964ABC}" presName="node" presStyleLbl="node1" presStyleIdx="2" presStyleCnt="4" custRadScaleRad="210909" custRadScaleInc="1370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9B6F9B-6CFB-4C70-A8B4-E5BBCF4AF324}" type="pres">
      <dgm:prSet presAssocID="{6ED50C11-850E-4BCF-B241-16A8FED13089}" presName="Name9" presStyleLbl="parChTrans1D2" presStyleIdx="3" presStyleCnt="4"/>
      <dgm:spPr/>
      <dgm:t>
        <a:bodyPr/>
        <a:lstStyle/>
        <a:p>
          <a:endParaRPr lang="en-US"/>
        </a:p>
      </dgm:t>
    </dgm:pt>
    <dgm:pt modelId="{D2371CD2-78B2-404C-BA9D-93065882103B}" type="pres">
      <dgm:prSet presAssocID="{6ED50C11-850E-4BCF-B241-16A8FED13089}" presName="connTx" presStyleLbl="parChTrans1D2" presStyleIdx="3" presStyleCnt="4"/>
      <dgm:spPr/>
      <dgm:t>
        <a:bodyPr/>
        <a:lstStyle/>
        <a:p>
          <a:endParaRPr lang="en-US"/>
        </a:p>
      </dgm:t>
    </dgm:pt>
    <dgm:pt modelId="{F5487B22-9EDB-430A-AC0C-A543906A3B78}" type="pres">
      <dgm:prSet presAssocID="{50C95B16-B05B-4A5E-8198-BEC77C6B4C3E}" presName="node" presStyleLbl="node1" presStyleIdx="3" presStyleCnt="4" custRadScaleRad="197818" custRadScaleInc="461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A0AFCA-9ADF-4921-9179-D83FC768C2C8}" type="presOf" srcId="{056AEFD2-83C3-4238-929D-CF7FE5B28AB6}" destId="{6DDCC84E-4615-4EB4-B047-EB82E519482C}" srcOrd="1" destOrd="0" presId="urn:microsoft.com/office/officeart/2005/8/layout/radial1"/>
    <dgm:cxn modelId="{C75137B0-182B-4C1F-935F-9AEF560BDC81}" type="presOf" srcId="{170351F6-E952-4433-BF8B-B17E8E1C2F5F}" destId="{D80B920E-FA57-4698-A8B9-48A6FE30E524}" srcOrd="1" destOrd="0" presId="urn:microsoft.com/office/officeart/2005/8/layout/radial1"/>
    <dgm:cxn modelId="{EAA839C9-D114-4BB4-8415-5E9A062D3D74}" srcId="{A31F8740-671F-45C6-A665-546C02D1BB1C}" destId="{50C95B16-B05B-4A5E-8198-BEC77C6B4C3E}" srcOrd="3" destOrd="0" parTransId="{6ED50C11-850E-4BCF-B241-16A8FED13089}" sibTransId="{0F0910A0-EAC6-409D-8EAE-88B999D2249A}"/>
    <dgm:cxn modelId="{2A425EB5-29A0-4C30-9DEB-8EC483A4F853}" type="presOf" srcId="{6ED50C11-850E-4BCF-B241-16A8FED13089}" destId="{EE9B6F9B-6CFB-4C70-A8B4-E5BBCF4AF324}" srcOrd="0" destOrd="0" presId="urn:microsoft.com/office/officeart/2005/8/layout/radial1"/>
    <dgm:cxn modelId="{C581600C-388D-479F-A5DD-30DB129F73AF}" type="presOf" srcId="{170351F6-E952-4433-BF8B-B17E8E1C2F5F}" destId="{E3062CAC-7C7E-4787-9D5D-7DCCB4760DC3}" srcOrd="0" destOrd="0" presId="urn:microsoft.com/office/officeart/2005/8/layout/radial1"/>
    <dgm:cxn modelId="{2AEDD4FA-1136-48FE-896C-9BA782A77F5F}" type="presOf" srcId="{6ED50C11-850E-4BCF-B241-16A8FED13089}" destId="{D2371CD2-78B2-404C-BA9D-93065882103B}" srcOrd="1" destOrd="0" presId="urn:microsoft.com/office/officeart/2005/8/layout/radial1"/>
    <dgm:cxn modelId="{45B932DF-B4ED-44FB-A6F9-79EFF32177D5}" type="presOf" srcId="{C3B89114-E33A-4C50-8CB0-30D23E964ABC}" destId="{870787AF-7AFD-429A-8A99-1F84E5AC1D1D}" srcOrd="0" destOrd="0" presId="urn:microsoft.com/office/officeart/2005/8/layout/radial1"/>
    <dgm:cxn modelId="{AB31222E-E27B-4F9B-B920-23761EDF90B4}" srcId="{A31F8740-671F-45C6-A665-546C02D1BB1C}" destId="{3230A35A-7134-4A78-BCE0-C9A0B875378A}" srcOrd="1" destOrd="0" parTransId="{056AEFD2-83C3-4238-929D-CF7FE5B28AB6}" sibTransId="{790108C7-AB72-47DA-9E85-2EF4C00FB7BA}"/>
    <dgm:cxn modelId="{629577B3-1A20-4713-8676-8EF51430E4DA}" type="presOf" srcId="{CF470E29-7CF5-4BD4-8C3E-099384C2D830}" destId="{6D8C9C7F-23E8-42EA-9886-3C7DFC5FD356}" srcOrd="0" destOrd="0" presId="urn:microsoft.com/office/officeart/2005/8/layout/radial1"/>
    <dgm:cxn modelId="{134DAEFB-9D7A-4336-8C62-DFFEF0283EEA}" srcId="{A31F8740-671F-45C6-A665-546C02D1BB1C}" destId="{6290AAE1-7A38-4B76-99BE-C4AD1A18DE4A}" srcOrd="0" destOrd="0" parTransId="{170351F6-E952-4433-BF8B-B17E8E1C2F5F}" sibTransId="{E0BBD451-4C2A-4E25-89D6-EB3498E97BE9}"/>
    <dgm:cxn modelId="{0DF89F89-6A9D-4D4E-A6C8-66EC9AAED688}" type="presOf" srcId="{0C45BB8C-3B0E-44C3-BF72-0C4EF168B1AB}" destId="{E09D94F8-EA52-461C-B043-6718723E1CD5}" srcOrd="0" destOrd="0" presId="urn:microsoft.com/office/officeart/2005/8/layout/radial1"/>
    <dgm:cxn modelId="{79F92EAA-045F-4E9C-BB7C-B461B573B115}" type="presOf" srcId="{50C95B16-B05B-4A5E-8198-BEC77C6B4C3E}" destId="{F5487B22-9EDB-430A-AC0C-A543906A3B78}" srcOrd="0" destOrd="0" presId="urn:microsoft.com/office/officeart/2005/8/layout/radial1"/>
    <dgm:cxn modelId="{968C036C-2DAF-4449-BD46-30C8FECFD56D}" srcId="{A31F8740-671F-45C6-A665-546C02D1BB1C}" destId="{C3B89114-E33A-4C50-8CB0-30D23E964ABC}" srcOrd="2" destOrd="0" parTransId="{0C45BB8C-3B0E-44C3-BF72-0C4EF168B1AB}" sibTransId="{CE071DD6-4355-482F-ABC4-18189D075539}"/>
    <dgm:cxn modelId="{5AB1FD99-CCDB-4045-9049-F272167AA3C7}" type="presOf" srcId="{3230A35A-7134-4A78-BCE0-C9A0B875378A}" destId="{0BD3EB6C-4D81-4D11-A5BD-B33AC83478F7}" srcOrd="0" destOrd="0" presId="urn:microsoft.com/office/officeart/2005/8/layout/radial1"/>
    <dgm:cxn modelId="{E5D7BEDC-68CD-403B-9761-31C2E74476DA}" srcId="{CF470E29-7CF5-4BD4-8C3E-099384C2D830}" destId="{A31F8740-671F-45C6-A665-546C02D1BB1C}" srcOrd="0" destOrd="0" parTransId="{E423A789-73C3-44F8-B1FF-0ABB3F51C09F}" sibTransId="{382DEB16-C116-458E-8B41-DA9F8765C87D}"/>
    <dgm:cxn modelId="{DA2A11B1-C539-415B-A36C-92B8CB2F70CE}" type="presOf" srcId="{A31F8740-671F-45C6-A665-546C02D1BB1C}" destId="{5D1B3F01-7EBC-4C29-B6DA-A60A91748343}" srcOrd="0" destOrd="0" presId="urn:microsoft.com/office/officeart/2005/8/layout/radial1"/>
    <dgm:cxn modelId="{D850EF6D-D7E5-431D-8EAB-AE63D9B1C6FA}" type="presOf" srcId="{0C45BB8C-3B0E-44C3-BF72-0C4EF168B1AB}" destId="{E5A41515-6339-41A3-B67A-1BF94D751D3A}" srcOrd="1" destOrd="0" presId="urn:microsoft.com/office/officeart/2005/8/layout/radial1"/>
    <dgm:cxn modelId="{8882FAEE-07B1-40D8-9933-218C1EA298AE}" type="presOf" srcId="{056AEFD2-83C3-4238-929D-CF7FE5B28AB6}" destId="{E1E7B8C7-FC50-495C-9AA6-98FAD4B71D9D}" srcOrd="0" destOrd="0" presId="urn:microsoft.com/office/officeart/2005/8/layout/radial1"/>
    <dgm:cxn modelId="{BD1C37D7-DB53-45CF-8E60-B1CE4FF1F74A}" type="presOf" srcId="{6290AAE1-7A38-4B76-99BE-C4AD1A18DE4A}" destId="{9ABDAC68-9EA0-4F13-85AB-383AA76BA00C}" srcOrd="0" destOrd="0" presId="urn:microsoft.com/office/officeart/2005/8/layout/radial1"/>
    <dgm:cxn modelId="{DFD656E9-5A9E-4B23-BEB9-5BD2830CA8FA}" type="presParOf" srcId="{6D8C9C7F-23E8-42EA-9886-3C7DFC5FD356}" destId="{5D1B3F01-7EBC-4C29-B6DA-A60A91748343}" srcOrd="0" destOrd="0" presId="urn:microsoft.com/office/officeart/2005/8/layout/radial1"/>
    <dgm:cxn modelId="{2E39A2F1-0B58-493B-B6BE-8AF287ABB36D}" type="presParOf" srcId="{6D8C9C7F-23E8-42EA-9886-3C7DFC5FD356}" destId="{E3062CAC-7C7E-4787-9D5D-7DCCB4760DC3}" srcOrd="1" destOrd="0" presId="urn:microsoft.com/office/officeart/2005/8/layout/radial1"/>
    <dgm:cxn modelId="{E3C4815E-A58F-44F6-827B-1A42024DFB76}" type="presParOf" srcId="{E3062CAC-7C7E-4787-9D5D-7DCCB4760DC3}" destId="{D80B920E-FA57-4698-A8B9-48A6FE30E524}" srcOrd="0" destOrd="0" presId="urn:microsoft.com/office/officeart/2005/8/layout/radial1"/>
    <dgm:cxn modelId="{72441B14-B2A9-4187-9C4F-24AF4ED3D480}" type="presParOf" srcId="{6D8C9C7F-23E8-42EA-9886-3C7DFC5FD356}" destId="{9ABDAC68-9EA0-4F13-85AB-383AA76BA00C}" srcOrd="2" destOrd="0" presId="urn:microsoft.com/office/officeart/2005/8/layout/radial1"/>
    <dgm:cxn modelId="{32D01AB3-DBF2-4253-AF09-7937C87913E9}" type="presParOf" srcId="{6D8C9C7F-23E8-42EA-9886-3C7DFC5FD356}" destId="{E1E7B8C7-FC50-495C-9AA6-98FAD4B71D9D}" srcOrd="3" destOrd="0" presId="urn:microsoft.com/office/officeart/2005/8/layout/radial1"/>
    <dgm:cxn modelId="{96F85D7D-B8C2-47D5-90B3-990D5B16140D}" type="presParOf" srcId="{E1E7B8C7-FC50-495C-9AA6-98FAD4B71D9D}" destId="{6DDCC84E-4615-4EB4-B047-EB82E519482C}" srcOrd="0" destOrd="0" presId="urn:microsoft.com/office/officeart/2005/8/layout/radial1"/>
    <dgm:cxn modelId="{632661B8-D3CA-4211-8DC9-D596DEA0CDB6}" type="presParOf" srcId="{6D8C9C7F-23E8-42EA-9886-3C7DFC5FD356}" destId="{0BD3EB6C-4D81-4D11-A5BD-B33AC83478F7}" srcOrd="4" destOrd="0" presId="urn:microsoft.com/office/officeart/2005/8/layout/radial1"/>
    <dgm:cxn modelId="{78F1C159-F532-4A62-950A-FCE99DF36D78}" type="presParOf" srcId="{6D8C9C7F-23E8-42EA-9886-3C7DFC5FD356}" destId="{E09D94F8-EA52-461C-B043-6718723E1CD5}" srcOrd="5" destOrd="0" presId="urn:microsoft.com/office/officeart/2005/8/layout/radial1"/>
    <dgm:cxn modelId="{0EA26332-C13F-4F48-B92C-FF2447F962CE}" type="presParOf" srcId="{E09D94F8-EA52-461C-B043-6718723E1CD5}" destId="{E5A41515-6339-41A3-B67A-1BF94D751D3A}" srcOrd="0" destOrd="0" presId="urn:microsoft.com/office/officeart/2005/8/layout/radial1"/>
    <dgm:cxn modelId="{A8A67B21-D416-48B5-B49C-E9D039B3E31D}" type="presParOf" srcId="{6D8C9C7F-23E8-42EA-9886-3C7DFC5FD356}" destId="{870787AF-7AFD-429A-8A99-1F84E5AC1D1D}" srcOrd="6" destOrd="0" presId="urn:microsoft.com/office/officeart/2005/8/layout/radial1"/>
    <dgm:cxn modelId="{89485569-65CA-4F37-A823-EDC287528F72}" type="presParOf" srcId="{6D8C9C7F-23E8-42EA-9886-3C7DFC5FD356}" destId="{EE9B6F9B-6CFB-4C70-A8B4-E5BBCF4AF324}" srcOrd="7" destOrd="0" presId="urn:microsoft.com/office/officeart/2005/8/layout/radial1"/>
    <dgm:cxn modelId="{7E5E658A-60E8-4613-9A6F-05D0FA2FC14A}" type="presParOf" srcId="{EE9B6F9B-6CFB-4C70-A8B4-E5BBCF4AF324}" destId="{D2371CD2-78B2-404C-BA9D-93065882103B}" srcOrd="0" destOrd="0" presId="urn:microsoft.com/office/officeart/2005/8/layout/radial1"/>
    <dgm:cxn modelId="{81CADB79-131A-4A46-80C9-4AB2599C3E3E}" type="presParOf" srcId="{6D8C9C7F-23E8-42EA-9886-3C7DFC5FD356}" destId="{F5487B22-9EDB-430A-AC0C-A543906A3B78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470E29-7CF5-4BD4-8C3E-099384C2D830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1F8740-671F-45C6-A665-546C02D1BB1C}">
      <dgm:prSet phldrT="[Text]"/>
      <dgm:spPr/>
      <dgm:t>
        <a:bodyPr/>
        <a:lstStyle/>
        <a:p>
          <a:r>
            <a:rPr lang="en-US"/>
            <a:t>Poverty</a:t>
          </a:r>
        </a:p>
      </dgm:t>
    </dgm:pt>
    <dgm:pt modelId="{E423A789-73C3-44F8-B1FF-0ABB3F51C09F}" type="parTrans" cxnId="{E5D7BEDC-68CD-403B-9761-31C2E74476DA}">
      <dgm:prSet/>
      <dgm:spPr/>
      <dgm:t>
        <a:bodyPr/>
        <a:lstStyle/>
        <a:p>
          <a:endParaRPr lang="en-US"/>
        </a:p>
      </dgm:t>
    </dgm:pt>
    <dgm:pt modelId="{382DEB16-C116-458E-8B41-DA9F8765C87D}" type="sibTrans" cxnId="{E5D7BEDC-68CD-403B-9761-31C2E74476DA}">
      <dgm:prSet/>
      <dgm:spPr/>
      <dgm:t>
        <a:bodyPr/>
        <a:lstStyle/>
        <a:p>
          <a:endParaRPr lang="en-US"/>
        </a:p>
      </dgm:t>
    </dgm:pt>
    <dgm:pt modelId="{6290AAE1-7A38-4B76-99BE-C4AD1A18DE4A}">
      <dgm:prSet phldrT="[Text]"/>
      <dgm:spPr/>
      <dgm:t>
        <a:bodyPr/>
        <a:lstStyle/>
        <a:p>
          <a:r>
            <a:rPr lang="en-US"/>
            <a:t>A</a:t>
          </a:r>
        </a:p>
      </dgm:t>
    </dgm:pt>
    <dgm:pt modelId="{170351F6-E952-4433-BF8B-B17E8E1C2F5F}" type="parTrans" cxnId="{134DAEFB-9D7A-4336-8C62-DFFEF0283EEA}">
      <dgm:prSet/>
      <dgm:spPr/>
      <dgm:t>
        <a:bodyPr/>
        <a:lstStyle/>
        <a:p>
          <a:endParaRPr lang="en-US"/>
        </a:p>
      </dgm:t>
    </dgm:pt>
    <dgm:pt modelId="{E0BBD451-4C2A-4E25-89D6-EB3498E97BE9}" type="sibTrans" cxnId="{134DAEFB-9D7A-4336-8C62-DFFEF0283EEA}">
      <dgm:prSet/>
      <dgm:spPr/>
      <dgm:t>
        <a:bodyPr/>
        <a:lstStyle/>
        <a:p>
          <a:endParaRPr lang="en-US"/>
        </a:p>
      </dgm:t>
    </dgm:pt>
    <dgm:pt modelId="{3230A35A-7134-4A78-BCE0-C9A0B875378A}">
      <dgm:prSet phldrT="[Text]"/>
      <dgm:spPr/>
      <dgm:t>
        <a:bodyPr/>
        <a:lstStyle/>
        <a:p>
          <a:r>
            <a:rPr lang="en-US"/>
            <a:t>B</a:t>
          </a:r>
        </a:p>
      </dgm:t>
    </dgm:pt>
    <dgm:pt modelId="{056AEFD2-83C3-4238-929D-CF7FE5B28AB6}" type="parTrans" cxnId="{AB31222E-E27B-4F9B-B920-23761EDF90B4}">
      <dgm:prSet/>
      <dgm:spPr/>
      <dgm:t>
        <a:bodyPr/>
        <a:lstStyle/>
        <a:p>
          <a:endParaRPr lang="en-US"/>
        </a:p>
      </dgm:t>
    </dgm:pt>
    <dgm:pt modelId="{790108C7-AB72-47DA-9E85-2EF4C00FB7BA}" type="sibTrans" cxnId="{AB31222E-E27B-4F9B-B920-23761EDF90B4}">
      <dgm:prSet/>
      <dgm:spPr/>
      <dgm:t>
        <a:bodyPr/>
        <a:lstStyle/>
        <a:p>
          <a:endParaRPr lang="en-US"/>
        </a:p>
      </dgm:t>
    </dgm:pt>
    <dgm:pt modelId="{C3B89114-E33A-4C50-8CB0-30D23E964ABC}">
      <dgm:prSet phldrT="[Text]"/>
      <dgm:spPr/>
      <dgm:t>
        <a:bodyPr/>
        <a:lstStyle/>
        <a:p>
          <a:r>
            <a:rPr lang="en-US"/>
            <a:t>D</a:t>
          </a:r>
        </a:p>
      </dgm:t>
    </dgm:pt>
    <dgm:pt modelId="{0C45BB8C-3B0E-44C3-BF72-0C4EF168B1AB}" type="parTrans" cxnId="{968C036C-2DAF-4449-BD46-30C8FECFD56D}">
      <dgm:prSet/>
      <dgm:spPr/>
      <dgm:t>
        <a:bodyPr/>
        <a:lstStyle/>
        <a:p>
          <a:endParaRPr lang="en-US"/>
        </a:p>
      </dgm:t>
    </dgm:pt>
    <dgm:pt modelId="{CE071DD6-4355-482F-ABC4-18189D075539}" type="sibTrans" cxnId="{968C036C-2DAF-4449-BD46-30C8FECFD56D}">
      <dgm:prSet/>
      <dgm:spPr/>
      <dgm:t>
        <a:bodyPr/>
        <a:lstStyle/>
        <a:p>
          <a:endParaRPr lang="en-US"/>
        </a:p>
      </dgm:t>
    </dgm:pt>
    <dgm:pt modelId="{50C95B16-B05B-4A5E-8198-BEC77C6B4C3E}">
      <dgm:prSet phldrT="[Text]"/>
      <dgm:spPr/>
      <dgm:t>
        <a:bodyPr/>
        <a:lstStyle/>
        <a:p>
          <a:r>
            <a:rPr lang="en-US"/>
            <a:t>C</a:t>
          </a:r>
        </a:p>
      </dgm:t>
    </dgm:pt>
    <dgm:pt modelId="{6ED50C11-850E-4BCF-B241-16A8FED13089}" type="parTrans" cxnId="{EAA839C9-D114-4BB4-8415-5E9A062D3D74}">
      <dgm:prSet/>
      <dgm:spPr/>
      <dgm:t>
        <a:bodyPr/>
        <a:lstStyle/>
        <a:p>
          <a:endParaRPr lang="en-US"/>
        </a:p>
      </dgm:t>
    </dgm:pt>
    <dgm:pt modelId="{0F0910A0-EAC6-409D-8EAE-88B999D2249A}" type="sibTrans" cxnId="{EAA839C9-D114-4BB4-8415-5E9A062D3D74}">
      <dgm:prSet/>
      <dgm:spPr/>
      <dgm:t>
        <a:bodyPr/>
        <a:lstStyle/>
        <a:p>
          <a:endParaRPr lang="en-US"/>
        </a:p>
      </dgm:t>
    </dgm:pt>
    <dgm:pt modelId="{6D8C9C7F-23E8-42EA-9886-3C7DFC5FD356}" type="pres">
      <dgm:prSet presAssocID="{CF470E29-7CF5-4BD4-8C3E-099384C2D83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1B3F01-7EBC-4C29-B6DA-A60A91748343}" type="pres">
      <dgm:prSet presAssocID="{A31F8740-671F-45C6-A665-546C02D1BB1C}" presName="centerShape" presStyleLbl="node0" presStyleIdx="0" presStyleCnt="1" custScaleX="308899" custScaleY="184482"/>
      <dgm:spPr/>
      <dgm:t>
        <a:bodyPr/>
        <a:lstStyle/>
        <a:p>
          <a:endParaRPr lang="en-US"/>
        </a:p>
      </dgm:t>
    </dgm:pt>
    <dgm:pt modelId="{E3062CAC-7C7E-4787-9D5D-7DCCB4760DC3}" type="pres">
      <dgm:prSet presAssocID="{170351F6-E952-4433-BF8B-B17E8E1C2F5F}" presName="Name9" presStyleLbl="parChTrans1D2" presStyleIdx="0" presStyleCnt="4"/>
      <dgm:spPr/>
      <dgm:t>
        <a:bodyPr/>
        <a:lstStyle/>
        <a:p>
          <a:endParaRPr lang="en-US"/>
        </a:p>
      </dgm:t>
    </dgm:pt>
    <dgm:pt modelId="{D80B920E-FA57-4698-A8B9-48A6FE30E524}" type="pres">
      <dgm:prSet presAssocID="{170351F6-E952-4433-BF8B-B17E8E1C2F5F}" presName="connTx" presStyleLbl="parChTrans1D2" presStyleIdx="0" presStyleCnt="4"/>
      <dgm:spPr/>
      <dgm:t>
        <a:bodyPr/>
        <a:lstStyle/>
        <a:p>
          <a:endParaRPr lang="en-US"/>
        </a:p>
      </dgm:t>
    </dgm:pt>
    <dgm:pt modelId="{9ABDAC68-9EA0-4F13-85AB-383AA76BA00C}" type="pres">
      <dgm:prSet presAssocID="{6290AAE1-7A38-4B76-99BE-C4AD1A18DE4A}" presName="node" presStyleLbl="node1" presStyleIdx="0" presStyleCnt="4" custRadScaleRad="198765" custRadScaleInc="150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E7B8C7-FC50-495C-9AA6-98FAD4B71D9D}" type="pres">
      <dgm:prSet presAssocID="{056AEFD2-83C3-4238-929D-CF7FE5B28AB6}" presName="Name9" presStyleLbl="parChTrans1D2" presStyleIdx="1" presStyleCnt="4"/>
      <dgm:spPr/>
      <dgm:t>
        <a:bodyPr/>
        <a:lstStyle/>
        <a:p>
          <a:endParaRPr lang="en-US"/>
        </a:p>
      </dgm:t>
    </dgm:pt>
    <dgm:pt modelId="{6DDCC84E-4615-4EB4-B047-EB82E519482C}" type="pres">
      <dgm:prSet presAssocID="{056AEFD2-83C3-4238-929D-CF7FE5B28AB6}" presName="connTx" presStyleLbl="parChTrans1D2" presStyleIdx="1" presStyleCnt="4"/>
      <dgm:spPr/>
      <dgm:t>
        <a:bodyPr/>
        <a:lstStyle/>
        <a:p>
          <a:endParaRPr lang="en-US"/>
        </a:p>
      </dgm:t>
    </dgm:pt>
    <dgm:pt modelId="{0BD3EB6C-4D81-4D11-A5BD-B33AC83478F7}" type="pres">
      <dgm:prSet presAssocID="{3230A35A-7134-4A78-BCE0-C9A0B875378A}" presName="node" presStyleLbl="node1" presStyleIdx="1" presStyleCnt="4" custRadScaleRad="194246" custRadScaleInc="570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9D94F8-EA52-461C-B043-6718723E1CD5}" type="pres">
      <dgm:prSet presAssocID="{0C45BB8C-3B0E-44C3-BF72-0C4EF168B1AB}" presName="Name9" presStyleLbl="parChTrans1D2" presStyleIdx="2" presStyleCnt="4"/>
      <dgm:spPr/>
      <dgm:t>
        <a:bodyPr/>
        <a:lstStyle/>
        <a:p>
          <a:endParaRPr lang="en-US"/>
        </a:p>
      </dgm:t>
    </dgm:pt>
    <dgm:pt modelId="{E5A41515-6339-41A3-B67A-1BF94D751D3A}" type="pres">
      <dgm:prSet presAssocID="{0C45BB8C-3B0E-44C3-BF72-0C4EF168B1AB}" presName="connTx" presStyleLbl="parChTrans1D2" presStyleIdx="2" presStyleCnt="4"/>
      <dgm:spPr/>
      <dgm:t>
        <a:bodyPr/>
        <a:lstStyle/>
        <a:p>
          <a:endParaRPr lang="en-US"/>
        </a:p>
      </dgm:t>
    </dgm:pt>
    <dgm:pt modelId="{870787AF-7AFD-429A-8A99-1F84E5AC1D1D}" type="pres">
      <dgm:prSet presAssocID="{C3B89114-E33A-4C50-8CB0-30D23E964ABC}" presName="node" presStyleLbl="node1" presStyleIdx="2" presStyleCnt="4" custRadScaleRad="210909" custRadScaleInc="1370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9B6F9B-6CFB-4C70-A8B4-E5BBCF4AF324}" type="pres">
      <dgm:prSet presAssocID="{6ED50C11-850E-4BCF-B241-16A8FED13089}" presName="Name9" presStyleLbl="parChTrans1D2" presStyleIdx="3" presStyleCnt="4"/>
      <dgm:spPr/>
      <dgm:t>
        <a:bodyPr/>
        <a:lstStyle/>
        <a:p>
          <a:endParaRPr lang="en-US"/>
        </a:p>
      </dgm:t>
    </dgm:pt>
    <dgm:pt modelId="{D2371CD2-78B2-404C-BA9D-93065882103B}" type="pres">
      <dgm:prSet presAssocID="{6ED50C11-850E-4BCF-B241-16A8FED13089}" presName="connTx" presStyleLbl="parChTrans1D2" presStyleIdx="3" presStyleCnt="4"/>
      <dgm:spPr/>
      <dgm:t>
        <a:bodyPr/>
        <a:lstStyle/>
        <a:p>
          <a:endParaRPr lang="en-US"/>
        </a:p>
      </dgm:t>
    </dgm:pt>
    <dgm:pt modelId="{F5487B22-9EDB-430A-AC0C-A543906A3B78}" type="pres">
      <dgm:prSet presAssocID="{50C95B16-B05B-4A5E-8198-BEC77C6B4C3E}" presName="node" presStyleLbl="node1" presStyleIdx="3" presStyleCnt="4" custRadScaleRad="197818" custRadScaleInc="461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A0AFCA-9ADF-4921-9179-D83FC768C2C8}" type="presOf" srcId="{056AEFD2-83C3-4238-929D-CF7FE5B28AB6}" destId="{6DDCC84E-4615-4EB4-B047-EB82E519482C}" srcOrd="1" destOrd="0" presId="urn:microsoft.com/office/officeart/2005/8/layout/radial1"/>
    <dgm:cxn modelId="{C75137B0-182B-4C1F-935F-9AEF560BDC81}" type="presOf" srcId="{170351F6-E952-4433-BF8B-B17E8E1C2F5F}" destId="{D80B920E-FA57-4698-A8B9-48A6FE30E524}" srcOrd="1" destOrd="0" presId="urn:microsoft.com/office/officeart/2005/8/layout/radial1"/>
    <dgm:cxn modelId="{EAA839C9-D114-4BB4-8415-5E9A062D3D74}" srcId="{A31F8740-671F-45C6-A665-546C02D1BB1C}" destId="{50C95B16-B05B-4A5E-8198-BEC77C6B4C3E}" srcOrd="3" destOrd="0" parTransId="{6ED50C11-850E-4BCF-B241-16A8FED13089}" sibTransId="{0F0910A0-EAC6-409D-8EAE-88B999D2249A}"/>
    <dgm:cxn modelId="{2A425EB5-29A0-4C30-9DEB-8EC483A4F853}" type="presOf" srcId="{6ED50C11-850E-4BCF-B241-16A8FED13089}" destId="{EE9B6F9B-6CFB-4C70-A8B4-E5BBCF4AF324}" srcOrd="0" destOrd="0" presId="urn:microsoft.com/office/officeart/2005/8/layout/radial1"/>
    <dgm:cxn modelId="{C581600C-388D-479F-A5DD-30DB129F73AF}" type="presOf" srcId="{170351F6-E952-4433-BF8B-B17E8E1C2F5F}" destId="{E3062CAC-7C7E-4787-9D5D-7DCCB4760DC3}" srcOrd="0" destOrd="0" presId="urn:microsoft.com/office/officeart/2005/8/layout/radial1"/>
    <dgm:cxn modelId="{2AEDD4FA-1136-48FE-896C-9BA782A77F5F}" type="presOf" srcId="{6ED50C11-850E-4BCF-B241-16A8FED13089}" destId="{D2371CD2-78B2-404C-BA9D-93065882103B}" srcOrd="1" destOrd="0" presId="urn:microsoft.com/office/officeart/2005/8/layout/radial1"/>
    <dgm:cxn modelId="{45B932DF-B4ED-44FB-A6F9-79EFF32177D5}" type="presOf" srcId="{C3B89114-E33A-4C50-8CB0-30D23E964ABC}" destId="{870787AF-7AFD-429A-8A99-1F84E5AC1D1D}" srcOrd="0" destOrd="0" presId="urn:microsoft.com/office/officeart/2005/8/layout/radial1"/>
    <dgm:cxn modelId="{AB31222E-E27B-4F9B-B920-23761EDF90B4}" srcId="{A31F8740-671F-45C6-A665-546C02D1BB1C}" destId="{3230A35A-7134-4A78-BCE0-C9A0B875378A}" srcOrd="1" destOrd="0" parTransId="{056AEFD2-83C3-4238-929D-CF7FE5B28AB6}" sibTransId="{790108C7-AB72-47DA-9E85-2EF4C00FB7BA}"/>
    <dgm:cxn modelId="{629577B3-1A20-4713-8676-8EF51430E4DA}" type="presOf" srcId="{CF470E29-7CF5-4BD4-8C3E-099384C2D830}" destId="{6D8C9C7F-23E8-42EA-9886-3C7DFC5FD356}" srcOrd="0" destOrd="0" presId="urn:microsoft.com/office/officeart/2005/8/layout/radial1"/>
    <dgm:cxn modelId="{134DAEFB-9D7A-4336-8C62-DFFEF0283EEA}" srcId="{A31F8740-671F-45C6-A665-546C02D1BB1C}" destId="{6290AAE1-7A38-4B76-99BE-C4AD1A18DE4A}" srcOrd="0" destOrd="0" parTransId="{170351F6-E952-4433-BF8B-B17E8E1C2F5F}" sibTransId="{E0BBD451-4C2A-4E25-89D6-EB3498E97BE9}"/>
    <dgm:cxn modelId="{0DF89F89-6A9D-4D4E-A6C8-66EC9AAED688}" type="presOf" srcId="{0C45BB8C-3B0E-44C3-BF72-0C4EF168B1AB}" destId="{E09D94F8-EA52-461C-B043-6718723E1CD5}" srcOrd="0" destOrd="0" presId="urn:microsoft.com/office/officeart/2005/8/layout/radial1"/>
    <dgm:cxn modelId="{79F92EAA-045F-4E9C-BB7C-B461B573B115}" type="presOf" srcId="{50C95B16-B05B-4A5E-8198-BEC77C6B4C3E}" destId="{F5487B22-9EDB-430A-AC0C-A543906A3B78}" srcOrd="0" destOrd="0" presId="urn:microsoft.com/office/officeart/2005/8/layout/radial1"/>
    <dgm:cxn modelId="{968C036C-2DAF-4449-BD46-30C8FECFD56D}" srcId="{A31F8740-671F-45C6-A665-546C02D1BB1C}" destId="{C3B89114-E33A-4C50-8CB0-30D23E964ABC}" srcOrd="2" destOrd="0" parTransId="{0C45BB8C-3B0E-44C3-BF72-0C4EF168B1AB}" sibTransId="{CE071DD6-4355-482F-ABC4-18189D075539}"/>
    <dgm:cxn modelId="{5AB1FD99-CCDB-4045-9049-F272167AA3C7}" type="presOf" srcId="{3230A35A-7134-4A78-BCE0-C9A0B875378A}" destId="{0BD3EB6C-4D81-4D11-A5BD-B33AC83478F7}" srcOrd="0" destOrd="0" presId="urn:microsoft.com/office/officeart/2005/8/layout/radial1"/>
    <dgm:cxn modelId="{E5D7BEDC-68CD-403B-9761-31C2E74476DA}" srcId="{CF470E29-7CF5-4BD4-8C3E-099384C2D830}" destId="{A31F8740-671F-45C6-A665-546C02D1BB1C}" srcOrd="0" destOrd="0" parTransId="{E423A789-73C3-44F8-B1FF-0ABB3F51C09F}" sibTransId="{382DEB16-C116-458E-8B41-DA9F8765C87D}"/>
    <dgm:cxn modelId="{DA2A11B1-C539-415B-A36C-92B8CB2F70CE}" type="presOf" srcId="{A31F8740-671F-45C6-A665-546C02D1BB1C}" destId="{5D1B3F01-7EBC-4C29-B6DA-A60A91748343}" srcOrd="0" destOrd="0" presId="urn:microsoft.com/office/officeart/2005/8/layout/radial1"/>
    <dgm:cxn modelId="{D850EF6D-D7E5-431D-8EAB-AE63D9B1C6FA}" type="presOf" srcId="{0C45BB8C-3B0E-44C3-BF72-0C4EF168B1AB}" destId="{E5A41515-6339-41A3-B67A-1BF94D751D3A}" srcOrd="1" destOrd="0" presId="urn:microsoft.com/office/officeart/2005/8/layout/radial1"/>
    <dgm:cxn modelId="{8882FAEE-07B1-40D8-9933-218C1EA298AE}" type="presOf" srcId="{056AEFD2-83C3-4238-929D-CF7FE5B28AB6}" destId="{E1E7B8C7-FC50-495C-9AA6-98FAD4B71D9D}" srcOrd="0" destOrd="0" presId="urn:microsoft.com/office/officeart/2005/8/layout/radial1"/>
    <dgm:cxn modelId="{BD1C37D7-DB53-45CF-8E60-B1CE4FF1F74A}" type="presOf" srcId="{6290AAE1-7A38-4B76-99BE-C4AD1A18DE4A}" destId="{9ABDAC68-9EA0-4F13-85AB-383AA76BA00C}" srcOrd="0" destOrd="0" presId="urn:microsoft.com/office/officeart/2005/8/layout/radial1"/>
    <dgm:cxn modelId="{DFD656E9-5A9E-4B23-BEB9-5BD2830CA8FA}" type="presParOf" srcId="{6D8C9C7F-23E8-42EA-9886-3C7DFC5FD356}" destId="{5D1B3F01-7EBC-4C29-B6DA-A60A91748343}" srcOrd="0" destOrd="0" presId="urn:microsoft.com/office/officeart/2005/8/layout/radial1"/>
    <dgm:cxn modelId="{2E39A2F1-0B58-493B-B6BE-8AF287ABB36D}" type="presParOf" srcId="{6D8C9C7F-23E8-42EA-9886-3C7DFC5FD356}" destId="{E3062CAC-7C7E-4787-9D5D-7DCCB4760DC3}" srcOrd="1" destOrd="0" presId="urn:microsoft.com/office/officeart/2005/8/layout/radial1"/>
    <dgm:cxn modelId="{E3C4815E-A58F-44F6-827B-1A42024DFB76}" type="presParOf" srcId="{E3062CAC-7C7E-4787-9D5D-7DCCB4760DC3}" destId="{D80B920E-FA57-4698-A8B9-48A6FE30E524}" srcOrd="0" destOrd="0" presId="urn:microsoft.com/office/officeart/2005/8/layout/radial1"/>
    <dgm:cxn modelId="{72441B14-B2A9-4187-9C4F-24AF4ED3D480}" type="presParOf" srcId="{6D8C9C7F-23E8-42EA-9886-3C7DFC5FD356}" destId="{9ABDAC68-9EA0-4F13-85AB-383AA76BA00C}" srcOrd="2" destOrd="0" presId="urn:microsoft.com/office/officeart/2005/8/layout/radial1"/>
    <dgm:cxn modelId="{32D01AB3-DBF2-4253-AF09-7937C87913E9}" type="presParOf" srcId="{6D8C9C7F-23E8-42EA-9886-3C7DFC5FD356}" destId="{E1E7B8C7-FC50-495C-9AA6-98FAD4B71D9D}" srcOrd="3" destOrd="0" presId="urn:microsoft.com/office/officeart/2005/8/layout/radial1"/>
    <dgm:cxn modelId="{96F85D7D-B8C2-47D5-90B3-990D5B16140D}" type="presParOf" srcId="{E1E7B8C7-FC50-495C-9AA6-98FAD4B71D9D}" destId="{6DDCC84E-4615-4EB4-B047-EB82E519482C}" srcOrd="0" destOrd="0" presId="urn:microsoft.com/office/officeart/2005/8/layout/radial1"/>
    <dgm:cxn modelId="{632661B8-D3CA-4211-8DC9-D596DEA0CDB6}" type="presParOf" srcId="{6D8C9C7F-23E8-42EA-9886-3C7DFC5FD356}" destId="{0BD3EB6C-4D81-4D11-A5BD-B33AC83478F7}" srcOrd="4" destOrd="0" presId="urn:microsoft.com/office/officeart/2005/8/layout/radial1"/>
    <dgm:cxn modelId="{78F1C159-F532-4A62-950A-FCE99DF36D78}" type="presParOf" srcId="{6D8C9C7F-23E8-42EA-9886-3C7DFC5FD356}" destId="{E09D94F8-EA52-461C-B043-6718723E1CD5}" srcOrd="5" destOrd="0" presId="urn:microsoft.com/office/officeart/2005/8/layout/radial1"/>
    <dgm:cxn modelId="{0EA26332-C13F-4F48-B92C-FF2447F962CE}" type="presParOf" srcId="{E09D94F8-EA52-461C-B043-6718723E1CD5}" destId="{E5A41515-6339-41A3-B67A-1BF94D751D3A}" srcOrd="0" destOrd="0" presId="urn:microsoft.com/office/officeart/2005/8/layout/radial1"/>
    <dgm:cxn modelId="{A8A67B21-D416-48B5-B49C-E9D039B3E31D}" type="presParOf" srcId="{6D8C9C7F-23E8-42EA-9886-3C7DFC5FD356}" destId="{870787AF-7AFD-429A-8A99-1F84E5AC1D1D}" srcOrd="6" destOrd="0" presId="urn:microsoft.com/office/officeart/2005/8/layout/radial1"/>
    <dgm:cxn modelId="{89485569-65CA-4F37-A823-EDC287528F72}" type="presParOf" srcId="{6D8C9C7F-23E8-42EA-9886-3C7DFC5FD356}" destId="{EE9B6F9B-6CFB-4C70-A8B4-E5BBCF4AF324}" srcOrd="7" destOrd="0" presId="urn:microsoft.com/office/officeart/2005/8/layout/radial1"/>
    <dgm:cxn modelId="{7E5E658A-60E8-4613-9A6F-05D0FA2FC14A}" type="presParOf" srcId="{EE9B6F9B-6CFB-4C70-A8B4-E5BBCF4AF324}" destId="{D2371CD2-78B2-404C-BA9D-93065882103B}" srcOrd="0" destOrd="0" presId="urn:microsoft.com/office/officeart/2005/8/layout/radial1"/>
    <dgm:cxn modelId="{81CADB79-131A-4A46-80C9-4AB2599C3E3E}" type="presParOf" srcId="{6D8C9C7F-23E8-42EA-9886-3C7DFC5FD356}" destId="{F5487B22-9EDB-430A-AC0C-A543906A3B78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1C9B8B-012B-4E70-94F8-015588FB548D}">
      <dsp:nvSpPr>
        <dsp:cNvPr id="0" name=""/>
        <dsp:cNvSpPr/>
      </dsp:nvSpPr>
      <dsp:spPr>
        <a:xfrm>
          <a:off x="4019800" y="899182"/>
          <a:ext cx="2408445" cy="22653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/>
            <a:t>Nuclear Power</a:t>
          </a:r>
        </a:p>
      </dsp:txBody>
      <dsp:txXfrm>
        <a:off x="4372509" y="1230937"/>
        <a:ext cx="1703027" cy="1601856"/>
      </dsp:txXfrm>
    </dsp:sp>
    <dsp:sp modelId="{2EA58154-12E7-40D4-B284-6D455864CF92}">
      <dsp:nvSpPr>
        <dsp:cNvPr id="0" name=""/>
        <dsp:cNvSpPr/>
      </dsp:nvSpPr>
      <dsp:spPr>
        <a:xfrm rot="20158983">
          <a:off x="6289754" y="1431407"/>
          <a:ext cx="520991" cy="19028"/>
        </a:xfrm>
        <a:custGeom>
          <a:avLst/>
          <a:gdLst/>
          <a:ahLst/>
          <a:cxnLst/>
          <a:rect l="0" t="0" r="0" b="0"/>
          <a:pathLst>
            <a:path>
              <a:moveTo>
                <a:pt x="0" y="9514"/>
              </a:moveTo>
              <a:lnTo>
                <a:pt x="520991" y="95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537225" y="1427896"/>
        <a:ext cx="26049" cy="26049"/>
      </dsp:txXfrm>
    </dsp:sp>
    <dsp:sp modelId="{DD994DD0-4F29-4983-A416-6B586ECCEDE2}">
      <dsp:nvSpPr>
        <dsp:cNvPr id="0" name=""/>
        <dsp:cNvSpPr/>
      </dsp:nvSpPr>
      <dsp:spPr>
        <a:xfrm>
          <a:off x="6704661" y="348239"/>
          <a:ext cx="1546005" cy="13588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Carbon neutral</a:t>
          </a:r>
        </a:p>
      </dsp:txBody>
      <dsp:txXfrm>
        <a:off x="6931068" y="547243"/>
        <a:ext cx="1093191" cy="960876"/>
      </dsp:txXfrm>
    </dsp:sp>
    <dsp:sp modelId="{BCAF92E8-8196-437D-9B90-5377751DBF49}">
      <dsp:nvSpPr>
        <dsp:cNvPr id="0" name=""/>
        <dsp:cNvSpPr/>
      </dsp:nvSpPr>
      <dsp:spPr>
        <a:xfrm rot="1666170">
          <a:off x="6250765" y="2672860"/>
          <a:ext cx="417299" cy="19028"/>
        </a:xfrm>
        <a:custGeom>
          <a:avLst/>
          <a:gdLst/>
          <a:ahLst/>
          <a:cxnLst/>
          <a:rect l="0" t="0" r="0" b="0"/>
          <a:pathLst>
            <a:path>
              <a:moveTo>
                <a:pt x="0" y="9514"/>
              </a:moveTo>
              <a:lnTo>
                <a:pt x="417299" y="95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448983" y="2671942"/>
        <a:ext cx="20864" cy="20864"/>
      </dsp:txXfrm>
    </dsp:sp>
    <dsp:sp modelId="{6D3D58F7-DD5C-41D2-8E3D-5D051C1DED43}">
      <dsp:nvSpPr>
        <dsp:cNvPr id="0" name=""/>
        <dsp:cNvSpPr/>
      </dsp:nvSpPr>
      <dsp:spPr>
        <a:xfrm>
          <a:off x="6512699" y="2399182"/>
          <a:ext cx="1815832" cy="15786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high-paid jobs</a:t>
          </a:r>
        </a:p>
      </dsp:txBody>
      <dsp:txXfrm>
        <a:off x="6778621" y="2630369"/>
        <a:ext cx="1283988" cy="1116269"/>
      </dsp:txXfrm>
    </dsp:sp>
    <dsp:sp modelId="{5904541C-CBA4-4607-A64D-FC6E8B908766}">
      <dsp:nvSpPr>
        <dsp:cNvPr id="0" name=""/>
        <dsp:cNvSpPr/>
      </dsp:nvSpPr>
      <dsp:spPr>
        <a:xfrm rot="8691516">
          <a:off x="4002534" y="2782493"/>
          <a:ext cx="283150" cy="19028"/>
        </a:xfrm>
        <a:custGeom>
          <a:avLst/>
          <a:gdLst/>
          <a:ahLst/>
          <a:cxnLst/>
          <a:rect l="0" t="0" r="0" b="0"/>
          <a:pathLst>
            <a:path>
              <a:moveTo>
                <a:pt x="0" y="9514"/>
              </a:moveTo>
              <a:lnTo>
                <a:pt x="283150" y="95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137031" y="2784929"/>
        <a:ext cx="14157" cy="14157"/>
      </dsp:txXfrm>
    </dsp:sp>
    <dsp:sp modelId="{5D951FD8-00A4-4578-A610-EF499ADB9669}">
      <dsp:nvSpPr>
        <dsp:cNvPr id="0" name=""/>
        <dsp:cNvSpPr/>
      </dsp:nvSpPr>
      <dsp:spPr>
        <a:xfrm>
          <a:off x="2243916" y="2735439"/>
          <a:ext cx="2192209" cy="12451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/>
            <a:t>highly contaminated waste</a:t>
          </a:r>
        </a:p>
      </dsp:txBody>
      <dsp:txXfrm>
        <a:off x="2564958" y="2917782"/>
        <a:ext cx="1550125" cy="880433"/>
      </dsp:txXfrm>
    </dsp:sp>
    <dsp:sp modelId="{93A0F9C5-9A3C-48C3-93F2-5EAB9D68749D}">
      <dsp:nvSpPr>
        <dsp:cNvPr id="0" name=""/>
        <dsp:cNvSpPr/>
      </dsp:nvSpPr>
      <dsp:spPr>
        <a:xfrm rot="11656575">
          <a:off x="3489752" y="1654951"/>
          <a:ext cx="580801" cy="19028"/>
        </a:xfrm>
        <a:custGeom>
          <a:avLst/>
          <a:gdLst/>
          <a:ahLst/>
          <a:cxnLst/>
          <a:rect l="0" t="0" r="0" b="0"/>
          <a:pathLst>
            <a:path>
              <a:moveTo>
                <a:pt x="0" y="9514"/>
              </a:moveTo>
              <a:lnTo>
                <a:pt x="580801" y="95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765632" y="1649945"/>
        <a:ext cx="29040" cy="29040"/>
      </dsp:txXfrm>
    </dsp:sp>
    <dsp:sp modelId="{857AC777-0C32-4457-9244-B0F0E08E015F}">
      <dsp:nvSpPr>
        <dsp:cNvPr id="0" name=""/>
        <dsp:cNvSpPr/>
      </dsp:nvSpPr>
      <dsp:spPr>
        <a:xfrm>
          <a:off x="1853196" y="672600"/>
          <a:ext cx="1680724" cy="14307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secrecy, war, </a:t>
          </a:r>
          <a:r>
            <a:rPr lang="en-US" sz="1800" kern="1200" dirty="0" smtClean="0"/>
            <a:t>military</a:t>
          </a:r>
          <a:endParaRPr lang="en-US" sz="1800" kern="1200" dirty="0"/>
        </a:p>
      </dsp:txBody>
      <dsp:txXfrm>
        <a:off x="2099332" y="882129"/>
        <a:ext cx="1188452" cy="10116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0B6D6B-7287-43F3-8783-2B0D4E1719F6}">
      <dsp:nvSpPr>
        <dsp:cNvPr id="0" name=""/>
        <dsp:cNvSpPr/>
      </dsp:nvSpPr>
      <dsp:spPr>
        <a:xfrm>
          <a:off x="3979936" y="1188220"/>
          <a:ext cx="2535234" cy="21082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/>
            <a:t>Pesticides</a:t>
          </a:r>
        </a:p>
      </dsp:txBody>
      <dsp:txXfrm>
        <a:off x="4351212" y="1496965"/>
        <a:ext cx="1792682" cy="1490756"/>
      </dsp:txXfrm>
    </dsp:sp>
    <dsp:sp modelId="{C8CE7087-46BF-4DAE-B40F-A3919C8A871E}">
      <dsp:nvSpPr>
        <dsp:cNvPr id="0" name=""/>
        <dsp:cNvSpPr/>
      </dsp:nvSpPr>
      <dsp:spPr>
        <a:xfrm rot="19559934">
          <a:off x="6325008" y="1193975"/>
          <a:ext cx="359536" cy="4006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6334229" y="1304263"/>
        <a:ext cx="251675" cy="240390"/>
      </dsp:txXfrm>
    </dsp:sp>
    <dsp:sp modelId="{CACCC26C-6A34-43CA-B62F-ACF12F26C8C1}">
      <dsp:nvSpPr>
        <dsp:cNvPr id="0" name=""/>
        <dsp:cNvSpPr/>
      </dsp:nvSpPr>
      <dsp:spPr>
        <a:xfrm>
          <a:off x="5995511" y="95560"/>
          <a:ext cx="3122340" cy="11783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/>
            <a:t>Green revolution</a:t>
          </a:r>
        </a:p>
      </dsp:txBody>
      <dsp:txXfrm>
        <a:off x="6452767" y="268130"/>
        <a:ext cx="2207828" cy="833243"/>
      </dsp:txXfrm>
    </dsp:sp>
    <dsp:sp modelId="{93C96C70-15F4-4718-BA0E-98D934DF0B38}">
      <dsp:nvSpPr>
        <dsp:cNvPr id="0" name=""/>
        <dsp:cNvSpPr/>
      </dsp:nvSpPr>
      <dsp:spPr>
        <a:xfrm rot="1387800">
          <a:off x="6483835" y="2638091"/>
          <a:ext cx="318333" cy="4006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6487673" y="2699464"/>
        <a:ext cx="222833" cy="240390"/>
      </dsp:txXfrm>
    </dsp:sp>
    <dsp:sp modelId="{8C8B0C1E-0DE8-455E-BC75-8A8C8358B459}">
      <dsp:nvSpPr>
        <dsp:cNvPr id="0" name=""/>
        <dsp:cNvSpPr/>
      </dsp:nvSpPr>
      <dsp:spPr>
        <a:xfrm>
          <a:off x="6721425" y="2536277"/>
          <a:ext cx="2676805" cy="18146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/>
            <a:t>no more hunger</a:t>
          </a:r>
        </a:p>
      </dsp:txBody>
      <dsp:txXfrm>
        <a:off x="7113434" y="2802032"/>
        <a:ext cx="1892787" cy="1283177"/>
      </dsp:txXfrm>
    </dsp:sp>
    <dsp:sp modelId="{88D1482F-8B83-4AE1-B2FA-8D2BE4C442AC}">
      <dsp:nvSpPr>
        <dsp:cNvPr id="0" name=""/>
        <dsp:cNvSpPr/>
      </dsp:nvSpPr>
      <dsp:spPr>
        <a:xfrm rot="8991270">
          <a:off x="3764906" y="2803354"/>
          <a:ext cx="343347" cy="4006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860945" y="2857620"/>
        <a:ext cx="240343" cy="240390"/>
      </dsp:txXfrm>
    </dsp:sp>
    <dsp:sp modelId="{9D607143-346F-40DD-8C60-B926693CD60D}">
      <dsp:nvSpPr>
        <dsp:cNvPr id="0" name=""/>
        <dsp:cNvSpPr/>
      </dsp:nvSpPr>
      <dsp:spPr>
        <a:xfrm>
          <a:off x="1376229" y="3063919"/>
          <a:ext cx="2884141" cy="11783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/>
            <a:t>endangered species</a:t>
          </a:r>
        </a:p>
      </dsp:txBody>
      <dsp:txXfrm>
        <a:off x="1798602" y="3236489"/>
        <a:ext cx="2039395" cy="833243"/>
      </dsp:txXfrm>
    </dsp:sp>
    <dsp:sp modelId="{8ABFAD99-DBB5-43A3-A85C-853D5DA118CE}">
      <dsp:nvSpPr>
        <dsp:cNvPr id="0" name=""/>
        <dsp:cNvSpPr/>
      </dsp:nvSpPr>
      <dsp:spPr>
        <a:xfrm rot="12852486">
          <a:off x="3837041" y="1199194"/>
          <a:ext cx="341425" cy="4006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930608" y="1308116"/>
        <a:ext cx="238998" cy="240390"/>
      </dsp:txXfrm>
    </dsp:sp>
    <dsp:sp modelId="{716B5B96-A747-4DDD-8510-78020AAAFAF1}">
      <dsp:nvSpPr>
        <dsp:cNvPr id="0" name=""/>
        <dsp:cNvSpPr/>
      </dsp:nvSpPr>
      <dsp:spPr>
        <a:xfrm>
          <a:off x="1691328" y="131531"/>
          <a:ext cx="2635820" cy="11783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/>
            <a:t>chemical companies</a:t>
          </a:r>
        </a:p>
      </dsp:txBody>
      <dsp:txXfrm>
        <a:off x="2077335" y="304101"/>
        <a:ext cx="1863806" cy="8332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BB9472-5786-4475-8683-CBFC1BD28B53}">
      <dsp:nvSpPr>
        <dsp:cNvPr id="0" name=""/>
        <dsp:cNvSpPr/>
      </dsp:nvSpPr>
      <dsp:spPr>
        <a:xfrm>
          <a:off x="4352432" y="1422708"/>
          <a:ext cx="2229115" cy="22291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Candidate X</a:t>
          </a:r>
        </a:p>
      </dsp:txBody>
      <dsp:txXfrm>
        <a:off x="4678878" y="1749154"/>
        <a:ext cx="1576223" cy="1576223"/>
      </dsp:txXfrm>
    </dsp:sp>
    <dsp:sp modelId="{C7B7BA49-A7F4-41E0-974E-BAA943C824C2}">
      <dsp:nvSpPr>
        <dsp:cNvPr id="0" name=""/>
        <dsp:cNvSpPr/>
      </dsp:nvSpPr>
      <dsp:spPr>
        <a:xfrm rot="19734840">
          <a:off x="6375909" y="1787264"/>
          <a:ext cx="634807" cy="21291"/>
        </a:xfrm>
        <a:custGeom>
          <a:avLst/>
          <a:gdLst/>
          <a:ahLst/>
          <a:cxnLst/>
          <a:rect l="0" t="0" r="0" b="0"/>
          <a:pathLst>
            <a:path>
              <a:moveTo>
                <a:pt x="0" y="10645"/>
              </a:moveTo>
              <a:lnTo>
                <a:pt x="634807" y="106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677442" y="1782040"/>
        <a:ext cx="31740" cy="31740"/>
      </dsp:txXfrm>
    </dsp:sp>
    <dsp:sp modelId="{5A2ED0D7-F38F-4527-A53C-9881DBDB0280}">
      <dsp:nvSpPr>
        <dsp:cNvPr id="0" name=""/>
        <dsp:cNvSpPr/>
      </dsp:nvSpPr>
      <dsp:spPr>
        <a:xfrm>
          <a:off x="6746742" y="-244397"/>
          <a:ext cx="2648255" cy="24235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Good stand on taxes</a:t>
          </a:r>
        </a:p>
      </dsp:txBody>
      <dsp:txXfrm>
        <a:off x="7134570" y="110522"/>
        <a:ext cx="1872599" cy="1713703"/>
      </dsp:txXfrm>
    </dsp:sp>
    <dsp:sp modelId="{69F38F72-815D-4DC7-AF08-A2CC0544C350}">
      <dsp:nvSpPr>
        <dsp:cNvPr id="0" name=""/>
        <dsp:cNvSpPr/>
      </dsp:nvSpPr>
      <dsp:spPr>
        <a:xfrm rot="1402696">
          <a:off x="6447077" y="3176574"/>
          <a:ext cx="1046863" cy="21291"/>
        </a:xfrm>
        <a:custGeom>
          <a:avLst/>
          <a:gdLst/>
          <a:ahLst/>
          <a:cxnLst/>
          <a:rect l="0" t="0" r="0" b="0"/>
          <a:pathLst>
            <a:path>
              <a:moveTo>
                <a:pt x="0" y="10645"/>
              </a:moveTo>
              <a:lnTo>
                <a:pt x="1046863" y="106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944337" y="3161048"/>
        <a:ext cx="52343" cy="52343"/>
      </dsp:txXfrm>
    </dsp:sp>
    <dsp:sp modelId="{8DE33C15-4E13-4F02-AC98-43FCC0562936}">
      <dsp:nvSpPr>
        <dsp:cNvPr id="0" name=""/>
        <dsp:cNvSpPr/>
      </dsp:nvSpPr>
      <dsp:spPr>
        <a:xfrm>
          <a:off x="6890648" y="3240837"/>
          <a:ext cx="3285143" cy="1243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Good stand on foreign policy</a:t>
          </a:r>
        </a:p>
      </dsp:txBody>
      <dsp:txXfrm>
        <a:off x="7371746" y="3422994"/>
        <a:ext cx="2322947" cy="879535"/>
      </dsp:txXfrm>
    </dsp:sp>
    <dsp:sp modelId="{EAB914B4-E54E-42FB-95B8-4BC363BD0C6E}">
      <dsp:nvSpPr>
        <dsp:cNvPr id="0" name=""/>
        <dsp:cNvSpPr/>
      </dsp:nvSpPr>
      <dsp:spPr>
        <a:xfrm rot="9197658">
          <a:off x="3467869" y="3265696"/>
          <a:ext cx="1059994" cy="21291"/>
        </a:xfrm>
        <a:custGeom>
          <a:avLst/>
          <a:gdLst/>
          <a:ahLst/>
          <a:cxnLst/>
          <a:rect l="0" t="0" r="0" b="0"/>
          <a:pathLst>
            <a:path>
              <a:moveTo>
                <a:pt x="0" y="10645"/>
              </a:moveTo>
              <a:lnTo>
                <a:pt x="1059994" y="106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971366" y="3249842"/>
        <a:ext cx="52999" cy="52999"/>
      </dsp:txXfrm>
    </dsp:sp>
    <dsp:sp modelId="{56AE50AE-F0ED-49F7-8037-422EBFDCAFFE}">
      <dsp:nvSpPr>
        <dsp:cNvPr id="0" name=""/>
        <dsp:cNvSpPr/>
      </dsp:nvSpPr>
      <dsp:spPr>
        <a:xfrm>
          <a:off x="1324135" y="3343827"/>
          <a:ext cx="2606661" cy="1243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wrong part of the country</a:t>
          </a:r>
        </a:p>
      </dsp:txBody>
      <dsp:txXfrm>
        <a:off x="1705872" y="3525984"/>
        <a:ext cx="1843187" cy="879535"/>
      </dsp:txXfrm>
    </dsp:sp>
    <dsp:sp modelId="{1E864BED-3D33-4AAB-9A03-78209F302901}">
      <dsp:nvSpPr>
        <dsp:cNvPr id="0" name=""/>
        <dsp:cNvSpPr/>
      </dsp:nvSpPr>
      <dsp:spPr>
        <a:xfrm rot="12342537">
          <a:off x="3578859" y="1841423"/>
          <a:ext cx="929931" cy="21291"/>
        </a:xfrm>
        <a:custGeom>
          <a:avLst/>
          <a:gdLst/>
          <a:ahLst/>
          <a:cxnLst/>
          <a:rect l="0" t="0" r="0" b="0"/>
          <a:pathLst>
            <a:path>
              <a:moveTo>
                <a:pt x="0" y="10645"/>
              </a:moveTo>
              <a:lnTo>
                <a:pt x="929931" y="106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020577" y="1828821"/>
        <a:ext cx="46496" cy="46496"/>
      </dsp:txXfrm>
    </dsp:sp>
    <dsp:sp modelId="{31248397-5212-466E-ADEE-4BA5B3A32F55}">
      <dsp:nvSpPr>
        <dsp:cNvPr id="0" name=""/>
        <dsp:cNvSpPr/>
      </dsp:nvSpPr>
      <dsp:spPr>
        <a:xfrm>
          <a:off x="469406" y="501471"/>
          <a:ext cx="4121906" cy="1243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Can't trust them</a:t>
          </a:r>
        </a:p>
      </dsp:txBody>
      <dsp:txXfrm>
        <a:off x="1073045" y="683628"/>
        <a:ext cx="2914628" cy="8795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B3F01-7EBC-4C29-B6DA-A60A91748343}">
      <dsp:nvSpPr>
        <dsp:cNvPr id="0" name=""/>
        <dsp:cNvSpPr/>
      </dsp:nvSpPr>
      <dsp:spPr>
        <a:xfrm>
          <a:off x="726830" y="1062461"/>
          <a:ext cx="3727939" cy="22264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/>
            <a:t>The Poor</a:t>
          </a:r>
        </a:p>
      </dsp:txBody>
      <dsp:txXfrm>
        <a:off x="1272774" y="1388512"/>
        <a:ext cx="2636051" cy="1574313"/>
      </dsp:txXfrm>
    </dsp:sp>
    <dsp:sp modelId="{E3062CAC-7C7E-4787-9D5D-7DCCB4760DC3}">
      <dsp:nvSpPr>
        <dsp:cNvPr id="0" name=""/>
        <dsp:cNvSpPr/>
      </dsp:nvSpPr>
      <dsp:spPr>
        <a:xfrm rot="19756283">
          <a:off x="3899858" y="1325537"/>
          <a:ext cx="171667" cy="41923"/>
        </a:xfrm>
        <a:custGeom>
          <a:avLst/>
          <a:gdLst/>
          <a:ahLst/>
          <a:cxnLst/>
          <a:rect l="0" t="0" r="0" b="0"/>
          <a:pathLst>
            <a:path>
              <a:moveTo>
                <a:pt x="0" y="20961"/>
              </a:moveTo>
              <a:lnTo>
                <a:pt x="171667" y="209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00" y="1342208"/>
        <a:ext cx="8583" cy="8583"/>
      </dsp:txXfrm>
    </dsp:sp>
    <dsp:sp modelId="{9ABDAC68-9EA0-4F13-85AB-383AA76BA00C}">
      <dsp:nvSpPr>
        <dsp:cNvPr id="0" name=""/>
        <dsp:cNvSpPr/>
      </dsp:nvSpPr>
      <dsp:spPr>
        <a:xfrm>
          <a:off x="3974752" y="390884"/>
          <a:ext cx="1206847" cy="12068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/>
            <a:t>A</a:t>
          </a:r>
        </a:p>
      </dsp:txBody>
      <dsp:txXfrm>
        <a:off x="4151491" y="567623"/>
        <a:ext cx="853369" cy="853369"/>
      </dsp:txXfrm>
    </dsp:sp>
    <dsp:sp modelId="{E1E7B8C7-FC50-495C-9AA6-98FAD4B71D9D}">
      <dsp:nvSpPr>
        <dsp:cNvPr id="0" name=""/>
        <dsp:cNvSpPr/>
      </dsp:nvSpPr>
      <dsp:spPr>
        <a:xfrm rot="2016780">
          <a:off x="3812540" y="3062254"/>
          <a:ext cx="287109" cy="41923"/>
        </a:xfrm>
        <a:custGeom>
          <a:avLst/>
          <a:gdLst/>
          <a:ahLst/>
          <a:cxnLst/>
          <a:rect l="0" t="0" r="0" b="0"/>
          <a:pathLst>
            <a:path>
              <a:moveTo>
                <a:pt x="0" y="20961"/>
              </a:moveTo>
              <a:lnTo>
                <a:pt x="287109" y="209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48918" y="3076038"/>
        <a:ext cx="14355" cy="14355"/>
      </dsp:txXfrm>
    </dsp:sp>
    <dsp:sp modelId="{0BD3EB6C-4D81-4D11-A5BD-B33AC83478F7}">
      <dsp:nvSpPr>
        <dsp:cNvPr id="0" name=""/>
        <dsp:cNvSpPr/>
      </dsp:nvSpPr>
      <dsp:spPr>
        <a:xfrm>
          <a:off x="3974752" y="2893305"/>
          <a:ext cx="1206847" cy="12068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/>
            <a:t>B</a:t>
          </a:r>
        </a:p>
      </dsp:txBody>
      <dsp:txXfrm>
        <a:off x="4151491" y="3070044"/>
        <a:ext cx="853369" cy="853369"/>
      </dsp:txXfrm>
    </dsp:sp>
    <dsp:sp modelId="{E09D94F8-EA52-461C-B043-6718723E1CD5}">
      <dsp:nvSpPr>
        <dsp:cNvPr id="0" name=""/>
        <dsp:cNvSpPr/>
      </dsp:nvSpPr>
      <dsp:spPr>
        <a:xfrm rot="8499281">
          <a:off x="1022909" y="3197787"/>
          <a:ext cx="498535" cy="41923"/>
        </a:xfrm>
        <a:custGeom>
          <a:avLst/>
          <a:gdLst/>
          <a:ahLst/>
          <a:cxnLst/>
          <a:rect l="0" t="0" r="0" b="0"/>
          <a:pathLst>
            <a:path>
              <a:moveTo>
                <a:pt x="0" y="20961"/>
              </a:moveTo>
              <a:lnTo>
                <a:pt x="498535" y="209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259713" y="3206285"/>
        <a:ext cx="24926" cy="24926"/>
      </dsp:txXfrm>
    </dsp:sp>
    <dsp:sp modelId="{870787AF-7AFD-429A-8A99-1F84E5AC1D1D}">
      <dsp:nvSpPr>
        <dsp:cNvPr id="0" name=""/>
        <dsp:cNvSpPr/>
      </dsp:nvSpPr>
      <dsp:spPr>
        <a:xfrm>
          <a:off x="0" y="3144334"/>
          <a:ext cx="1206847" cy="12068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/>
            <a:t>D</a:t>
          </a:r>
        </a:p>
      </dsp:txBody>
      <dsp:txXfrm>
        <a:off x="176739" y="3321073"/>
        <a:ext cx="853369" cy="853369"/>
      </dsp:txXfrm>
    </dsp:sp>
    <dsp:sp modelId="{EE9B6F9B-6CFB-4C70-A8B4-E5BBCF4AF324}">
      <dsp:nvSpPr>
        <dsp:cNvPr id="0" name=""/>
        <dsp:cNvSpPr/>
      </dsp:nvSpPr>
      <dsp:spPr>
        <a:xfrm rot="12539005">
          <a:off x="1124624" y="1371960"/>
          <a:ext cx="106196" cy="41923"/>
        </a:xfrm>
        <a:custGeom>
          <a:avLst/>
          <a:gdLst/>
          <a:ahLst/>
          <a:cxnLst/>
          <a:rect l="0" t="0" r="0" b="0"/>
          <a:pathLst>
            <a:path>
              <a:moveTo>
                <a:pt x="0" y="20961"/>
              </a:moveTo>
              <a:lnTo>
                <a:pt x="106196" y="209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75067" y="1390267"/>
        <a:ext cx="5309" cy="5309"/>
      </dsp:txXfrm>
    </dsp:sp>
    <dsp:sp modelId="{F5487B22-9EDB-430A-AC0C-A543906A3B78}">
      <dsp:nvSpPr>
        <dsp:cNvPr id="0" name=""/>
        <dsp:cNvSpPr/>
      </dsp:nvSpPr>
      <dsp:spPr>
        <a:xfrm>
          <a:off x="0" y="471376"/>
          <a:ext cx="1206847" cy="12068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/>
            <a:t>C</a:t>
          </a:r>
        </a:p>
      </dsp:txBody>
      <dsp:txXfrm>
        <a:off x="176739" y="648115"/>
        <a:ext cx="853369" cy="8533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B3F01-7EBC-4C29-B6DA-A60A91748343}">
      <dsp:nvSpPr>
        <dsp:cNvPr id="0" name=""/>
        <dsp:cNvSpPr/>
      </dsp:nvSpPr>
      <dsp:spPr>
        <a:xfrm>
          <a:off x="726830" y="1062461"/>
          <a:ext cx="3727939" cy="22264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300" kern="1200"/>
            <a:t>Poverty</a:t>
          </a:r>
        </a:p>
      </dsp:txBody>
      <dsp:txXfrm>
        <a:off x="1272774" y="1388512"/>
        <a:ext cx="2636051" cy="1574313"/>
      </dsp:txXfrm>
    </dsp:sp>
    <dsp:sp modelId="{E3062CAC-7C7E-4787-9D5D-7DCCB4760DC3}">
      <dsp:nvSpPr>
        <dsp:cNvPr id="0" name=""/>
        <dsp:cNvSpPr/>
      </dsp:nvSpPr>
      <dsp:spPr>
        <a:xfrm rot="19756283">
          <a:off x="3899858" y="1325537"/>
          <a:ext cx="171667" cy="41923"/>
        </a:xfrm>
        <a:custGeom>
          <a:avLst/>
          <a:gdLst/>
          <a:ahLst/>
          <a:cxnLst/>
          <a:rect l="0" t="0" r="0" b="0"/>
          <a:pathLst>
            <a:path>
              <a:moveTo>
                <a:pt x="0" y="20961"/>
              </a:moveTo>
              <a:lnTo>
                <a:pt x="171667" y="209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81400" y="1342208"/>
        <a:ext cx="8583" cy="8583"/>
      </dsp:txXfrm>
    </dsp:sp>
    <dsp:sp modelId="{9ABDAC68-9EA0-4F13-85AB-383AA76BA00C}">
      <dsp:nvSpPr>
        <dsp:cNvPr id="0" name=""/>
        <dsp:cNvSpPr/>
      </dsp:nvSpPr>
      <dsp:spPr>
        <a:xfrm>
          <a:off x="3974752" y="390884"/>
          <a:ext cx="1206847" cy="12068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/>
            <a:t>A</a:t>
          </a:r>
        </a:p>
      </dsp:txBody>
      <dsp:txXfrm>
        <a:off x="4151491" y="567623"/>
        <a:ext cx="853369" cy="853369"/>
      </dsp:txXfrm>
    </dsp:sp>
    <dsp:sp modelId="{E1E7B8C7-FC50-495C-9AA6-98FAD4B71D9D}">
      <dsp:nvSpPr>
        <dsp:cNvPr id="0" name=""/>
        <dsp:cNvSpPr/>
      </dsp:nvSpPr>
      <dsp:spPr>
        <a:xfrm rot="2016780">
          <a:off x="3812540" y="3062254"/>
          <a:ext cx="287109" cy="41923"/>
        </a:xfrm>
        <a:custGeom>
          <a:avLst/>
          <a:gdLst/>
          <a:ahLst/>
          <a:cxnLst/>
          <a:rect l="0" t="0" r="0" b="0"/>
          <a:pathLst>
            <a:path>
              <a:moveTo>
                <a:pt x="0" y="20961"/>
              </a:moveTo>
              <a:lnTo>
                <a:pt x="287109" y="209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48918" y="3076038"/>
        <a:ext cx="14355" cy="14355"/>
      </dsp:txXfrm>
    </dsp:sp>
    <dsp:sp modelId="{0BD3EB6C-4D81-4D11-A5BD-B33AC83478F7}">
      <dsp:nvSpPr>
        <dsp:cNvPr id="0" name=""/>
        <dsp:cNvSpPr/>
      </dsp:nvSpPr>
      <dsp:spPr>
        <a:xfrm>
          <a:off x="3974752" y="2893305"/>
          <a:ext cx="1206847" cy="12068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/>
            <a:t>B</a:t>
          </a:r>
        </a:p>
      </dsp:txBody>
      <dsp:txXfrm>
        <a:off x="4151491" y="3070044"/>
        <a:ext cx="853369" cy="853369"/>
      </dsp:txXfrm>
    </dsp:sp>
    <dsp:sp modelId="{E09D94F8-EA52-461C-B043-6718723E1CD5}">
      <dsp:nvSpPr>
        <dsp:cNvPr id="0" name=""/>
        <dsp:cNvSpPr/>
      </dsp:nvSpPr>
      <dsp:spPr>
        <a:xfrm rot="8499281">
          <a:off x="1022909" y="3197787"/>
          <a:ext cx="498535" cy="41923"/>
        </a:xfrm>
        <a:custGeom>
          <a:avLst/>
          <a:gdLst/>
          <a:ahLst/>
          <a:cxnLst/>
          <a:rect l="0" t="0" r="0" b="0"/>
          <a:pathLst>
            <a:path>
              <a:moveTo>
                <a:pt x="0" y="20961"/>
              </a:moveTo>
              <a:lnTo>
                <a:pt x="498535" y="209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259713" y="3206285"/>
        <a:ext cx="24926" cy="24926"/>
      </dsp:txXfrm>
    </dsp:sp>
    <dsp:sp modelId="{870787AF-7AFD-429A-8A99-1F84E5AC1D1D}">
      <dsp:nvSpPr>
        <dsp:cNvPr id="0" name=""/>
        <dsp:cNvSpPr/>
      </dsp:nvSpPr>
      <dsp:spPr>
        <a:xfrm>
          <a:off x="0" y="3144334"/>
          <a:ext cx="1206847" cy="12068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/>
            <a:t>D</a:t>
          </a:r>
        </a:p>
      </dsp:txBody>
      <dsp:txXfrm>
        <a:off x="176739" y="3321073"/>
        <a:ext cx="853369" cy="853369"/>
      </dsp:txXfrm>
    </dsp:sp>
    <dsp:sp modelId="{EE9B6F9B-6CFB-4C70-A8B4-E5BBCF4AF324}">
      <dsp:nvSpPr>
        <dsp:cNvPr id="0" name=""/>
        <dsp:cNvSpPr/>
      </dsp:nvSpPr>
      <dsp:spPr>
        <a:xfrm rot="12539005">
          <a:off x="1124624" y="1371960"/>
          <a:ext cx="106196" cy="41923"/>
        </a:xfrm>
        <a:custGeom>
          <a:avLst/>
          <a:gdLst/>
          <a:ahLst/>
          <a:cxnLst/>
          <a:rect l="0" t="0" r="0" b="0"/>
          <a:pathLst>
            <a:path>
              <a:moveTo>
                <a:pt x="0" y="20961"/>
              </a:moveTo>
              <a:lnTo>
                <a:pt x="106196" y="209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75067" y="1390267"/>
        <a:ext cx="5309" cy="5309"/>
      </dsp:txXfrm>
    </dsp:sp>
    <dsp:sp modelId="{F5487B22-9EDB-430A-AC0C-A543906A3B78}">
      <dsp:nvSpPr>
        <dsp:cNvPr id="0" name=""/>
        <dsp:cNvSpPr/>
      </dsp:nvSpPr>
      <dsp:spPr>
        <a:xfrm>
          <a:off x="0" y="471376"/>
          <a:ext cx="1206847" cy="12068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/>
            <a:t>C</a:t>
          </a:r>
        </a:p>
      </dsp:txBody>
      <dsp:txXfrm>
        <a:off x="176739" y="648115"/>
        <a:ext cx="853369" cy="853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0.14675</cdr:x>
      <cdr:y>0.5285</cdr:y>
    </cdr:from>
    <cdr:to>
      <cdr:x>0.95825</cdr:x>
      <cdr:y>0.5285</cdr:y>
    </cdr:to>
    <cdr:sp macro="" textlink="">
      <cdr:nvSpPr>
        <cdr:cNvPr id="2049" name="Line 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1259412" y="3085819"/>
          <a:ext cx="6964313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857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B329F-A37B-422D-BE62-19129B629012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06581-219F-4377-8DF7-7C66A91F5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74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39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059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268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780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929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78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098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186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784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082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99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96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39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15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52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99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893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07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50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8B1B-8F6B-48EA-A9FA-C3D91C6CE098}" type="datetime1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F177-4612-4A7C-8EB3-0BA8D82BA92B}" type="datetime1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4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0856-0CFA-45AA-977B-013516DCECD3}" type="datetime1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3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25DC-B518-43BB-9A49-114D1544F5F4}" type="datetime1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9475-80C6-4654-88A0-083BF39BB5EB}" type="datetime1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1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411B-40AA-4AC5-A0AB-04F2A1C9CC45}" type="datetime1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2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3DFF-562C-48EB-AD7C-62D85592E9C5}" type="datetime1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2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252A-6074-4E4B-B38D-76ABDE46B1DD}" type="datetime1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3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775F-4D37-4F60-AE62-B3AF3C57749C}" type="datetime1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20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9364-426C-4E20-A17B-CE059EAB45A0}" type="datetime1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28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0F6E-707B-499F-865D-2DB1C832040C}" type="datetime1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3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1BB7E-A085-40C1-8D74-504CFFC9A397}" type="datetime1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2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microsoft.com/office/2007/relationships/diagramDrawing" Target="../diagrams/drawing5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12" Type="http://schemas.openxmlformats.org/officeDocument/2006/relationships/diagramColors" Target="../diagrams/colors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4.xml"/><Relationship Id="rId11" Type="http://schemas.openxmlformats.org/officeDocument/2006/relationships/diagramQuickStyle" Target="../diagrams/quickStyle5.xml"/><Relationship Id="rId5" Type="http://schemas.openxmlformats.org/officeDocument/2006/relationships/diagramLayout" Target="../diagrams/layout4.xml"/><Relationship Id="rId10" Type="http://schemas.openxmlformats.org/officeDocument/2006/relationships/diagramLayout" Target="../diagrams/layout5.xml"/><Relationship Id="rId4" Type="http://schemas.openxmlformats.org/officeDocument/2006/relationships/diagramData" Target="../diagrams/data4.xml"/><Relationship Id="rId9" Type="http://schemas.openxmlformats.org/officeDocument/2006/relationships/diagramData" Target="../diagrams/data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post.com/news/monkey-cage/wp/2017/05/11/theres-been-a-big-change-in-how-the-news-media-cover-sexual-assault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453622"/>
            <a:ext cx="9144000" cy="4869005"/>
          </a:xfrm>
        </p:spPr>
        <p:txBody>
          <a:bodyPr>
            <a:normAutofit/>
          </a:bodyPr>
          <a:lstStyle/>
          <a:p>
            <a:r>
              <a:rPr lang="en-US" sz="3200" dirty="0" err="1"/>
              <a:t>Shanto</a:t>
            </a:r>
            <a:r>
              <a:rPr lang="en-US" sz="3200" dirty="0"/>
              <a:t> </a:t>
            </a:r>
            <a:r>
              <a:rPr lang="en-US" sz="3200" dirty="0" err="1" smtClean="0"/>
              <a:t>Iyengar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Framing </a:t>
            </a:r>
            <a:r>
              <a:rPr lang="en-US" sz="3200" dirty="0"/>
              <a:t>Responsibility for Political Issues: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The </a:t>
            </a:r>
            <a:r>
              <a:rPr lang="en-US" sz="3200" dirty="0"/>
              <a:t>Case of </a:t>
            </a:r>
            <a:r>
              <a:rPr lang="en-US" sz="3200" dirty="0" smtClean="0"/>
              <a:t>Poverty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Feb 13, </a:t>
            </a:r>
            <a:r>
              <a:rPr lang="en-US" sz="3200" dirty="0" smtClean="0"/>
              <a:t>2019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4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the defendant, or the victim?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838200" y="1392238"/>
          <a:ext cx="10515600" cy="4484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9733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Victim / Defendant Focus over time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838200" y="1392238"/>
          <a:ext cx="10515600" cy="4484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5698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this really changes a lot over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Does your opinion change if your focus changes?</a:t>
            </a:r>
          </a:p>
          <a:p>
            <a:r>
              <a:rPr lang="en-US" dirty="0" smtClean="0"/>
              <a:t>Let’s say you are totally stable:</a:t>
            </a:r>
          </a:p>
          <a:p>
            <a:pPr lvl="1"/>
            <a:r>
              <a:rPr lang="en-US" dirty="0" smtClean="0"/>
              <a:t>You don’t like liars</a:t>
            </a:r>
          </a:p>
          <a:p>
            <a:pPr lvl="1"/>
            <a:r>
              <a:rPr lang="en-US" dirty="0" smtClean="0"/>
              <a:t>You support restricting immigration</a:t>
            </a:r>
          </a:p>
          <a:p>
            <a:pPr lvl="1"/>
            <a:r>
              <a:rPr lang="en-US" dirty="0" smtClean="0"/>
              <a:t>You also have other policy preferences and associate a candidate with a wide mix of attributes.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At Time1 you support a given candidate</a:t>
            </a:r>
          </a:p>
          <a:p>
            <a:pPr lvl="1"/>
            <a:r>
              <a:rPr lang="en-US" dirty="0" smtClean="0"/>
              <a:t>At Time2, after relative attention shifts to a different set of attributes, you no longer support that candidate</a:t>
            </a:r>
          </a:p>
          <a:p>
            <a:r>
              <a:rPr lang="en-US" dirty="0" smtClean="0"/>
              <a:t>Did you change your mind? (You did change your behavior.)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03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like dissent, but not dissenters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Everyone agrees (generally) with various freedom of speech statements.</a:t>
            </a:r>
          </a:p>
          <a:p>
            <a:endParaRPr lang="en-US" dirty="0"/>
          </a:p>
          <a:p>
            <a:r>
              <a:rPr lang="en-US" dirty="0" smtClean="0"/>
              <a:t>But when “communists”, “flag burners”, “white nationalists”, “neo-Nazis” or other “radicals” are the object, opinion might differ.</a:t>
            </a:r>
          </a:p>
          <a:p>
            <a:endParaRPr lang="en-US" dirty="0"/>
          </a:p>
          <a:p>
            <a:r>
              <a:rPr lang="en-US" dirty="0" smtClean="0"/>
              <a:t>Think back to the opinion-object idea. What’s at the center of the circle, and what psychological / cognitive connections do you have with it?</a:t>
            </a:r>
          </a:p>
          <a:p>
            <a:pPr lvl="1"/>
            <a:r>
              <a:rPr lang="en-US" dirty="0" smtClean="0"/>
              <a:t>Dissent &gt; American tradition &gt; Freedom of speech &gt; basic US values (maybe?)</a:t>
            </a:r>
          </a:p>
          <a:p>
            <a:pPr lvl="1"/>
            <a:r>
              <a:rPr lang="en-US" dirty="0" smtClean="0"/>
              <a:t>Dissenters &gt; people you disagree with &gt; rabble-rousers &gt; trouble-makers &gt; violence &gt; crime&gt; danger (maybe?)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77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want to fight against poverty, but simultaneously not like the poor?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90299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Episodic and thematic frames,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(Sorry, I should have made you read this article Monday, and Monday’s today. My bad.)</a:t>
            </a:r>
          </a:p>
          <a:p>
            <a:endParaRPr lang="en-US" dirty="0"/>
          </a:p>
          <a:p>
            <a:r>
              <a:rPr lang="en-US" dirty="0" smtClean="0"/>
              <a:t>191 stories about poverty from the TV news, from 1981 through 1986 (e.g., Reagan era).</a:t>
            </a:r>
          </a:p>
          <a:p>
            <a:endParaRPr lang="en-US" dirty="0"/>
          </a:p>
          <a:p>
            <a:r>
              <a:rPr lang="en-US" dirty="0" smtClean="0"/>
              <a:t>Poverty is a society or collective outcome: Thematic</a:t>
            </a:r>
          </a:p>
          <a:p>
            <a:r>
              <a:rPr lang="en-US" dirty="0" smtClean="0"/>
              <a:t>Poverty is associated with individual people: Episodic</a:t>
            </a:r>
          </a:p>
          <a:p>
            <a:endParaRPr lang="en-US" dirty="0"/>
          </a:p>
          <a:p>
            <a:r>
              <a:rPr lang="en-US" dirty="0" smtClean="0"/>
              <a:t>Table 1. Increased focus on episodic stories over time: 45 % to 72%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03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Experiment: this one with real people, not students!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1862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Videos of recent TV news stories, </a:t>
            </a:r>
            <a:r>
              <a:rPr lang="en-US" dirty="0" smtClean="0"/>
              <a:t> 20 min video with 7 stories</a:t>
            </a:r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of 7 stories was manipulated randomly</a:t>
            </a:r>
          </a:p>
          <a:p>
            <a:r>
              <a:rPr lang="en-US" dirty="0" smtClean="0"/>
              <a:t>Thematic: unemployment in manufacturing sector; increased number of people in poverty; increased demand for food aid…</a:t>
            </a:r>
          </a:p>
          <a:p>
            <a:r>
              <a:rPr lang="en-US" dirty="0" smtClean="0"/>
              <a:t>Episodic: unemployed male; unmarried adult mother; elderly widow, young child</a:t>
            </a:r>
            <a:r>
              <a:rPr lang="en-US" dirty="0" smtClean="0"/>
              <a:t>; teenage mother describes their difficulties</a:t>
            </a:r>
          </a:p>
          <a:p>
            <a:endParaRPr lang="en-US" dirty="0"/>
          </a:p>
          <a:p>
            <a:r>
              <a:rPr lang="en-US" dirty="0" smtClean="0"/>
              <a:t>All cases carefully matched to randomize race, none apparently more poor than the others, etc. Careful to control for extraneous stimuli.</a:t>
            </a:r>
          </a:p>
          <a:p>
            <a:r>
              <a:rPr lang="en-US" dirty="0" smtClean="0"/>
              <a:t>No causes of poverty ever discussed.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43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Measures: what causes poverty? Who has responsibility to solve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6096"/>
            <a:ext cx="10515600" cy="4020829"/>
          </a:xfrm>
        </p:spPr>
        <p:txBody>
          <a:bodyPr>
            <a:normAutofit/>
          </a:bodyPr>
          <a:lstStyle/>
          <a:p>
            <a:r>
              <a:rPr lang="en-US" dirty="0" smtClean="0"/>
              <a:t>People assign social causes generally, but at different rates.</a:t>
            </a:r>
          </a:p>
          <a:p>
            <a:endParaRPr lang="en-US" dirty="0"/>
          </a:p>
          <a:p>
            <a:r>
              <a:rPr lang="en-US" dirty="0" smtClean="0"/>
              <a:t>People assign social responsibility to solve it, but at different rates. Child victims and unemployed worker victims generate more support for social solutions, rather than individual ones.</a:t>
            </a:r>
          </a:p>
          <a:p>
            <a:endParaRPr lang="en-US" dirty="0"/>
          </a:p>
          <a:p>
            <a:r>
              <a:rPr lang="en-US" dirty="0" smtClean="0"/>
              <a:t>Individual frames &gt; individual responsibility</a:t>
            </a:r>
          </a:p>
          <a:p>
            <a:r>
              <a:rPr lang="en-US" dirty="0" smtClean="0"/>
              <a:t>Collective frames &gt; collective responsibility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69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the question of interest: consequence of the frame, not how “strong” it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7982"/>
            <a:ext cx="10515600" cy="3938943"/>
          </a:xfrm>
        </p:spPr>
        <p:txBody>
          <a:bodyPr>
            <a:normAutofit/>
          </a:bodyPr>
          <a:lstStyle/>
          <a:p>
            <a:r>
              <a:rPr lang="en-US" dirty="0" smtClean="0"/>
              <a:t>Episodic frame: focuses on the individual</a:t>
            </a:r>
          </a:p>
          <a:p>
            <a:endParaRPr lang="en-US" dirty="0"/>
          </a:p>
          <a:p>
            <a:r>
              <a:rPr lang="en-US" dirty="0" smtClean="0"/>
              <a:t>Thematic frame: focuses on the social / collective</a:t>
            </a:r>
          </a:p>
          <a:p>
            <a:endParaRPr lang="en-US" dirty="0"/>
          </a:p>
          <a:p>
            <a:r>
              <a:rPr lang="en-US" dirty="0" smtClean="0"/>
              <a:t>Let’s discuss the two slides we did not get to last time: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27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Episodic v. thematic frames on </a:t>
            </a:r>
            <a:r>
              <a:rPr lang="en-US" dirty="0" smtClean="0"/>
              <a:t>Sexual Assault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2317"/>
            <a:ext cx="10515600" cy="39446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are the best frames for the #</a:t>
            </a:r>
            <a:r>
              <a:rPr lang="en-US" dirty="0" err="1"/>
              <a:t>MeToo</a:t>
            </a:r>
            <a:r>
              <a:rPr lang="en-US" dirty="0"/>
              <a:t> movement?</a:t>
            </a:r>
          </a:p>
          <a:p>
            <a:pPr lvl="1"/>
            <a:r>
              <a:rPr lang="en-US" dirty="0" smtClean="0"/>
              <a:t>Huge national problem</a:t>
            </a:r>
            <a:r>
              <a:rPr lang="en-US" dirty="0" smtClean="0"/>
              <a:t>? Many would agree with that, as the stats are clear.</a:t>
            </a:r>
            <a:endParaRPr lang="en-US" dirty="0" smtClean="0"/>
          </a:p>
          <a:p>
            <a:pPr lvl="1"/>
            <a:r>
              <a:rPr lang="en-US" dirty="0" smtClean="0"/>
              <a:t>John Doe attacked me</a:t>
            </a:r>
            <a:r>
              <a:rPr lang="en-US" dirty="0" smtClean="0"/>
              <a:t>? Now we get into he-said / she said; a motivation of the accused to protect themselves; concern about due-process; patriarchal norms.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do courts, the media, and others approach these issues when presented in the episodic and thematic frames?</a:t>
            </a:r>
          </a:p>
          <a:p>
            <a:pPr lvl="1"/>
            <a:r>
              <a:rPr lang="en-US" dirty="0" smtClean="0"/>
              <a:t>What about John Doe? In the episodic frame, when it is personalized rather than kept abstract, somehow in this context the dynamic shifts…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8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Attitudes are “dispositional”?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Innate traits of individuals</a:t>
            </a:r>
          </a:p>
          <a:p>
            <a:r>
              <a:rPr lang="en-US" dirty="0" smtClean="0"/>
              <a:t>But these can be affected by stimuli…</a:t>
            </a:r>
          </a:p>
          <a:p>
            <a:endParaRPr lang="en-US" dirty="0"/>
          </a:p>
          <a:p>
            <a:r>
              <a:rPr lang="en-US" dirty="0" err="1" smtClean="0"/>
              <a:t>Iyengar</a:t>
            </a:r>
            <a:r>
              <a:rPr lang="en-US" dirty="0" smtClean="0"/>
              <a:t> was one of the first to focus on framing, and he was trying to justify this attention, since previous scholars had operated under the idea that “attitudes” are fixed.</a:t>
            </a:r>
          </a:p>
          <a:p>
            <a:endParaRPr lang="en-US" dirty="0"/>
          </a:p>
          <a:p>
            <a:r>
              <a:rPr lang="en-US" dirty="0" smtClean="0"/>
              <a:t>Opinion-object</a:t>
            </a:r>
          </a:p>
          <a:p>
            <a:r>
              <a:rPr lang="en-US" dirty="0"/>
              <a:t>S</a:t>
            </a:r>
            <a:r>
              <a:rPr lang="en-US" dirty="0" smtClean="0"/>
              <a:t>timulus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48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Here’s a paper I did with a student in this class a few years ago: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hlinkClick r:id="rId3"/>
              </a:rPr>
              <a:t>There's been a big change in how the news media covers sexual assault.</a:t>
            </a:r>
            <a:r>
              <a:rPr lang="en-US" dirty="0"/>
              <a:t> </a:t>
            </a:r>
            <a:r>
              <a:rPr lang="en-US" i="1" dirty="0"/>
              <a:t>Washington Post</a:t>
            </a:r>
            <a:r>
              <a:rPr lang="en-US" dirty="0"/>
              <a:t>, Monkey Cage, May 11, 2017. (Frank R. Baumgartner and Sarah </a:t>
            </a:r>
            <a:r>
              <a:rPr lang="en-US" dirty="0" err="1"/>
              <a:t>McAdon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Read and let’s talk about 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20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0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049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I give you a picture with an object in the middle, what associations come to mind? This is an opinion-object.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4308727"/>
              </p:ext>
            </p:extLst>
          </p:nvPr>
        </p:nvGraphicFramePr>
        <p:xfrm>
          <a:off x="838200" y="1870075"/>
          <a:ext cx="10515600" cy="400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0150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838200" y="1392238"/>
          <a:ext cx="10515600" cy="4484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6805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838200" y="1392238"/>
          <a:ext cx="10515600" cy="4484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3956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interesting elements about these associations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186237"/>
          </a:xfrm>
        </p:spPr>
        <p:txBody>
          <a:bodyPr>
            <a:normAutofit/>
          </a:bodyPr>
          <a:lstStyle/>
          <a:p>
            <a:r>
              <a:rPr lang="en-US" dirty="0" smtClean="0"/>
              <a:t>A given object may stimulate any number of associations in your mind</a:t>
            </a:r>
          </a:p>
          <a:p>
            <a:r>
              <a:rPr lang="en-US" dirty="0" smtClean="0"/>
              <a:t>These associations may be completely different from each other: incommensurate trade-offs</a:t>
            </a:r>
          </a:p>
          <a:p>
            <a:r>
              <a:rPr lang="en-US" dirty="0" smtClean="0"/>
              <a:t>That is, you might think: good on the issue of trade, but bad on the issue of integrity or personal morals</a:t>
            </a:r>
          </a:p>
          <a:p>
            <a:r>
              <a:rPr lang="en-US" dirty="0" smtClean="0"/>
              <a:t>Trade-offs with incommensurate or non-comparable items.</a:t>
            </a:r>
          </a:p>
          <a:p>
            <a:r>
              <a:rPr lang="en-US" dirty="0" smtClean="0"/>
              <a:t>Buying a car: you like the performance, but it’s the wrong color</a:t>
            </a:r>
          </a:p>
          <a:p>
            <a:r>
              <a:rPr lang="en-US" dirty="0" smtClean="0"/>
              <a:t>No right or wrong way to do that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67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more features about these associations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There is no fixed set of salience or weight that you might give to any one of them.</a:t>
            </a:r>
          </a:p>
          <a:p>
            <a:r>
              <a:rPr lang="en-US" dirty="0" smtClean="0"/>
              <a:t>There is no fixed number of associations you might consider</a:t>
            </a:r>
          </a:p>
          <a:p>
            <a:endParaRPr lang="en-US" dirty="0"/>
          </a:p>
          <a:p>
            <a:r>
              <a:rPr lang="en-US" dirty="0" smtClean="0"/>
              <a:t>When I did a book in 2008 on how the death penalty is framed in media discussion, guess how many different arguments pro- and con- that we enumerated?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46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67. And here is how some of them varied in news coverage over time…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267823"/>
              </p:ext>
            </p:extLst>
          </p:nvPr>
        </p:nvGraphicFramePr>
        <p:xfrm>
          <a:off x="838200" y="1646664"/>
          <a:ext cx="10515600" cy="4484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476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topic determines the tone…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838200" y="1392238"/>
          <a:ext cx="10515600" cy="4484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7478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1162</Words>
  <Application>Microsoft Office PowerPoint</Application>
  <PresentationFormat>Widescreen</PresentationFormat>
  <Paragraphs>174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Shanto Iyengar  Framing Responsibility for Political Issues:  The Case of Poverty   Feb 13, 2019 </vt:lpstr>
      <vt:lpstr>Attitudes are “dispositional”?</vt:lpstr>
      <vt:lpstr>If I give you a picture with an object in the middle, what associations come to mind? This is an opinion-object.</vt:lpstr>
      <vt:lpstr>PowerPoint Presentation</vt:lpstr>
      <vt:lpstr>PowerPoint Presentation</vt:lpstr>
      <vt:lpstr>Some interesting elements about these associations</vt:lpstr>
      <vt:lpstr>Some more features about these associations</vt:lpstr>
      <vt:lpstr>67. And here is how some of them varied in news coverage over time…</vt:lpstr>
      <vt:lpstr>The topic determines the tone…</vt:lpstr>
      <vt:lpstr>Focus on the defendant, or the victim?</vt:lpstr>
      <vt:lpstr>Relative Victim / Defendant Focus over time</vt:lpstr>
      <vt:lpstr>So, this really changes a lot over time</vt:lpstr>
      <vt:lpstr>We like dissent, but not dissenters</vt:lpstr>
      <vt:lpstr>Do we want to fight against poverty, but simultaneously not like the poor?</vt:lpstr>
      <vt:lpstr>Episodic and thematic frames, again</vt:lpstr>
      <vt:lpstr>Experiment: this one with real people, not students!</vt:lpstr>
      <vt:lpstr>Measures: what causes poverty? Who has responsibility to solve it?</vt:lpstr>
      <vt:lpstr>Note the question of interest: consequence of the frame, not how “strong” it is</vt:lpstr>
      <vt:lpstr>Episodic v. thematic frames on Sexual Assault</vt:lpstr>
      <vt:lpstr>Here’s a paper I did with a student in this class a few years ago: </vt:lpstr>
    </vt:vector>
  </TitlesOfParts>
  <Company>UNC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Baumgartner, Frank R.</dc:creator>
  <cp:lastModifiedBy>Baumgartner, Frank R.</cp:lastModifiedBy>
  <cp:revision>16</cp:revision>
  <dcterms:created xsi:type="dcterms:W3CDTF">2018-11-12T18:55:41Z</dcterms:created>
  <dcterms:modified xsi:type="dcterms:W3CDTF">2019-02-12T19:16:57Z</dcterms:modified>
</cp:coreProperties>
</file>