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57" r:id="rId4"/>
    <p:sldId id="260" r:id="rId5"/>
    <p:sldId id="299" r:id="rId6"/>
    <p:sldId id="258" r:id="rId7"/>
    <p:sldId id="293" r:id="rId8"/>
    <p:sldId id="294" r:id="rId9"/>
    <p:sldId id="296" r:id="rId10"/>
    <p:sldId id="298" r:id="rId11"/>
    <p:sldId id="259" r:id="rId12"/>
    <p:sldId id="287" r:id="rId13"/>
    <p:sldId id="261" r:id="rId14"/>
    <p:sldId id="262" r:id="rId15"/>
    <p:sldId id="290" r:id="rId16"/>
    <p:sldId id="288" r:id="rId17"/>
    <p:sldId id="289" r:id="rId18"/>
    <p:sldId id="291" r:id="rId19"/>
    <p:sldId id="270" r:id="rId20"/>
    <p:sldId id="271" r:id="rId21"/>
    <p:sldId id="272" r:id="rId22"/>
    <p:sldId id="273" r:id="rId23"/>
    <p:sldId id="279" r:id="rId24"/>
    <p:sldId id="280" r:id="rId25"/>
    <p:sldId id="281" r:id="rId26"/>
    <p:sldId id="264" r:id="rId27"/>
    <p:sldId id="306" r:id="rId28"/>
    <p:sldId id="300" r:id="rId29"/>
    <p:sldId id="302" r:id="rId30"/>
    <p:sldId id="301" r:id="rId31"/>
    <p:sldId id="304" r:id="rId32"/>
    <p:sldId id="30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04" d="100"/>
          <a:sy n="104"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54957-7501-4876-B75C-CCB9735A3AAF}"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A5EB335-B3DD-467D-A40A-AAE14C196F06}">
      <dgm:prSet phldrT="[Text]"/>
      <dgm:spPr/>
      <dgm:t>
        <a:bodyPr/>
        <a:lstStyle/>
        <a:p>
          <a:r>
            <a:rPr lang="en-US"/>
            <a:t>Nuclear Power</a:t>
          </a:r>
        </a:p>
      </dgm:t>
    </dgm:pt>
    <dgm:pt modelId="{B3DD8F7E-C326-4222-8236-2C7A5B74E7D9}" type="parTrans" cxnId="{332C9F14-A21B-4D29-B307-3D5F693940BA}">
      <dgm:prSet/>
      <dgm:spPr/>
      <dgm:t>
        <a:bodyPr/>
        <a:lstStyle/>
        <a:p>
          <a:endParaRPr lang="en-US"/>
        </a:p>
      </dgm:t>
    </dgm:pt>
    <dgm:pt modelId="{AD8AC349-1E75-446F-B195-99E10AA49537}" type="sibTrans" cxnId="{332C9F14-A21B-4D29-B307-3D5F693940BA}">
      <dgm:prSet/>
      <dgm:spPr/>
      <dgm:t>
        <a:bodyPr/>
        <a:lstStyle/>
        <a:p>
          <a:endParaRPr lang="en-US"/>
        </a:p>
      </dgm:t>
    </dgm:pt>
    <dgm:pt modelId="{42848189-0EE8-49B5-8AA3-6D53C2747812}">
      <dgm:prSet phldrT="[Text]"/>
      <dgm:spPr/>
      <dgm:t>
        <a:bodyPr/>
        <a:lstStyle/>
        <a:p>
          <a:r>
            <a:rPr lang="en-US"/>
            <a:t>Carbon neutral</a:t>
          </a:r>
        </a:p>
      </dgm:t>
    </dgm:pt>
    <dgm:pt modelId="{BC5D2831-81EC-4506-B8B2-B8022F32D1FA}" type="parTrans" cxnId="{5A882270-453E-42E9-A823-578DD59BED7A}">
      <dgm:prSet/>
      <dgm:spPr/>
      <dgm:t>
        <a:bodyPr/>
        <a:lstStyle/>
        <a:p>
          <a:endParaRPr lang="en-US"/>
        </a:p>
      </dgm:t>
    </dgm:pt>
    <dgm:pt modelId="{4851CB56-2FEE-4EE1-BD33-C04A1F25D4C4}" type="sibTrans" cxnId="{5A882270-453E-42E9-A823-578DD59BED7A}">
      <dgm:prSet/>
      <dgm:spPr/>
      <dgm:t>
        <a:bodyPr/>
        <a:lstStyle/>
        <a:p>
          <a:endParaRPr lang="en-US"/>
        </a:p>
      </dgm:t>
    </dgm:pt>
    <dgm:pt modelId="{94E4A97F-E4EF-4A9A-B9F3-AE16864631B2}">
      <dgm:prSet phldrT="[Text]"/>
      <dgm:spPr/>
      <dgm:t>
        <a:bodyPr/>
        <a:lstStyle/>
        <a:p>
          <a:r>
            <a:rPr lang="en-US"/>
            <a:t>high-paid jobs</a:t>
          </a:r>
        </a:p>
      </dgm:t>
    </dgm:pt>
    <dgm:pt modelId="{5996117F-B1E5-4531-9599-95940F31A9BD}" type="parTrans" cxnId="{A9446809-CAB1-4A13-8A1C-61F51BEFB765}">
      <dgm:prSet/>
      <dgm:spPr/>
      <dgm:t>
        <a:bodyPr/>
        <a:lstStyle/>
        <a:p>
          <a:endParaRPr lang="en-US"/>
        </a:p>
      </dgm:t>
    </dgm:pt>
    <dgm:pt modelId="{9640FE93-58D9-4975-AED1-8235D15C5EC9}" type="sibTrans" cxnId="{A9446809-CAB1-4A13-8A1C-61F51BEFB765}">
      <dgm:prSet/>
      <dgm:spPr/>
      <dgm:t>
        <a:bodyPr/>
        <a:lstStyle/>
        <a:p>
          <a:endParaRPr lang="en-US"/>
        </a:p>
      </dgm:t>
    </dgm:pt>
    <dgm:pt modelId="{ECCA62F0-2512-4A19-A604-794B8F9C0268}">
      <dgm:prSet phldrT="[Text]"/>
      <dgm:spPr/>
      <dgm:t>
        <a:bodyPr/>
        <a:lstStyle/>
        <a:p>
          <a:r>
            <a:rPr lang="en-US"/>
            <a:t>highly contaminated waste</a:t>
          </a:r>
        </a:p>
      </dgm:t>
    </dgm:pt>
    <dgm:pt modelId="{90F20A32-B544-4F17-B0A7-C818224A7ED7}" type="parTrans" cxnId="{11677AA1-CABB-40EC-B1A7-7C0F09DBB516}">
      <dgm:prSet/>
      <dgm:spPr/>
      <dgm:t>
        <a:bodyPr/>
        <a:lstStyle/>
        <a:p>
          <a:endParaRPr lang="en-US"/>
        </a:p>
      </dgm:t>
    </dgm:pt>
    <dgm:pt modelId="{1EE09B8B-DE35-4D0B-B81E-D8A308012777}" type="sibTrans" cxnId="{11677AA1-CABB-40EC-B1A7-7C0F09DBB516}">
      <dgm:prSet/>
      <dgm:spPr/>
      <dgm:t>
        <a:bodyPr/>
        <a:lstStyle/>
        <a:p>
          <a:endParaRPr lang="en-US"/>
        </a:p>
      </dgm:t>
    </dgm:pt>
    <dgm:pt modelId="{0DF3F86E-B229-4B58-B28C-C048BD03ADF8}">
      <dgm:prSet phldrT="[Text]"/>
      <dgm:spPr/>
      <dgm:t>
        <a:bodyPr/>
        <a:lstStyle/>
        <a:p>
          <a:r>
            <a:rPr lang="en-US" dirty="0"/>
            <a:t>secrecy, war, </a:t>
          </a:r>
          <a:r>
            <a:rPr lang="en-US" dirty="0" smtClean="0"/>
            <a:t>military</a:t>
          </a:r>
          <a:endParaRPr lang="en-US" dirty="0"/>
        </a:p>
      </dgm:t>
    </dgm:pt>
    <dgm:pt modelId="{8F80B2CA-A02D-4528-985B-EE802539810A}" type="parTrans" cxnId="{58186B66-5763-44A2-AF95-235B5F344939}">
      <dgm:prSet/>
      <dgm:spPr/>
      <dgm:t>
        <a:bodyPr/>
        <a:lstStyle/>
        <a:p>
          <a:endParaRPr lang="en-US"/>
        </a:p>
      </dgm:t>
    </dgm:pt>
    <dgm:pt modelId="{FF7C897A-FD83-4AD4-AE96-F8CF8A442D91}" type="sibTrans" cxnId="{58186B66-5763-44A2-AF95-235B5F344939}">
      <dgm:prSet/>
      <dgm:spPr/>
      <dgm:t>
        <a:bodyPr/>
        <a:lstStyle/>
        <a:p>
          <a:endParaRPr lang="en-US"/>
        </a:p>
      </dgm:t>
    </dgm:pt>
    <dgm:pt modelId="{A1C65CAD-27A6-4225-8952-B2FB46ABC70F}" type="pres">
      <dgm:prSet presAssocID="{7B954957-7501-4876-B75C-CCB9735A3AAF}" presName="cycle" presStyleCnt="0">
        <dgm:presLayoutVars>
          <dgm:chMax val="1"/>
          <dgm:dir/>
          <dgm:animLvl val="ctr"/>
          <dgm:resizeHandles val="exact"/>
        </dgm:presLayoutVars>
      </dgm:prSet>
      <dgm:spPr/>
      <dgm:t>
        <a:bodyPr/>
        <a:lstStyle/>
        <a:p>
          <a:endParaRPr lang="en-US"/>
        </a:p>
      </dgm:t>
    </dgm:pt>
    <dgm:pt modelId="{CE1C9B8B-012B-4E70-94F8-015588FB548D}" type="pres">
      <dgm:prSet presAssocID="{AA5EB335-B3DD-467D-A40A-AAE14C196F06}" presName="centerShape" presStyleLbl="node0" presStyleIdx="0" presStyleCnt="1" custScaleX="216658" custScaleY="203787"/>
      <dgm:spPr/>
      <dgm:t>
        <a:bodyPr/>
        <a:lstStyle/>
        <a:p>
          <a:endParaRPr lang="en-US"/>
        </a:p>
      </dgm:t>
    </dgm:pt>
    <dgm:pt modelId="{2EA58154-12E7-40D4-B284-6D455864CF92}" type="pres">
      <dgm:prSet presAssocID="{BC5D2831-81EC-4506-B8B2-B8022F32D1FA}" presName="Name9" presStyleLbl="parChTrans1D2" presStyleIdx="0" presStyleCnt="4"/>
      <dgm:spPr/>
      <dgm:t>
        <a:bodyPr/>
        <a:lstStyle/>
        <a:p>
          <a:endParaRPr lang="en-US"/>
        </a:p>
      </dgm:t>
    </dgm:pt>
    <dgm:pt modelId="{2965BBA8-39CC-4F21-B8A3-A881BE3BE1E8}" type="pres">
      <dgm:prSet presAssocID="{BC5D2831-81EC-4506-B8B2-B8022F32D1FA}" presName="connTx" presStyleLbl="parChTrans1D2" presStyleIdx="0" presStyleCnt="4"/>
      <dgm:spPr/>
      <dgm:t>
        <a:bodyPr/>
        <a:lstStyle/>
        <a:p>
          <a:endParaRPr lang="en-US"/>
        </a:p>
      </dgm:t>
    </dgm:pt>
    <dgm:pt modelId="{DD994DD0-4F29-4983-A416-6B586ECCEDE2}" type="pres">
      <dgm:prSet presAssocID="{42848189-0EE8-49B5-8AA3-6D53C2747812}" presName="node" presStyleLbl="node1" presStyleIdx="0" presStyleCnt="4" custScaleX="139075" custScaleY="122242" custRadScaleRad="170699" custRadScaleInc="146629">
        <dgm:presLayoutVars>
          <dgm:bulletEnabled val="1"/>
        </dgm:presLayoutVars>
      </dgm:prSet>
      <dgm:spPr/>
      <dgm:t>
        <a:bodyPr/>
        <a:lstStyle/>
        <a:p>
          <a:endParaRPr lang="en-US"/>
        </a:p>
      </dgm:t>
    </dgm:pt>
    <dgm:pt modelId="{BCAF92E8-8196-437D-9B90-5377751DBF49}" type="pres">
      <dgm:prSet presAssocID="{5996117F-B1E5-4531-9599-95940F31A9BD}" presName="Name9" presStyleLbl="parChTrans1D2" presStyleIdx="1" presStyleCnt="4"/>
      <dgm:spPr/>
      <dgm:t>
        <a:bodyPr/>
        <a:lstStyle/>
        <a:p>
          <a:endParaRPr lang="en-US"/>
        </a:p>
      </dgm:t>
    </dgm:pt>
    <dgm:pt modelId="{D7E2B25B-C451-434B-AAED-F39A3D70D309}" type="pres">
      <dgm:prSet presAssocID="{5996117F-B1E5-4531-9599-95940F31A9BD}" presName="connTx" presStyleLbl="parChTrans1D2" presStyleIdx="1" presStyleCnt="4"/>
      <dgm:spPr/>
      <dgm:t>
        <a:bodyPr/>
        <a:lstStyle/>
        <a:p>
          <a:endParaRPr lang="en-US"/>
        </a:p>
      </dgm:t>
    </dgm:pt>
    <dgm:pt modelId="{6D3D58F7-DD5C-41D2-8E3D-5D051C1DED43}" type="pres">
      <dgm:prSet presAssocID="{94E4A97F-E4EF-4A9A-B9F3-AE16864631B2}" presName="node" presStyleLbl="node1" presStyleIdx="1" presStyleCnt="4" custScaleX="163348" custScaleY="142011" custRadScaleRad="171755" custRadScaleInc="61710">
        <dgm:presLayoutVars>
          <dgm:bulletEnabled val="1"/>
        </dgm:presLayoutVars>
      </dgm:prSet>
      <dgm:spPr/>
      <dgm:t>
        <a:bodyPr/>
        <a:lstStyle/>
        <a:p>
          <a:endParaRPr lang="en-US"/>
        </a:p>
      </dgm:t>
    </dgm:pt>
    <dgm:pt modelId="{5904541C-CBA4-4607-A64D-FC6E8B908766}" type="pres">
      <dgm:prSet presAssocID="{90F20A32-B544-4F17-B0A7-C818224A7ED7}" presName="Name9" presStyleLbl="parChTrans1D2" presStyleIdx="2" presStyleCnt="4"/>
      <dgm:spPr/>
      <dgm:t>
        <a:bodyPr/>
        <a:lstStyle/>
        <a:p>
          <a:endParaRPr lang="en-US"/>
        </a:p>
      </dgm:t>
    </dgm:pt>
    <dgm:pt modelId="{2357F990-6BD9-4DB1-BB47-91A72F22D9BA}" type="pres">
      <dgm:prSet presAssocID="{90F20A32-B544-4F17-B0A7-C818224A7ED7}" presName="connTx" presStyleLbl="parChTrans1D2" presStyleIdx="2" presStyleCnt="4"/>
      <dgm:spPr/>
      <dgm:t>
        <a:bodyPr/>
        <a:lstStyle/>
        <a:p>
          <a:endParaRPr lang="en-US"/>
        </a:p>
      </dgm:t>
    </dgm:pt>
    <dgm:pt modelId="{5D951FD8-00A4-4578-A610-EF499ADB9669}" type="pres">
      <dgm:prSet presAssocID="{ECCA62F0-2512-4A19-A604-794B8F9C0268}" presName="node" presStyleLbl="node1" presStyleIdx="2" presStyleCnt="4" custScaleX="197206" custScaleY="112008" custRadScaleRad="159400" custRadScaleInc="121908">
        <dgm:presLayoutVars>
          <dgm:bulletEnabled val="1"/>
        </dgm:presLayoutVars>
      </dgm:prSet>
      <dgm:spPr/>
      <dgm:t>
        <a:bodyPr/>
        <a:lstStyle/>
        <a:p>
          <a:endParaRPr lang="en-US"/>
        </a:p>
      </dgm:t>
    </dgm:pt>
    <dgm:pt modelId="{93A0F9C5-9A3C-48C3-93F2-5EAB9D68749D}" type="pres">
      <dgm:prSet presAssocID="{8F80B2CA-A02D-4528-985B-EE802539810A}" presName="Name9" presStyleLbl="parChTrans1D2" presStyleIdx="3" presStyleCnt="4"/>
      <dgm:spPr/>
      <dgm:t>
        <a:bodyPr/>
        <a:lstStyle/>
        <a:p>
          <a:endParaRPr lang="en-US"/>
        </a:p>
      </dgm:t>
    </dgm:pt>
    <dgm:pt modelId="{691413EB-EEFA-48AF-B6A1-6D0D81C3DECF}" type="pres">
      <dgm:prSet presAssocID="{8F80B2CA-A02D-4528-985B-EE802539810A}" presName="connTx" presStyleLbl="parChTrans1D2" presStyleIdx="3" presStyleCnt="4"/>
      <dgm:spPr/>
      <dgm:t>
        <a:bodyPr/>
        <a:lstStyle/>
        <a:p>
          <a:endParaRPr lang="en-US"/>
        </a:p>
      </dgm:t>
    </dgm:pt>
    <dgm:pt modelId="{857AC777-0C32-4457-9244-B0F0E08E015F}" type="pres">
      <dgm:prSet presAssocID="{0DF3F86E-B229-4B58-B28C-C048BD03ADF8}" presName="node" presStyleLbl="node1" presStyleIdx="3" presStyleCnt="4" custScaleX="151194" custScaleY="128707" custRadScaleRad="180652" custRadScaleInc="31725">
        <dgm:presLayoutVars>
          <dgm:bulletEnabled val="1"/>
        </dgm:presLayoutVars>
      </dgm:prSet>
      <dgm:spPr/>
      <dgm:t>
        <a:bodyPr/>
        <a:lstStyle/>
        <a:p>
          <a:endParaRPr lang="en-US"/>
        </a:p>
      </dgm:t>
    </dgm:pt>
  </dgm:ptLst>
  <dgm:cxnLst>
    <dgm:cxn modelId="{57FA0FA1-CFE7-4583-B92F-9D1F21A7FAE0}" type="presOf" srcId="{90F20A32-B544-4F17-B0A7-C818224A7ED7}" destId="{2357F990-6BD9-4DB1-BB47-91A72F22D9BA}" srcOrd="1" destOrd="0" presId="urn:microsoft.com/office/officeart/2005/8/layout/radial1"/>
    <dgm:cxn modelId="{ED369BE9-35FF-4CE7-8899-5047AF9E96A3}" type="presOf" srcId="{BC5D2831-81EC-4506-B8B2-B8022F32D1FA}" destId="{2EA58154-12E7-40D4-B284-6D455864CF92}" srcOrd="0" destOrd="0" presId="urn:microsoft.com/office/officeart/2005/8/layout/radial1"/>
    <dgm:cxn modelId="{189976A6-DF56-4666-93A7-94FEC94B6076}" type="presOf" srcId="{8F80B2CA-A02D-4528-985B-EE802539810A}" destId="{691413EB-EEFA-48AF-B6A1-6D0D81C3DECF}" srcOrd="1" destOrd="0" presId="urn:microsoft.com/office/officeart/2005/8/layout/radial1"/>
    <dgm:cxn modelId="{58186B66-5763-44A2-AF95-235B5F344939}" srcId="{AA5EB335-B3DD-467D-A40A-AAE14C196F06}" destId="{0DF3F86E-B229-4B58-B28C-C048BD03ADF8}" srcOrd="3" destOrd="0" parTransId="{8F80B2CA-A02D-4528-985B-EE802539810A}" sibTransId="{FF7C897A-FD83-4AD4-AE96-F8CF8A442D91}"/>
    <dgm:cxn modelId="{A9446809-CAB1-4A13-8A1C-61F51BEFB765}" srcId="{AA5EB335-B3DD-467D-A40A-AAE14C196F06}" destId="{94E4A97F-E4EF-4A9A-B9F3-AE16864631B2}" srcOrd="1" destOrd="0" parTransId="{5996117F-B1E5-4531-9599-95940F31A9BD}" sibTransId="{9640FE93-58D9-4975-AED1-8235D15C5EC9}"/>
    <dgm:cxn modelId="{5459DC25-6C24-4EB2-8860-EA17183077E6}" type="presOf" srcId="{0DF3F86E-B229-4B58-B28C-C048BD03ADF8}" destId="{857AC777-0C32-4457-9244-B0F0E08E015F}" srcOrd="0" destOrd="0" presId="urn:microsoft.com/office/officeart/2005/8/layout/radial1"/>
    <dgm:cxn modelId="{E4DEE116-EE72-4483-9F0A-63A7924F7225}" type="presOf" srcId="{5996117F-B1E5-4531-9599-95940F31A9BD}" destId="{BCAF92E8-8196-437D-9B90-5377751DBF49}" srcOrd="0" destOrd="0" presId="urn:microsoft.com/office/officeart/2005/8/layout/radial1"/>
    <dgm:cxn modelId="{96CD2C08-9B16-4B6A-B230-27BDAEA985B6}" type="presOf" srcId="{94E4A97F-E4EF-4A9A-B9F3-AE16864631B2}" destId="{6D3D58F7-DD5C-41D2-8E3D-5D051C1DED43}" srcOrd="0" destOrd="0" presId="urn:microsoft.com/office/officeart/2005/8/layout/radial1"/>
    <dgm:cxn modelId="{7FA87FE6-254B-4021-A110-B9B45E3ACDCC}" type="presOf" srcId="{90F20A32-B544-4F17-B0A7-C818224A7ED7}" destId="{5904541C-CBA4-4607-A64D-FC6E8B908766}" srcOrd="0" destOrd="0" presId="urn:microsoft.com/office/officeart/2005/8/layout/radial1"/>
    <dgm:cxn modelId="{11677AA1-CABB-40EC-B1A7-7C0F09DBB516}" srcId="{AA5EB335-B3DD-467D-A40A-AAE14C196F06}" destId="{ECCA62F0-2512-4A19-A604-794B8F9C0268}" srcOrd="2" destOrd="0" parTransId="{90F20A32-B544-4F17-B0A7-C818224A7ED7}" sibTransId="{1EE09B8B-DE35-4D0B-B81E-D8A308012777}"/>
    <dgm:cxn modelId="{8441AE61-0E3B-403D-A643-CDB5FBD13B50}" type="presOf" srcId="{5996117F-B1E5-4531-9599-95940F31A9BD}" destId="{D7E2B25B-C451-434B-AAED-F39A3D70D309}" srcOrd="1" destOrd="0" presId="urn:microsoft.com/office/officeart/2005/8/layout/radial1"/>
    <dgm:cxn modelId="{332C9F14-A21B-4D29-B307-3D5F693940BA}" srcId="{7B954957-7501-4876-B75C-CCB9735A3AAF}" destId="{AA5EB335-B3DD-467D-A40A-AAE14C196F06}" srcOrd="0" destOrd="0" parTransId="{B3DD8F7E-C326-4222-8236-2C7A5B74E7D9}" sibTransId="{AD8AC349-1E75-446F-B195-99E10AA49537}"/>
    <dgm:cxn modelId="{03EA6388-C717-420F-8F27-879D22C7CEBA}" type="presOf" srcId="{AA5EB335-B3DD-467D-A40A-AAE14C196F06}" destId="{CE1C9B8B-012B-4E70-94F8-015588FB548D}" srcOrd="0" destOrd="0" presId="urn:microsoft.com/office/officeart/2005/8/layout/radial1"/>
    <dgm:cxn modelId="{67F0536C-0179-4F7F-AE3C-3E8C1495FB0A}" type="presOf" srcId="{8F80B2CA-A02D-4528-985B-EE802539810A}" destId="{93A0F9C5-9A3C-48C3-93F2-5EAB9D68749D}" srcOrd="0" destOrd="0" presId="urn:microsoft.com/office/officeart/2005/8/layout/radial1"/>
    <dgm:cxn modelId="{F8D030D3-8001-414C-889C-2234611433BA}" type="presOf" srcId="{ECCA62F0-2512-4A19-A604-794B8F9C0268}" destId="{5D951FD8-00A4-4578-A610-EF499ADB9669}" srcOrd="0" destOrd="0" presId="urn:microsoft.com/office/officeart/2005/8/layout/radial1"/>
    <dgm:cxn modelId="{6B622D4E-95FB-41C7-80E4-69D91DBC9D9D}" type="presOf" srcId="{BC5D2831-81EC-4506-B8B2-B8022F32D1FA}" destId="{2965BBA8-39CC-4F21-B8A3-A881BE3BE1E8}" srcOrd="1" destOrd="0" presId="urn:microsoft.com/office/officeart/2005/8/layout/radial1"/>
    <dgm:cxn modelId="{5A882270-453E-42E9-A823-578DD59BED7A}" srcId="{AA5EB335-B3DD-467D-A40A-AAE14C196F06}" destId="{42848189-0EE8-49B5-8AA3-6D53C2747812}" srcOrd="0" destOrd="0" parTransId="{BC5D2831-81EC-4506-B8B2-B8022F32D1FA}" sibTransId="{4851CB56-2FEE-4EE1-BD33-C04A1F25D4C4}"/>
    <dgm:cxn modelId="{DE097983-7030-4EE9-909E-7006EC435B88}" type="presOf" srcId="{7B954957-7501-4876-B75C-CCB9735A3AAF}" destId="{A1C65CAD-27A6-4225-8952-B2FB46ABC70F}" srcOrd="0" destOrd="0" presId="urn:microsoft.com/office/officeart/2005/8/layout/radial1"/>
    <dgm:cxn modelId="{CA22701A-701F-41B0-A253-3EA6F2EA7540}" type="presOf" srcId="{42848189-0EE8-49B5-8AA3-6D53C2747812}" destId="{DD994DD0-4F29-4983-A416-6B586ECCEDE2}" srcOrd="0" destOrd="0" presId="urn:microsoft.com/office/officeart/2005/8/layout/radial1"/>
    <dgm:cxn modelId="{409790C9-24DB-454F-A74F-3BE5C03C7085}" type="presParOf" srcId="{A1C65CAD-27A6-4225-8952-B2FB46ABC70F}" destId="{CE1C9B8B-012B-4E70-94F8-015588FB548D}" srcOrd="0" destOrd="0" presId="urn:microsoft.com/office/officeart/2005/8/layout/radial1"/>
    <dgm:cxn modelId="{554090E3-371A-4D4C-B2E5-43B69A01E7ED}" type="presParOf" srcId="{A1C65CAD-27A6-4225-8952-B2FB46ABC70F}" destId="{2EA58154-12E7-40D4-B284-6D455864CF92}" srcOrd="1" destOrd="0" presId="urn:microsoft.com/office/officeart/2005/8/layout/radial1"/>
    <dgm:cxn modelId="{FA9A7571-D799-441E-8902-B0BBCD00D075}" type="presParOf" srcId="{2EA58154-12E7-40D4-B284-6D455864CF92}" destId="{2965BBA8-39CC-4F21-B8A3-A881BE3BE1E8}" srcOrd="0" destOrd="0" presId="urn:microsoft.com/office/officeart/2005/8/layout/radial1"/>
    <dgm:cxn modelId="{144AA919-ED3D-4F1B-B1E9-10EB1087FD7C}" type="presParOf" srcId="{A1C65CAD-27A6-4225-8952-B2FB46ABC70F}" destId="{DD994DD0-4F29-4983-A416-6B586ECCEDE2}" srcOrd="2" destOrd="0" presId="urn:microsoft.com/office/officeart/2005/8/layout/radial1"/>
    <dgm:cxn modelId="{EFEF9B9D-CBE1-40ED-B0F2-BCC64E73E7E8}" type="presParOf" srcId="{A1C65CAD-27A6-4225-8952-B2FB46ABC70F}" destId="{BCAF92E8-8196-437D-9B90-5377751DBF49}" srcOrd="3" destOrd="0" presId="urn:microsoft.com/office/officeart/2005/8/layout/radial1"/>
    <dgm:cxn modelId="{253F66DA-50B7-4253-A66E-D53168411FD4}" type="presParOf" srcId="{BCAF92E8-8196-437D-9B90-5377751DBF49}" destId="{D7E2B25B-C451-434B-AAED-F39A3D70D309}" srcOrd="0" destOrd="0" presId="urn:microsoft.com/office/officeart/2005/8/layout/radial1"/>
    <dgm:cxn modelId="{EBCA2ED0-3026-4BD5-BFDE-50723E649C94}" type="presParOf" srcId="{A1C65CAD-27A6-4225-8952-B2FB46ABC70F}" destId="{6D3D58F7-DD5C-41D2-8E3D-5D051C1DED43}" srcOrd="4" destOrd="0" presId="urn:microsoft.com/office/officeart/2005/8/layout/radial1"/>
    <dgm:cxn modelId="{A49CA705-85F9-4B3A-9C1E-63256B91F21F}" type="presParOf" srcId="{A1C65CAD-27A6-4225-8952-B2FB46ABC70F}" destId="{5904541C-CBA4-4607-A64D-FC6E8B908766}" srcOrd="5" destOrd="0" presId="urn:microsoft.com/office/officeart/2005/8/layout/radial1"/>
    <dgm:cxn modelId="{C716378C-E576-4857-9FC6-E849A0179F6B}" type="presParOf" srcId="{5904541C-CBA4-4607-A64D-FC6E8B908766}" destId="{2357F990-6BD9-4DB1-BB47-91A72F22D9BA}" srcOrd="0" destOrd="0" presId="urn:microsoft.com/office/officeart/2005/8/layout/radial1"/>
    <dgm:cxn modelId="{86BD409A-FC81-4E9E-99B4-C8AF4671E356}" type="presParOf" srcId="{A1C65CAD-27A6-4225-8952-B2FB46ABC70F}" destId="{5D951FD8-00A4-4578-A610-EF499ADB9669}" srcOrd="6" destOrd="0" presId="urn:microsoft.com/office/officeart/2005/8/layout/radial1"/>
    <dgm:cxn modelId="{D3795F7B-8D48-4CC7-AC91-CDB8877E4E1A}" type="presParOf" srcId="{A1C65CAD-27A6-4225-8952-B2FB46ABC70F}" destId="{93A0F9C5-9A3C-48C3-93F2-5EAB9D68749D}" srcOrd="7" destOrd="0" presId="urn:microsoft.com/office/officeart/2005/8/layout/radial1"/>
    <dgm:cxn modelId="{14117288-3C4C-47FB-A550-9F74C7D38856}" type="presParOf" srcId="{93A0F9C5-9A3C-48C3-93F2-5EAB9D68749D}" destId="{691413EB-EEFA-48AF-B6A1-6D0D81C3DECF}" srcOrd="0" destOrd="0" presId="urn:microsoft.com/office/officeart/2005/8/layout/radial1"/>
    <dgm:cxn modelId="{9A109347-674C-46C0-A4E0-D3440137E7D0}" type="presParOf" srcId="{A1C65CAD-27A6-4225-8952-B2FB46ABC70F}" destId="{857AC777-0C32-4457-9244-B0F0E08E015F}"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8E4388-5C6F-4DBE-8837-201D325FF027}"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4298D54F-508A-4F2B-BDCF-B2606A6AC18D}">
      <dgm:prSet phldrT="[Text]"/>
      <dgm:spPr/>
      <dgm:t>
        <a:bodyPr/>
        <a:lstStyle/>
        <a:p>
          <a:r>
            <a:rPr lang="en-US"/>
            <a:t>Pesticides</a:t>
          </a:r>
        </a:p>
      </dgm:t>
    </dgm:pt>
    <dgm:pt modelId="{B00338D0-7EBF-4CB8-87D3-26B05F6D9335}" type="parTrans" cxnId="{A03680E8-1988-4D2B-97B9-00C6C8F5BA5F}">
      <dgm:prSet/>
      <dgm:spPr/>
      <dgm:t>
        <a:bodyPr/>
        <a:lstStyle/>
        <a:p>
          <a:endParaRPr lang="en-US"/>
        </a:p>
      </dgm:t>
    </dgm:pt>
    <dgm:pt modelId="{FFBF5000-BD2D-4003-863C-2F59674EC6A1}" type="sibTrans" cxnId="{A03680E8-1988-4D2B-97B9-00C6C8F5BA5F}">
      <dgm:prSet/>
      <dgm:spPr/>
      <dgm:t>
        <a:bodyPr/>
        <a:lstStyle/>
        <a:p>
          <a:endParaRPr lang="en-US"/>
        </a:p>
      </dgm:t>
    </dgm:pt>
    <dgm:pt modelId="{F092D3DD-FE42-4D42-B8A8-1BF11F67BD8A}">
      <dgm:prSet phldrT="[Text]"/>
      <dgm:spPr/>
      <dgm:t>
        <a:bodyPr/>
        <a:lstStyle/>
        <a:p>
          <a:r>
            <a:rPr lang="en-US"/>
            <a:t>Green revolution</a:t>
          </a:r>
        </a:p>
      </dgm:t>
    </dgm:pt>
    <dgm:pt modelId="{BAB1A13A-39CE-4632-B3E2-DA44A7CD61F8}" type="parTrans" cxnId="{695CBB0A-540E-4CC3-8CB0-BEE93F1DAE19}">
      <dgm:prSet/>
      <dgm:spPr/>
      <dgm:t>
        <a:bodyPr/>
        <a:lstStyle/>
        <a:p>
          <a:endParaRPr lang="en-US"/>
        </a:p>
      </dgm:t>
    </dgm:pt>
    <dgm:pt modelId="{FD4FF3E9-F22B-4B4D-92CC-63767CDFCA4C}" type="sibTrans" cxnId="{695CBB0A-540E-4CC3-8CB0-BEE93F1DAE19}">
      <dgm:prSet/>
      <dgm:spPr/>
      <dgm:t>
        <a:bodyPr/>
        <a:lstStyle/>
        <a:p>
          <a:endParaRPr lang="en-US"/>
        </a:p>
      </dgm:t>
    </dgm:pt>
    <dgm:pt modelId="{1B5A946B-742E-4A8A-8C02-EA14B736C46C}">
      <dgm:prSet phldrT="[Text]"/>
      <dgm:spPr/>
      <dgm:t>
        <a:bodyPr/>
        <a:lstStyle/>
        <a:p>
          <a:r>
            <a:rPr lang="en-US"/>
            <a:t>no more hunger</a:t>
          </a:r>
        </a:p>
      </dgm:t>
    </dgm:pt>
    <dgm:pt modelId="{665F4792-65D6-45D7-867B-F5D2DCE6C3EF}" type="parTrans" cxnId="{C7B10965-942A-444F-9FEB-69686657F54C}">
      <dgm:prSet/>
      <dgm:spPr/>
      <dgm:t>
        <a:bodyPr/>
        <a:lstStyle/>
        <a:p>
          <a:endParaRPr lang="en-US"/>
        </a:p>
      </dgm:t>
    </dgm:pt>
    <dgm:pt modelId="{1A72A839-C5CE-43DB-A244-29951DCE6E09}" type="sibTrans" cxnId="{C7B10965-942A-444F-9FEB-69686657F54C}">
      <dgm:prSet/>
      <dgm:spPr/>
      <dgm:t>
        <a:bodyPr/>
        <a:lstStyle/>
        <a:p>
          <a:endParaRPr lang="en-US"/>
        </a:p>
      </dgm:t>
    </dgm:pt>
    <dgm:pt modelId="{EC9A27CD-70E6-4A0D-8F96-29BD4B2AB8D0}">
      <dgm:prSet phldrT="[Text]"/>
      <dgm:spPr/>
      <dgm:t>
        <a:bodyPr/>
        <a:lstStyle/>
        <a:p>
          <a:r>
            <a:rPr lang="en-US"/>
            <a:t>endangered species</a:t>
          </a:r>
        </a:p>
      </dgm:t>
    </dgm:pt>
    <dgm:pt modelId="{00BB2C6D-EE55-40D9-99A5-99DF604BB4D8}" type="parTrans" cxnId="{6F413E77-763D-4238-985B-8538DC63FBCF}">
      <dgm:prSet/>
      <dgm:spPr/>
      <dgm:t>
        <a:bodyPr/>
        <a:lstStyle/>
        <a:p>
          <a:endParaRPr lang="en-US"/>
        </a:p>
      </dgm:t>
    </dgm:pt>
    <dgm:pt modelId="{FE29EDE3-1D9C-4ECB-A505-37AA914D74C6}" type="sibTrans" cxnId="{6F413E77-763D-4238-985B-8538DC63FBCF}">
      <dgm:prSet/>
      <dgm:spPr/>
      <dgm:t>
        <a:bodyPr/>
        <a:lstStyle/>
        <a:p>
          <a:endParaRPr lang="en-US"/>
        </a:p>
      </dgm:t>
    </dgm:pt>
    <dgm:pt modelId="{6F760963-D3CB-408D-9898-44E320026147}">
      <dgm:prSet phldrT="[Text]"/>
      <dgm:spPr/>
      <dgm:t>
        <a:bodyPr/>
        <a:lstStyle/>
        <a:p>
          <a:r>
            <a:rPr lang="en-US"/>
            <a:t>chemical companies</a:t>
          </a:r>
        </a:p>
      </dgm:t>
    </dgm:pt>
    <dgm:pt modelId="{9FC17120-FE88-4BEB-A48D-30C45ED809A1}" type="parTrans" cxnId="{3EFFE3AC-8721-4059-AADB-503F08098CA1}">
      <dgm:prSet/>
      <dgm:spPr/>
      <dgm:t>
        <a:bodyPr/>
        <a:lstStyle/>
        <a:p>
          <a:endParaRPr lang="en-US"/>
        </a:p>
      </dgm:t>
    </dgm:pt>
    <dgm:pt modelId="{C6471FB3-9C54-497A-84FA-03E30FEAAE65}" type="sibTrans" cxnId="{3EFFE3AC-8721-4059-AADB-503F08098CA1}">
      <dgm:prSet/>
      <dgm:spPr/>
      <dgm:t>
        <a:bodyPr/>
        <a:lstStyle/>
        <a:p>
          <a:endParaRPr lang="en-US"/>
        </a:p>
      </dgm:t>
    </dgm:pt>
    <dgm:pt modelId="{B5543131-B489-41FC-87C9-4EA109718392}" type="pres">
      <dgm:prSet presAssocID="{7A8E4388-5C6F-4DBE-8837-201D325FF027}" presName="Name0" presStyleCnt="0">
        <dgm:presLayoutVars>
          <dgm:chMax val="1"/>
          <dgm:dir/>
          <dgm:animLvl val="ctr"/>
          <dgm:resizeHandles val="exact"/>
        </dgm:presLayoutVars>
      </dgm:prSet>
      <dgm:spPr/>
      <dgm:t>
        <a:bodyPr/>
        <a:lstStyle/>
        <a:p>
          <a:endParaRPr lang="en-US"/>
        </a:p>
      </dgm:t>
    </dgm:pt>
    <dgm:pt modelId="{6C0B6D6B-7287-43F3-8783-2B0D4E1719F6}" type="pres">
      <dgm:prSet presAssocID="{4298D54F-508A-4F2B-BDCF-B2606A6AC18D}" presName="centerShape" presStyleLbl="node0" presStyleIdx="0" presStyleCnt="1" custScaleX="215145" custScaleY="178910"/>
      <dgm:spPr/>
      <dgm:t>
        <a:bodyPr/>
        <a:lstStyle/>
        <a:p>
          <a:endParaRPr lang="en-US"/>
        </a:p>
      </dgm:t>
    </dgm:pt>
    <dgm:pt modelId="{C8CE7087-46BF-4DAE-B40F-A3919C8A871E}" type="pres">
      <dgm:prSet presAssocID="{BAB1A13A-39CE-4632-B3E2-DA44A7CD61F8}" presName="parTrans" presStyleLbl="sibTrans2D1" presStyleIdx="0" presStyleCnt="4"/>
      <dgm:spPr/>
      <dgm:t>
        <a:bodyPr/>
        <a:lstStyle/>
        <a:p>
          <a:endParaRPr lang="en-US"/>
        </a:p>
      </dgm:t>
    </dgm:pt>
    <dgm:pt modelId="{36CD25DA-1B9E-46D0-9604-5878E61F9805}" type="pres">
      <dgm:prSet presAssocID="{BAB1A13A-39CE-4632-B3E2-DA44A7CD61F8}" presName="connectorText" presStyleLbl="sibTrans2D1" presStyleIdx="0" presStyleCnt="4"/>
      <dgm:spPr/>
      <dgm:t>
        <a:bodyPr/>
        <a:lstStyle/>
        <a:p>
          <a:endParaRPr lang="en-US"/>
        </a:p>
      </dgm:t>
    </dgm:pt>
    <dgm:pt modelId="{CACCC26C-6A34-43CA-B62F-ACF12F26C8C1}" type="pres">
      <dgm:prSet presAssocID="{F092D3DD-FE42-4D42-B8A8-1BF11F67BD8A}" presName="node" presStyleLbl="node1" presStyleIdx="0" presStyleCnt="4" custScaleX="264968" custRadScaleRad="168704" custRadScaleInc="124442">
        <dgm:presLayoutVars>
          <dgm:bulletEnabled val="1"/>
        </dgm:presLayoutVars>
      </dgm:prSet>
      <dgm:spPr/>
      <dgm:t>
        <a:bodyPr/>
        <a:lstStyle/>
        <a:p>
          <a:endParaRPr lang="en-US"/>
        </a:p>
      </dgm:t>
    </dgm:pt>
    <dgm:pt modelId="{93C96C70-15F4-4718-BA0E-98D934DF0B38}" type="pres">
      <dgm:prSet presAssocID="{665F4792-65D6-45D7-867B-F5D2DCE6C3EF}" presName="parTrans" presStyleLbl="sibTrans2D1" presStyleIdx="1" presStyleCnt="4"/>
      <dgm:spPr/>
      <dgm:t>
        <a:bodyPr/>
        <a:lstStyle/>
        <a:p>
          <a:endParaRPr lang="en-US"/>
        </a:p>
      </dgm:t>
    </dgm:pt>
    <dgm:pt modelId="{1433E778-4011-448D-B542-209C208F6A05}" type="pres">
      <dgm:prSet presAssocID="{665F4792-65D6-45D7-867B-F5D2DCE6C3EF}" presName="connectorText" presStyleLbl="sibTrans2D1" presStyleIdx="1" presStyleCnt="4"/>
      <dgm:spPr/>
      <dgm:t>
        <a:bodyPr/>
        <a:lstStyle/>
        <a:p>
          <a:endParaRPr lang="en-US"/>
        </a:p>
      </dgm:t>
    </dgm:pt>
    <dgm:pt modelId="{8C8B0C1E-0DE8-455E-BC75-8A8C8358B459}" type="pres">
      <dgm:prSet presAssocID="{1B5A946B-742E-4A8A-8C02-EA14B736C46C}" presName="node" presStyleLbl="node1" presStyleIdx="1" presStyleCnt="4" custScaleX="227159" custScaleY="153998" custRadScaleRad="185224" custRadScaleInc="51400">
        <dgm:presLayoutVars>
          <dgm:bulletEnabled val="1"/>
        </dgm:presLayoutVars>
      </dgm:prSet>
      <dgm:spPr/>
      <dgm:t>
        <a:bodyPr/>
        <a:lstStyle/>
        <a:p>
          <a:endParaRPr lang="en-US"/>
        </a:p>
      </dgm:t>
    </dgm:pt>
    <dgm:pt modelId="{88D1482F-8B83-4AE1-B2FA-8D2BE4C442AC}" type="pres">
      <dgm:prSet presAssocID="{00BB2C6D-EE55-40D9-99A5-99DF604BB4D8}" presName="parTrans" presStyleLbl="sibTrans2D1" presStyleIdx="2" presStyleCnt="4"/>
      <dgm:spPr/>
      <dgm:t>
        <a:bodyPr/>
        <a:lstStyle/>
        <a:p>
          <a:endParaRPr lang="en-US"/>
        </a:p>
      </dgm:t>
    </dgm:pt>
    <dgm:pt modelId="{ADB07505-5617-4148-9BE7-92E0A24BAAEB}" type="pres">
      <dgm:prSet presAssocID="{00BB2C6D-EE55-40D9-99A5-99DF604BB4D8}" presName="connectorText" presStyleLbl="sibTrans2D1" presStyleIdx="2" presStyleCnt="4"/>
      <dgm:spPr/>
      <dgm:t>
        <a:bodyPr/>
        <a:lstStyle/>
        <a:p>
          <a:endParaRPr lang="en-US"/>
        </a:p>
      </dgm:t>
    </dgm:pt>
    <dgm:pt modelId="{9D607143-346F-40DD-8C60-B926693CD60D}" type="pres">
      <dgm:prSet presAssocID="{EC9A27CD-70E6-4A0D-8F96-29BD4B2AB8D0}" presName="node" presStyleLbl="node1" presStyleIdx="2" presStyleCnt="4" custScaleX="244754" custRadScaleRad="170148" custRadScaleInc="133010">
        <dgm:presLayoutVars>
          <dgm:bulletEnabled val="1"/>
        </dgm:presLayoutVars>
      </dgm:prSet>
      <dgm:spPr/>
      <dgm:t>
        <a:bodyPr/>
        <a:lstStyle/>
        <a:p>
          <a:endParaRPr lang="en-US"/>
        </a:p>
      </dgm:t>
    </dgm:pt>
    <dgm:pt modelId="{8ABFAD99-DBB5-43A3-A85C-853D5DA118CE}" type="pres">
      <dgm:prSet presAssocID="{9FC17120-FE88-4BEB-A48D-30C45ED809A1}" presName="parTrans" presStyleLbl="sibTrans2D1" presStyleIdx="3" presStyleCnt="4"/>
      <dgm:spPr/>
      <dgm:t>
        <a:bodyPr/>
        <a:lstStyle/>
        <a:p>
          <a:endParaRPr lang="en-US"/>
        </a:p>
      </dgm:t>
    </dgm:pt>
    <dgm:pt modelId="{36C543F0-F4E5-4028-B4ED-757666329AA5}" type="pres">
      <dgm:prSet presAssocID="{9FC17120-FE88-4BEB-A48D-30C45ED809A1}" presName="connectorText" presStyleLbl="sibTrans2D1" presStyleIdx="3" presStyleCnt="4"/>
      <dgm:spPr/>
      <dgm:t>
        <a:bodyPr/>
        <a:lstStyle/>
        <a:p>
          <a:endParaRPr lang="en-US"/>
        </a:p>
      </dgm:t>
    </dgm:pt>
    <dgm:pt modelId="{716B5B96-A747-4DDD-8510-78020AAAFAF1}" type="pres">
      <dgm:prSet presAssocID="{6F760963-D3CB-408D-9898-44E320026147}" presName="node" presStyleLbl="node1" presStyleIdx="3" presStyleCnt="4" custScaleX="223681" custRadScaleRad="163931" custRadScaleInc="76018">
        <dgm:presLayoutVars>
          <dgm:bulletEnabled val="1"/>
        </dgm:presLayoutVars>
      </dgm:prSet>
      <dgm:spPr/>
      <dgm:t>
        <a:bodyPr/>
        <a:lstStyle/>
        <a:p>
          <a:endParaRPr lang="en-US"/>
        </a:p>
      </dgm:t>
    </dgm:pt>
  </dgm:ptLst>
  <dgm:cxnLst>
    <dgm:cxn modelId="{2B02A597-292A-4A97-8646-E7CAFFBD4375}" type="presOf" srcId="{00BB2C6D-EE55-40D9-99A5-99DF604BB4D8}" destId="{88D1482F-8B83-4AE1-B2FA-8D2BE4C442AC}" srcOrd="0" destOrd="0" presId="urn:microsoft.com/office/officeart/2005/8/layout/radial5"/>
    <dgm:cxn modelId="{C442B8AA-738E-47D6-A770-7BA372A259D2}" type="presOf" srcId="{BAB1A13A-39CE-4632-B3E2-DA44A7CD61F8}" destId="{C8CE7087-46BF-4DAE-B40F-A3919C8A871E}" srcOrd="0" destOrd="0" presId="urn:microsoft.com/office/officeart/2005/8/layout/radial5"/>
    <dgm:cxn modelId="{8E8FF8A4-553D-41EC-BD24-587C3FCA1917}" type="presOf" srcId="{665F4792-65D6-45D7-867B-F5D2DCE6C3EF}" destId="{93C96C70-15F4-4718-BA0E-98D934DF0B38}" srcOrd="0" destOrd="0" presId="urn:microsoft.com/office/officeart/2005/8/layout/radial5"/>
    <dgm:cxn modelId="{6F413E77-763D-4238-985B-8538DC63FBCF}" srcId="{4298D54F-508A-4F2B-BDCF-B2606A6AC18D}" destId="{EC9A27CD-70E6-4A0D-8F96-29BD4B2AB8D0}" srcOrd="2" destOrd="0" parTransId="{00BB2C6D-EE55-40D9-99A5-99DF604BB4D8}" sibTransId="{FE29EDE3-1D9C-4ECB-A505-37AA914D74C6}"/>
    <dgm:cxn modelId="{5E27B23D-3CCC-454C-9694-C88923CA9F7D}" type="presOf" srcId="{6F760963-D3CB-408D-9898-44E320026147}" destId="{716B5B96-A747-4DDD-8510-78020AAAFAF1}" srcOrd="0" destOrd="0" presId="urn:microsoft.com/office/officeart/2005/8/layout/radial5"/>
    <dgm:cxn modelId="{D942D366-84B0-4303-9DB4-DD4125C96F69}" type="presOf" srcId="{00BB2C6D-EE55-40D9-99A5-99DF604BB4D8}" destId="{ADB07505-5617-4148-9BE7-92E0A24BAAEB}" srcOrd="1" destOrd="0" presId="urn:microsoft.com/office/officeart/2005/8/layout/radial5"/>
    <dgm:cxn modelId="{C7B10965-942A-444F-9FEB-69686657F54C}" srcId="{4298D54F-508A-4F2B-BDCF-B2606A6AC18D}" destId="{1B5A946B-742E-4A8A-8C02-EA14B736C46C}" srcOrd="1" destOrd="0" parTransId="{665F4792-65D6-45D7-867B-F5D2DCE6C3EF}" sibTransId="{1A72A839-C5CE-43DB-A244-29951DCE6E09}"/>
    <dgm:cxn modelId="{2378885A-7BEB-411F-B24F-E3786F3FA97B}" type="presOf" srcId="{F092D3DD-FE42-4D42-B8A8-1BF11F67BD8A}" destId="{CACCC26C-6A34-43CA-B62F-ACF12F26C8C1}" srcOrd="0" destOrd="0" presId="urn:microsoft.com/office/officeart/2005/8/layout/radial5"/>
    <dgm:cxn modelId="{91356282-A715-437C-A769-0BCAE1407A72}" type="presOf" srcId="{4298D54F-508A-4F2B-BDCF-B2606A6AC18D}" destId="{6C0B6D6B-7287-43F3-8783-2B0D4E1719F6}" srcOrd="0" destOrd="0" presId="urn:microsoft.com/office/officeart/2005/8/layout/radial5"/>
    <dgm:cxn modelId="{603D4479-6639-4D2F-9F9E-313B2E1781F5}" type="presOf" srcId="{1B5A946B-742E-4A8A-8C02-EA14B736C46C}" destId="{8C8B0C1E-0DE8-455E-BC75-8A8C8358B459}" srcOrd="0" destOrd="0" presId="urn:microsoft.com/office/officeart/2005/8/layout/radial5"/>
    <dgm:cxn modelId="{3D0F9364-077C-4329-A88B-99648335CFF9}" type="presOf" srcId="{9FC17120-FE88-4BEB-A48D-30C45ED809A1}" destId="{8ABFAD99-DBB5-43A3-A85C-853D5DA118CE}" srcOrd="0" destOrd="0" presId="urn:microsoft.com/office/officeart/2005/8/layout/radial5"/>
    <dgm:cxn modelId="{695CBB0A-540E-4CC3-8CB0-BEE93F1DAE19}" srcId="{4298D54F-508A-4F2B-BDCF-B2606A6AC18D}" destId="{F092D3DD-FE42-4D42-B8A8-1BF11F67BD8A}" srcOrd="0" destOrd="0" parTransId="{BAB1A13A-39CE-4632-B3E2-DA44A7CD61F8}" sibTransId="{FD4FF3E9-F22B-4B4D-92CC-63767CDFCA4C}"/>
    <dgm:cxn modelId="{3EFFE3AC-8721-4059-AADB-503F08098CA1}" srcId="{4298D54F-508A-4F2B-BDCF-B2606A6AC18D}" destId="{6F760963-D3CB-408D-9898-44E320026147}" srcOrd="3" destOrd="0" parTransId="{9FC17120-FE88-4BEB-A48D-30C45ED809A1}" sibTransId="{C6471FB3-9C54-497A-84FA-03E30FEAAE65}"/>
    <dgm:cxn modelId="{A03680E8-1988-4D2B-97B9-00C6C8F5BA5F}" srcId="{7A8E4388-5C6F-4DBE-8837-201D325FF027}" destId="{4298D54F-508A-4F2B-BDCF-B2606A6AC18D}" srcOrd="0" destOrd="0" parTransId="{B00338D0-7EBF-4CB8-87D3-26B05F6D9335}" sibTransId="{FFBF5000-BD2D-4003-863C-2F59674EC6A1}"/>
    <dgm:cxn modelId="{55D419AA-7B6B-4171-A6E4-35B1B419DBA9}" type="presOf" srcId="{EC9A27CD-70E6-4A0D-8F96-29BD4B2AB8D0}" destId="{9D607143-346F-40DD-8C60-B926693CD60D}" srcOrd="0" destOrd="0" presId="urn:microsoft.com/office/officeart/2005/8/layout/radial5"/>
    <dgm:cxn modelId="{621B120D-36F4-4C0C-8D12-8DB123E50C48}" type="presOf" srcId="{BAB1A13A-39CE-4632-B3E2-DA44A7CD61F8}" destId="{36CD25DA-1B9E-46D0-9604-5878E61F9805}" srcOrd="1" destOrd="0" presId="urn:microsoft.com/office/officeart/2005/8/layout/radial5"/>
    <dgm:cxn modelId="{23496560-85C0-4147-AEF7-C7E8C99240BC}" type="presOf" srcId="{665F4792-65D6-45D7-867B-F5D2DCE6C3EF}" destId="{1433E778-4011-448D-B542-209C208F6A05}" srcOrd="1" destOrd="0" presId="urn:microsoft.com/office/officeart/2005/8/layout/radial5"/>
    <dgm:cxn modelId="{E741D41A-2342-42A4-AAB2-A84A9D3F712C}" type="presOf" srcId="{7A8E4388-5C6F-4DBE-8837-201D325FF027}" destId="{B5543131-B489-41FC-87C9-4EA109718392}" srcOrd="0" destOrd="0" presId="urn:microsoft.com/office/officeart/2005/8/layout/radial5"/>
    <dgm:cxn modelId="{B4E3D9BC-5FF4-4774-8379-71242664AA92}" type="presOf" srcId="{9FC17120-FE88-4BEB-A48D-30C45ED809A1}" destId="{36C543F0-F4E5-4028-B4ED-757666329AA5}" srcOrd="1" destOrd="0" presId="urn:microsoft.com/office/officeart/2005/8/layout/radial5"/>
    <dgm:cxn modelId="{41AD52B8-18F7-4969-B838-59FCA6C9F7D9}" type="presParOf" srcId="{B5543131-B489-41FC-87C9-4EA109718392}" destId="{6C0B6D6B-7287-43F3-8783-2B0D4E1719F6}" srcOrd="0" destOrd="0" presId="urn:microsoft.com/office/officeart/2005/8/layout/radial5"/>
    <dgm:cxn modelId="{0748CD38-CB54-40EA-AEAB-2DA57874EC62}" type="presParOf" srcId="{B5543131-B489-41FC-87C9-4EA109718392}" destId="{C8CE7087-46BF-4DAE-B40F-A3919C8A871E}" srcOrd="1" destOrd="0" presId="urn:microsoft.com/office/officeart/2005/8/layout/radial5"/>
    <dgm:cxn modelId="{7ABB7799-F8AE-43CC-B10F-1B7A3E5BD75C}" type="presParOf" srcId="{C8CE7087-46BF-4DAE-B40F-A3919C8A871E}" destId="{36CD25DA-1B9E-46D0-9604-5878E61F9805}" srcOrd="0" destOrd="0" presId="urn:microsoft.com/office/officeart/2005/8/layout/radial5"/>
    <dgm:cxn modelId="{AB3D88DF-F530-4DC9-A058-4B6AFE75D982}" type="presParOf" srcId="{B5543131-B489-41FC-87C9-4EA109718392}" destId="{CACCC26C-6A34-43CA-B62F-ACF12F26C8C1}" srcOrd="2" destOrd="0" presId="urn:microsoft.com/office/officeart/2005/8/layout/radial5"/>
    <dgm:cxn modelId="{30B3E9DD-2557-4A9C-92C6-7E33FE22CDF6}" type="presParOf" srcId="{B5543131-B489-41FC-87C9-4EA109718392}" destId="{93C96C70-15F4-4718-BA0E-98D934DF0B38}" srcOrd="3" destOrd="0" presId="urn:microsoft.com/office/officeart/2005/8/layout/radial5"/>
    <dgm:cxn modelId="{16890A1E-C085-49B2-AA31-6D0D277CA207}" type="presParOf" srcId="{93C96C70-15F4-4718-BA0E-98D934DF0B38}" destId="{1433E778-4011-448D-B542-209C208F6A05}" srcOrd="0" destOrd="0" presId="urn:microsoft.com/office/officeart/2005/8/layout/radial5"/>
    <dgm:cxn modelId="{920CFEB7-7AA7-482A-88CB-9B030A08CC4E}" type="presParOf" srcId="{B5543131-B489-41FC-87C9-4EA109718392}" destId="{8C8B0C1E-0DE8-455E-BC75-8A8C8358B459}" srcOrd="4" destOrd="0" presId="urn:microsoft.com/office/officeart/2005/8/layout/radial5"/>
    <dgm:cxn modelId="{2DCA441E-39FD-4913-9A7C-73B6DD504E30}" type="presParOf" srcId="{B5543131-B489-41FC-87C9-4EA109718392}" destId="{88D1482F-8B83-4AE1-B2FA-8D2BE4C442AC}" srcOrd="5" destOrd="0" presId="urn:microsoft.com/office/officeart/2005/8/layout/radial5"/>
    <dgm:cxn modelId="{E67B692A-1004-4902-934E-13767336CB37}" type="presParOf" srcId="{88D1482F-8B83-4AE1-B2FA-8D2BE4C442AC}" destId="{ADB07505-5617-4148-9BE7-92E0A24BAAEB}" srcOrd="0" destOrd="0" presId="urn:microsoft.com/office/officeart/2005/8/layout/radial5"/>
    <dgm:cxn modelId="{2D591905-C906-42D6-86B3-BB9716C7C984}" type="presParOf" srcId="{B5543131-B489-41FC-87C9-4EA109718392}" destId="{9D607143-346F-40DD-8C60-B926693CD60D}" srcOrd="6" destOrd="0" presId="urn:microsoft.com/office/officeart/2005/8/layout/radial5"/>
    <dgm:cxn modelId="{AB239303-B354-4765-AE9D-E479C504E81C}" type="presParOf" srcId="{B5543131-B489-41FC-87C9-4EA109718392}" destId="{8ABFAD99-DBB5-43A3-A85C-853D5DA118CE}" srcOrd="7" destOrd="0" presId="urn:microsoft.com/office/officeart/2005/8/layout/radial5"/>
    <dgm:cxn modelId="{F8795D50-9160-4443-9DBA-2B2D843D4468}" type="presParOf" srcId="{8ABFAD99-DBB5-43A3-A85C-853D5DA118CE}" destId="{36C543F0-F4E5-4028-B4ED-757666329AA5}" srcOrd="0" destOrd="0" presId="urn:microsoft.com/office/officeart/2005/8/layout/radial5"/>
    <dgm:cxn modelId="{D6EE1527-E9DB-49B8-BC44-4855BD4101D7}" type="presParOf" srcId="{B5543131-B489-41FC-87C9-4EA109718392}" destId="{716B5B96-A747-4DDD-8510-78020AAAFAF1}"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7D1714-45D8-43A9-8D66-B4851647206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F856A34C-8500-4E47-8E12-4BBD4CD73BED}">
      <dgm:prSet phldrT="[Text]"/>
      <dgm:spPr/>
      <dgm:t>
        <a:bodyPr/>
        <a:lstStyle/>
        <a:p>
          <a:r>
            <a:rPr lang="en-US"/>
            <a:t>Candidate X</a:t>
          </a:r>
        </a:p>
      </dgm:t>
    </dgm:pt>
    <dgm:pt modelId="{B685BA88-90F2-4FAD-B6B1-5C19D81205B2}" type="parTrans" cxnId="{63BADB41-1EAD-4521-B002-1D868E3DCAA0}">
      <dgm:prSet/>
      <dgm:spPr/>
      <dgm:t>
        <a:bodyPr/>
        <a:lstStyle/>
        <a:p>
          <a:endParaRPr lang="en-US"/>
        </a:p>
      </dgm:t>
    </dgm:pt>
    <dgm:pt modelId="{43102AD0-2223-441B-BD14-64C5CF3CE2DD}" type="sibTrans" cxnId="{63BADB41-1EAD-4521-B002-1D868E3DCAA0}">
      <dgm:prSet/>
      <dgm:spPr/>
      <dgm:t>
        <a:bodyPr/>
        <a:lstStyle/>
        <a:p>
          <a:endParaRPr lang="en-US"/>
        </a:p>
      </dgm:t>
    </dgm:pt>
    <dgm:pt modelId="{D2C13A19-D5F4-43B6-ACB3-36C817F2081A}">
      <dgm:prSet phldrT="[Text]"/>
      <dgm:spPr/>
      <dgm:t>
        <a:bodyPr/>
        <a:lstStyle/>
        <a:p>
          <a:r>
            <a:rPr lang="en-US"/>
            <a:t>Good stand on taxes</a:t>
          </a:r>
        </a:p>
      </dgm:t>
    </dgm:pt>
    <dgm:pt modelId="{5E4AAF0C-A341-45F1-9911-F73FBE107384}" type="parTrans" cxnId="{F2D9DD1E-470D-498C-AB3A-123F1901EC43}">
      <dgm:prSet/>
      <dgm:spPr/>
      <dgm:t>
        <a:bodyPr/>
        <a:lstStyle/>
        <a:p>
          <a:endParaRPr lang="en-US"/>
        </a:p>
      </dgm:t>
    </dgm:pt>
    <dgm:pt modelId="{81606B1F-F37E-40A0-8786-38796C7F2830}" type="sibTrans" cxnId="{F2D9DD1E-470D-498C-AB3A-123F1901EC43}">
      <dgm:prSet/>
      <dgm:spPr/>
      <dgm:t>
        <a:bodyPr/>
        <a:lstStyle/>
        <a:p>
          <a:endParaRPr lang="en-US"/>
        </a:p>
      </dgm:t>
    </dgm:pt>
    <dgm:pt modelId="{4E3E18B8-6F60-4FAE-8C51-6BB2BFB4A2B6}">
      <dgm:prSet phldrT="[Text]"/>
      <dgm:spPr/>
      <dgm:t>
        <a:bodyPr/>
        <a:lstStyle/>
        <a:p>
          <a:r>
            <a:rPr lang="en-US"/>
            <a:t>Good stand on foreign policy</a:t>
          </a:r>
        </a:p>
      </dgm:t>
    </dgm:pt>
    <dgm:pt modelId="{0411E73B-5130-4395-9B3A-0B4C796606F4}" type="parTrans" cxnId="{C4C01775-235C-42AD-95DB-B5D660879E2D}">
      <dgm:prSet/>
      <dgm:spPr/>
      <dgm:t>
        <a:bodyPr/>
        <a:lstStyle/>
        <a:p>
          <a:endParaRPr lang="en-US"/>
        </a:p>
      </dgm:t>
    </dgm:pt>
    <dgm:pt modelId="{14F24FF0-3659-498C-B766-D21E69DC894C}" type="sibTrans" cxnId="{C4C01775-235C-42AD-95DB-B5D660879E2D}">
      <dgm:prSet/>
      <dgm:spPr/>
      <dgm:t>
        <a:bodyPr/>
        <a:lstStyle/>
        <a:p>
          <a:endParaRPr lang="en-US"/>
        </a:p>
      </dgm:t>
    </dgm:pt>
    <dgm:pt modelId="{980F5433-B268-4E66-B480-509CA80A3284}">
      <dgm:prSet phldrT="[Text]"/>
      <dgm:spPr/>
      <dgm:t>
        <a:bodyPr/>
        <a:lstStyle/>
        <a:p>
          <a:r>
            <a:rPr lang="en-US"/>
            <a:t>wrong part of the country</a:t>
          </a:r>
        </a:p>
      </dgm:t>
    </dgm:pt>
    <dgm:pt modelId="{D0D68D24-67D4-4F36-9764-B30D56BB6D49}" type="parTrans" cxnId="{5FC2A0F6-85D0-473E-AC23-EE3CED21969B}">
      <dgm:prSet/>
      <dgm:spPr/>
      <dgm:t>
        <a:bodyPr/>
        <a:lstStyle/>
        <a:p>
          <a:endParaRPr lang="en-US"/>
        </a:p>
      </dgm:t>
    </dgm:pt>
    <dgm:pt modelId="{36C777AB-4109-440D-8BE0-EFDA973E89FE}" type="sibTrans" cxnId="{5FC2A0F6-85D0-473E-AC23-EE3CED21969B}">
      <dgm:prSet/>
      <dgm:spPr/>
      <dgm:t>
        <a:bodyPr/>
        <a:lstStyle/>
        <a:p>
          <a:endParaRPr lang="en-US"/>
        </a:p>
      </dgm:t>
    </dgm:pt>
    <dgm:pt modelId="{8F655410-6963-4078-9D1A-1AB948A28AED}">
      <dgm:prSet phldrT="[Text]"/>
      <dgm:spPr/>
      <dgm:t>
        <a:bodyPr/>
        <a:lstStyle/>
        <a:p>
          <a:r>
            <a:rPr lang="en-US"/>
            <a:t>Can't trust them</a:t>
          </a:r>
        </a:p>
      </dgm:t>
    </dgm:pt>
    <dgm:pt modelId="{5FCF2EE0-16E6-484B-B4C4-88BDC1A37DBF}" type="parTrans" cxnId="{9092535D-B904-4887-9406-1DAB25181AAA}">
      <dgm:prSet/>
      <dgm:spPr/>
      <dgm:t>
        <a:bodyPr/>
        <a:lstStyle/>
        <a:p>
          <a:endParaRPr lang="en-US"/>
        </a:p>
      </dgm:t>
    </dgm:pt>
    <dgm:pt modelId="{A2E6DB50-F40B-4E86-BE0E-A291DDA98669}" type="sibTrans" cxnId="{9092535D-B904-4887-9406-1DAB25181AAA}">
      <dgm:prSet/>
      <dgm:spPr/>
      <dgm:t>
        <a:bodyPr/>
        <a:lstStyle/>
        <a:p>
          <a:endParaRPr lang="en-US"/>
        </a:p>
      </dgm:t>
    </dgm:pt>
    <dgm:pt modelId="{54456AEF-EA8D-4F9E-B67E-9B5E36ED79F7}" type="pres">
      <dgm:prSet presAssocID="{B27D1714-45D8-43A9-8D66-B48516472068}" presName="cycle" presStyleCnt="0">
        <dgm:presLayoutVars>
          <dgm:chMax val="1"/>
          <dgm:dir/>
          <dgm:animLvl val="ctr"/>
          <dgm:resizeHandles val="exact"/>
        </dgm:presLayoutVars>
      </dgm:prSet>
      <dgm:spPr/>
      <dgm:t>
        <a:bodyPr/>
        <a:lstStyle/>
        <a:p>
          <a:endParaRPr lang="en-US"/>
        </a:p>
      </dgm:t>
    </dgm:pt>
    <dgm:pt modelId="{19BB9472-5786-4475-8683-CBFC1BD28B53}" type="pres">
      <dgm:prSet presAssocID="{F856A34C-8500-4E47-8E12-4BBD4CD73BED}" presName="centerShape" presStyleLbl="node0" presStyleIdx="0" presStyleCnt="1" custScaleX="179211" custScaleY="179211"/>
      <dgm:spPr/>
      <dgm:t>
        <a:bodyPr/>
        <a:lstStyle/>
        <a:p>
          <a:endParaRPr lang="en-US"/>
        </a:p>
      </dgm:t>
    </dgm:pt>
    <dgm:pt modelId="{C7B7BA49-A7F4-41E0-974E-BAA943C824C2}" type="pres">
      <dgm:prSet presAssocID="{5E4AAF0C-A341-45F1-9911-F73FBE107384}" presName="Name9" presStyleLbl="parChTrans1D2" presStyleIdx="0" presStyleCnt="4"/>
      <dgm:spPr/>
      <dgm:t>
        <a:bodyPr/>
        <a:lstStyle/>
        <a:p>
          <a:endParaRPr lang="en-US"/>
        </a:p>
      </dgm:t>
    </dgm:pt>
    <dgm:pt modelId="{2C39226B-CB91-4D08-9509-F9924B10A6E8}" type="pres">
      <dgm:prSet presAssocID="{5E4AAF0C-A341-45F1-9911-F73FBE107384}" presName="connTx" presStyleLbl="parChTrans1D2" presStyleIdx="0" presStyleCnt="4"/>
      <dgm:spPr/>
      <dgm:t>
        <a:bodyPr/>
        <a:lstStyle/>
        <a:p>
          <a:endParaRPr lang="en-US"/>
        </a:p>
      </dgm:t>
    </dgm:pt>
    <dgm:pt modelId="{5A2ED0D7-F38F-4527-A53C-9881DBDB0280}" type="pres">
      <dgm:prSet presAssocID="{D2C13A19-D5F4-43B6-ACB3-36C817F2081A}" presName="node" presStyleLbl="node1" presStyleIdx="0" presStyleCnt="4" custScaleX="212908" custScaleY="194842" custRadScaleRad="188033" custRadScaleInc="130920">
        <dgm:presLayoutVars>
          <dgm:bulletEnabled val="1"/>
        </dgm:presLayoutVars>
      </dgm:prSet>
      <dgm:spPr/>
      <dgm:t>
        <a:bodyPr/>
        <a:lstStyle/>
        <a:p>
          <a:endParaRPr lang="en-US"/>
        </a:p>
      </dgm:t>
    </dgm:pt>
    <dgm:pt modelId="{69F38F72-815D-4DC7-AF08-A2CC0544C350}" type="pres">
      <dgm:prSet presAssocID="{0411E73B-5130-4395-9B3A-0B4C796606F4}" presName="Name9" presStyleLbl="parChTrans1D2" presStyleIdx="1" presStyleCnt="4"/>
      <dgm:spPr/>
      <dgm:t>
        <a:bodyPr/>
        <a:lstStyle/>
        <a:p>
          <a:endParaRPr lang="en-US"/>
        </a:p>
      </dgm:t>
    </dgm:pt>
    <dgm:pt modelId="{C3C8528F-9885-4967-8CCC-3F1D6FFBC5BB}" type="pres">
      <dgm:prSet presAssocID="{0411E73B-5130-4395-9B3A-0B4C796606F4}" presName="connTx" presStyleLbl="parChTrans1D2" presStyleIdx="1" presStyleCnt="4"/>
      <dgm:spPr/>
      <dgm:t>
        <a:bodyPr/>
        <a:lstStyle/>
        <a:p>
          <a:endParaRPr lang="en-US"/>
        </a:p>
      </dgm:t>
    </dgm:pt>
    <dgm:pt modelId="{8DE33C15-4E13-4F02-AC98-43FCC0562936}" type="pres">
      <dgm:prSet presAssocID="{4E3E18B8-6F60-4FAE-8C51-6BB2BFB4A2B6}" presName="node" presStyleLbl="node1" presStyleIdx="1" presStyleCnt="4" custScaleX="264111" custRadScaleRad="210679" custRadScaleInc="57410">
        <dgm:presLayoutVars>
          <dgm:bulletEnabled val="1"/>
        </dgm:presLayoutVars>
      </dgm:prSet>
      <dgm:spPr/>
      <dgm:t>
        <a:bodyPr/>
        <a:lstStyle/>
        <a:p>
          <a:endParaRPr lang="en-US"/>
        </a:p>
      </dgm:t>
    </dgm:pt>
    <dgm:pt modelId="{EAB914B4-E54E-42FB-95B8-4BC363BD0C6E}" type="pres">
      <dgm:prSet presAssocID="{D0D68D24-67D4-4F36-9764-B30D56BB6D49}" presName="Name9" presStyleLbl="parChTrans1D2" presStyleIdx="2" presStyleCnt="4"/>
      <dgm:spPr/>
      <dgm:t>
        <a:bodyPr/>
        <a:lstStyle/>
        <a:p>
          <a:endParaRPr lang="en-US"/>
        </a:p>
      </dgm:t>
    </dgm:pt>
    <dgm:pt modelId="{991EC5B7-75E4-48D8-AFA1-BC0D64A13C31}" type="pres">
      <dgm:prSet presAssocID="{D0D68D24-67D4-4F36-9764-B30D56BB6D49}" presName="connTx" presStyleLbl="parChTrans1D2" presStyleIdx="2" presStyleCnt="4"/>
      <dgm:spPr/>
      <dgm:t>
        <a:bodyPr/>
        <a:lstStyle/>
        <a:p>
          <a:endParaRPr lang="en-US"/>
        </a:p>
      </dgm:t>
    </dgm:pt>
    <dgm:pt modelId="{56AE50AE-F0ED-49F7-8037-422EBFDCAFFE}" type="pres">
      <dgm:prSet presAssocID="{980F5433-B268-4E66-B480-509CA80A3284}" presName="node" presStyleLbl="node1" presStyleIdx="2" presStyleCnt="4" custScaleX="209564" custRadScaleRad="196572" custRadScaleInc="140654">
        <dgm:presLayoutVars>
          <dgm:bulletEnabled val="1"/>
        </dgm:presLayoutVars>
      </dgm:prSet>
      <dgm:spPr/>
      <dgm:t>
        <a:bodyPr/>
        <a:lstStyle/>
        <a:p>
          <a:endParaRPr lang="en-US"/>
        </a:p>
      </dgm:t>
    </dgm:pt>
    <dgm:pt modelId="{1E864BED-3D33-4AAB-9A03-78209F302901}" type="pres">
      <dgm:prSet presAssocID="{5FCF2EE0-16E6-484B-B4C4-88BDC1A37DBF}" presName="Name9" presStyleLbl="parChTrans1D2" presStyleIdx="3" presStyleCnt="4"/>
      <dgm:spPr/>
      <dgm:t>
        <a:bodyPr/>
        <a:lstStyle/>
        <a:p>
          <a:endParaRPr lang="en-US"/>
        </a:p>
      </dgm:t>
    </dgm:pt>
    <dgm:pt modelId="{36142761-44C7-4F02-A297-2093BD3E0902}" type="pres">
      <dgm:prSet presAssocID="{5FCF2EE0-16E6-484B-B4C4-88BDC1A37DBF}" presName="connTx" presStyleLbl="parChTrans1D2" presStyleIdx="3" presStyleCnt="4"/>
      <dgm:spPr/>
      <dgm:t>
        <a:bodyPr/>
        <a:lstStyle/>
        <a:p>
          <a:endParaRPr lang="en-US"/>
        </a:p>
      </dgm:t>
    </dgm:pt>
    <dgm:pt modelId="{31248397-5212-466E-ADEE-4BA5B3A32F55}" type="pres">
      <dgm:prSet presAssocID="{8F655410-6963-4078-9D1A-1AB948A28AED}" presName="node" presStyleLbl="node1" presStyleIdx="3" presStyleCnt="4" custScaleX="331383" custRadScaleRad="201561" custRadScaleInc="57131">
        <dgm:presLayoutVars>
          <dgm:bulletEnabled val="1"/>
        </dgm:presLayoutVars>
      </dgm:prSet>
      <dgm:spPr/>
      <dgm:t>
        <a:bodyPr/>
        <a:lstStyle/>
        <a:p>
          <a:endParaRPr lang="en-US"/>
        </a:p>
      </dgm:t>
    </dgm:pt>
  </dgm:ptLst>
  <dgm:cxnLst>
    <dgm:cxn modelId="{010C84E0-4CBE-4629-BB4E-96EC11FDD19D}" type="presOf" srcId="{4E3E18B8-6F60-4FAE-8C51-6BB2BFB4A2B6}" destId="{8DE33C15-4E13-4F02-AC98-43FCC0562936}" srcOrd="0" destOrd="0" presId="urn:microsoft.com/office/officeart/2005/8/layout/radial1"/>
    <dgm:cxn modelId="{C4C01775-235C-42AD-95DB-B5D660879E2D}" srcId="{F856A34C-8500-4E47-8E12-4BBD4CD73BED}" destId="{4E3E18B8-6F60-4FAE-8C51-6BB2BFB4A2B6}" srcOrd="1" destOrd="0" parTransId="{0411E73B-5130-4395-9B3A-0B4C796606F4}" sibTransId="{14F24FF0-3659-498C-B766-D21E69DC894C}"/>
    <dgm:cxn modelId="{9092535D-B904-4887-9406-1DAB25181AAA}" srcId="{F856A34C-8500-4E47-8E12-4BBD4CD73BED}" destId="{8F655410-6963-4078-9D1A-1AB948A28AED}" srcOrd="3" destOrd="0" parTransId="{5FCF2EE0-16E6-484B-B4C4-88BDC1A37DBF}" sibTransId="{A2E6DB50-F40B-4E86-BE0E-A291DDA98669}"/>
    <dgm:cxn modelId="{B36DAA5D-B92A-4E5F-93E2-9CCFDE364DDD}" type="presOf" srcId="{D0D68D24-67D4-4F36-9764-B30D56BB6D49}" destId="{991EC5B7-75E4-48D8-AFA1-BC0D64A13C31}" srcOrd="1" destOrd="0" presId="urn:microsoft.com/office/officeart/2005/8/layout/radial1"/>
    <dgm:cxn modelId="{F3612785-9458-44E2-AEAC-C6747F5D5C28}" type="presOf" srcId="{980F5433-B268-4E66-B480-509CA80A3284}" destId="{56AE50AE-F0ED-49F7-8037-422EBFDCAFFE}" srcOrd="0" destOrd="0" presId="urn:microsoft.com/office/officeart/2005/8/layout/radial1"/>
    <dgm:cxn modelId="{BAFD1738-98D4-4F4E-8A56-CAA334B6973F}" type="presOf" srcId="{0411E73B-5130-4395-9B3A-0B4C796606F4}" destId="{69F38F72-815D-4DC7-AF08-A2CC0544C350}" srcOrd="0" destOrd="0" presId="urn:microsoft.com/office/officeart/2005/8/layout/radial1"/>
    <dgm:cxn modelId="{B571662F-4DA6-459F-8D9D-021DBEDEE2EA}" type="presOf" srcId="{5E4AAF0C-A341-45F1-9911-F73FBE107384}" destId="{2C39226B-CB91-4D08-9509-F9924B10A6E8}" srcOrd="1" destOrd="0" presId="urn:microsoft.com/office/officeart/2005/8/layout/radial1"/>
    <dgm:cxn modelId="{63BADB41-1EAD-4521-B002-1D868E3DCAA0}" srcId="{B27D1714-45D8-43A9-8D66-B48516472068}" destId="{F856A34C-8500-4E47-8E12-4BBD4CD73BED}" srcOrd="0" destOrd="0" parTransId="{B685BA88-90F2-4FAD-B6B1-5C19D81205B2}" sibTransId="{43102AD0-2223-441B-BD14-64C5CF3CE2DD}"/>
    <dgm:cxn modelId="{F8434A1A-8BA2-4F6A-A1D3-4A954B0D194D}" type="presOf" srcId="{5FCF2EE0-16E6-484B-B4C4-88BDC1A37DBF}" destId="{1E864BED-3D33-4AAB-9A03-78209F302901}" srcOrd="0" destOrd="0" presId="urn:microsoft.com/office/officeart/2005/8/layout/radial1"/>
    <dgm:cxn modelId="{8DFCD4D6-5CC6-4972-953D-56E3DB70EACE}" type="presOf" srcId="{B27D1714-45D8-43A9-8D66-B48516472068}" destId="{54456AEF-EA8D-4F9E-B67E-9B5E36ED79F7}" srcOrd="0" destOrd="0" presId="urn:microsoft.com/office/officeart/2005/8/layout/radial1"/>
    <dgm:cxn modelId="{27B9E8DF-5A79-48ED-B4EA-11B7FBC7A0FC}" type="presOf" srcId="{5FCF2EE0-16E6-484B-B4C4-88BDC1A37DBF}" destId="{36142761-44C7-4F02-A297-2093BD3E0902}" srcOrd="1" destOrd="0" presId="urn:microsoft.com/office/officeart/2005/8/layout/radial1"/>
    <dgm:cxn modelId="{249468E6-BFC7-46F6-98AF-CFFAEDA6B340}" type="presOf" srcId="{0411E73B-5130-4395-9B3A-0B4C796606F4}" destId="{C3C8528F-9885-4967-8CCC-3F1D6FFBC5BB}" srcOrd="1" destOrd="0" presId="urn:microsoft.com/office/officeart/2005/8/layout/radial1"/>
    <dgm:cxn modelId="{F2D9DD1E-470D-498C-AB3A-123F1901EC43}" srcId="{F856A34C-8500-4E47-8E12-4BBD4CD73BED}" destId="{D2C13A19-D5F4-43B6-ACB3-36C817F2081A}" srcOrd="0" destOrd="0" parTransId="{5E4AAF0C-A341-45F1-9911-F73FBE107384}" sibTransId="{81606B1F-F37E-40A0-8786-38796C7F2830}"/>
    <dgm:cxn modelId="{5FC2A0F6-85D0-473E-AC23-EE3CED21969B}" srcId="{F856A34C-8500-4E47-8E12-4BBD4CD73BED}" destId="{980F5433-B268-4E66-B480-509CA80A3284}" srcOrd="2" destOrd="0" parTransId="{D0D68D24-67D4-4F36-9764-B30D56BB6D49}" sibTransId="{36C777AB-4109-440D-8BE0-EFDA973E89FE}"/>
    <dgm:cxn modelId="{100B42CB-41B3-43E3-BD64-2A1AE23A5B59}" type="presOf" srcId="{F856A34C-8500-4E47-8E12-4BBD4CD73BED}" destId="{19BB9472-5786-4475-8683-CBFC1BD28B53}" srcOrd="0" destOrd="0" presId="urn:microsoft.com/office/officeart/2005/8/layout/radial1"/>
    <dgm:cxn modelId="{624DF68A-7B64-4BD7-ACEE-B5F1396C8577}" type="presOf" srcId="{5E4AAF0C-A341-45F1-9911-F73FBE107384}" destId="{C7B7BA49-A7F4-41E0-974E-BAA943C824C2}" srcOrd="0" destOrd="0" presId="urn:microsoft.com/office/officeart/2005/8/layout/radial1"/>
    <dgm:cxn modelId="{97494434-49E8-46C1-B659-2B6925B4C553}" type="presOf" srcId="{D2C13A19-D5F4-43B6-ACB3-36C817F2081A}" destId="{5A2ED0D7-F38F-4527-A53C-9881DBDB0280}" srcOrd="0" destOrd="0" presId="urn:microsoft.com/office/officeart/2005/8/layout/radial1"/>
    <dgm:cxn modelId="{BAD6EFC6-93CE-4405-B295-A87975D0C2C5}" type="presOf" srcId="{8F655410-6963-4078-9D1A-1AB948A28AED}" destId="{31248397-5212-466E-ADEE-4BA5B3A32F55}" srcOrd="0" destOrd="0" presId="urn:microsoft.com/office/officeart/2005/8/layout/radial1"/>
    <dgm:cxn modelId="{96090A3C-9B9E-4E01-9CB7-171AA3F63868}" type="presOf" srcId="{D0D68D24-67D4-4F36-9764-B30D56BB6D49}" destId="{EAB914B4-E54E-42FB-95B8-4BC363BD0C6E}" srcOrd="0" destOrd="0" presId="urn:microsoft.com/office/officeart/2005/8/layout/radial1"/>
    <dgm:cxn modelId="{BC23A476-8062-463A-8172-BB16617B9C34}" type="presParOf" srcId="{54456AEF-EA8D-4F9E-B67E-9B5E36ED79F7}" destId="{19BB9472-5786-4475-8683-CBFC1BD28B53}" srcOrd="0" destOrd="0" presId="urn:microsoft.com/office/officeart/2005/8/layout/radial1"/>
    <dgm:cxn modelId="{ED012CC2-4DD7-4C60-897B-87566BCFF01C}" type="presParOf" srcId="{54456AEF-EA8D-4F9E-B67E-9B5E36ED79F7}" destId="{C7B7BA49-A7F4-41E0-974E-BAA943C824C2}" srcOrd="1" destOrd="0" presId="urn:microsoft.com/office/officeart/2005/8/layout/radial1"/>
    <dgm:cxn modelId="{116B1610-0008-483E-8B04-26A641C6A9F6}" type="presParOf" srcId="{C7B7BA49-A7F4-41E0-974E-BAA943C824C2}" destId="{2C39226B-CB91-4D08-9509-F9924B10A6E8}" srcOrd="0" destOrd="0" presId="urn:microsoft.com/office/officeart/2005/8/layout/radial1"/>
    <dgm:cxn modelId="{B73CAD7A-0931-4E47-AD4D-9F8C72BC2E3F}" type="presParOf" srcId="{54456AEF-EA8D-4F9E-B67E-9B5E36ED79F7}" destId="{5A2ED0D7-F38F-4527-A53C-9881DBDB0280}" srcOrd="2" destOrd="0" presId="urn:microsoft.com/office/officeart/2005/8/layout/radial1"/>
    <dgm:cxn modelId="{1BD8B098-CED8-4761-9E72-B4D75CD4F2A1}" type="presParOf" srcId="{54456AEF-EA8D-4F9E-B67E-9B5E36ED79F7}" destId="{69F38F72-815D-4DC7-AF08-A2CC0544C350}" srcOrd="3" destOrd="0" presId="urn:microsoft.com/office/officeart/2005/8/layout/radial1"/>
    <dgm:cxn modelId="{09AA3D39-7344-4D18-B6B7-80967332F765}" type="presParOf" srcId="{69F38F72-815D-4DC7-AF08-A2CC0544C350}" destId="{C3C8528F-9885-4967-8CCC-3F1D6FFBC5BB}" srcOrd="0" destOrd="0" presId="urn:microsoft.com/office/officeart/2005/8/layout/radial1"/>
    <dgm:cxn modelId="{65678344-D8A0-4C8F-B872-92E6839E0810}" type="presParOf" srcId="{54456AEF-EA8D-4F9E-B67E-9B5E36ED79F7}" destId="{8DE33C15-4E13-4F02-AC98-43FCC0562936}" srcOrd="4" destOrd="0" presId="urn:microsoft.com/office/officeart/2005/8/layout/radial1"/>
    <dgm:cxn modelId="{125A9560-63A6-4008-A33E-1708CB9789E2}" type="presParOf" srcId="{54456AEF-EA8D-4F9E-B67E-9B5E36ED79F7}" destId="{EAB914B4-E54E-42FB-95B8-4BC363BD0C6E}" srcOrd="5" destOrd="0" presId="urn:microsoft.com/office/officeart/2005/8/layout/radial1"/>
    <dgm:cxn modelId="{0697AAA7-69F7-45BA-AA63-DF4A5719C522}" type="presParOf" srcId="{EAB914B4-E54E-42FB-95B8-4BC363BD0C6E}" destId="{991EC5B7-75E4-48D8-AFA1-BC0D64A13C31}" srcOrd="0" destOrd="0" presId="urn:microsoft.com/office/officeart/2005/8/layout/radial1"/>
    <dgm:cxn modelId="{A9CC39A0-C698-4849-9F2B-59EBC0331EFE}" type="presParOf" srcId="{54456AEF-EA8D-4F9E-B67E-9B5E36ED79F7}" destId="{56AE50AE-F0ED-49F7-8037-422EBFDCAFFE}" srcOrd="6" destOrd="0" presId="urn:microsoft.com/office/officeart/2005/8/layout/radial1"/>
    <dgm:cxn modelId="{C00D6932-5DD2-4160-BB25-365BF4983C70}" type="presParOf" srcId="{54456AEF-EA8D-4F9E-B67E-9B5E36ED79F7}" destId="{1E864BED-3D33-4AAB-9A03-78209F302901}" srcOrd="7" destOrd="0" presId="urn:microsoft.com/office/officeart/2005/8/layout/radial1"/>
    <dgm:cxn modelId="{513483B0-1736-4300-B12C-8A05E9857025}" type="presParOf" srcId="{1E864BED-3D33-4AAB-9A03-78209F302901}" destId="{36142761-44C7-4F02-A297-2093BD3E0902}" srcOrd="0" destOrd="0" presId="urn:microsoft.com/office/officeart/2005/8/layout/radial1"/>
    <dgm:cxn modelId="{48DDDAD0-4175-498B-AC4D-2F12CC2C01C2}" type="presParOf" srcId="{54456AEF-EA8D-4F9E-B67E-9B5E36ED79F7}" destId="{31248397-5212-466E-ADEE-4BA5B3A32F55}"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470E29-7CF5-4BD4-8C3E-099384C2D83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31F8740-671F-45C6-A665-546C02D1BB1C}">
      <dgm:prSet phldrT="[Text]"/>
      <dgm:spPr/>
      <dgm:t>
        <a:bodyPr/>
        <a:lstStyle/>
        <a:p>
          <a:r>
            <a:rPr lang="en-US"/>
            <a:t>The Poor</a:t>
          </a:r>
        </a:p>
      </dgm:t>
    </dgm:pt>
    <dgm:pt modelId="{E423A789-73C3-44F8-B1FF-0ABB3F51C09F}" type="parTrans" cxnId="{E5D7BEDC-68CD-403B-9761-31C2E74476DA}">
      <dgm:prSet/>
      <dgm:spPr/>
      <dgm:t>
        <a:bodyPr/>
        <a:lstStyle/>
        <a:p>
          <a:endParaRPr lang="en-US"/>
        </a:p>
      </dgm:t>
    </dgm:pt>
    <dgm:pt modelId="{382DEB16-C116-458E-8B41-DA9F8765C87D}" type="sibTrans" cxnId="{E5D7BEDC-68CD-403B-9761-31C2E74476DA}">
      <dgm:prSet/>
      <dgm:spPr/>
      <dgm:t>
        <a:bodyPr/>
        <a:lstStyle/>
        <a:p>
          <a:endParaRPr lang="en-US"/>
        </a:p>
      </dgm:t>
    </dgm:pt>
    <dgm:pt modelId="{6290AAE1-7A38-4B76-99BE-C4AD1A18DE4A}">
      <dgm:prSet phldrT="[Text]"/>
      <dgm:spPr/>
      <dgm:t>
        <a:bodyPr/>
        <a:lstStyle/>
        <a:p>
          <a:r>
            <a:rPr lang="en-US"/>
            <a:t>A</a:t>
          </a:r>
        </a:p>
      </dgm:t>
    </dgm:pt>
    <dgm:pt modelId="{170351F6-E952-4433-BF8B-B17E8E1C2F5F}" type="parTrans" cxnId="{134DAEFB-9D7A-4336-8C62-DFFEF0283EEA}">
      <dgm:prSet/>
      <dgm:spPr/>
      <dgm:t>
        <a:bodyPr/>
        <a:lstStyle/>
        <a:p>
          <a:endParaRPr lang="en-US"/>
        </a:p>
      </dgm:t>
    </dgm:pt>
    <dgm:pt modelId="{E0BBD451-4C2A-4E25-89D6-EB3498E97BE9}" type="sibTrans" cxnId="{134DAEFB-9D7A-4336-8C62-DFFEF0283EEA}">
      <dgm:prSet/>
      <dgm:spPr/>
      <dgm:t>
        <a:bodyPr/>
        <a:lstStyle/>
        <a:p>
          <a:endParaRPr lang="en-US"/>
        </a:p>
      </dgm:t>
    </dgm:pt>
    <dgm:pt modelId="{3230A35A-7134-4A78-BCE0-C9A0B875378A}">
      <dgm:prSet phldrT="[Text]"/>
      <dgm:spPr/>
      <dgm:t>
        <a:bodyPr/>
        <a:lstStyle/>
        <a:p>
          <a:r>
            <a:rPr lang="en-US"/>
            <a:t>B</a:t>
          </a:r>
        </a:p>
      </dgm:t>
    </dgm:pt>
    <dgm:pt modelId="{056AEFD2-83C3-4238-929D-CF7FE5B28AB6}" type="parTrans" cxnId="{AB31222E-E27B-4F9B-B920-23761EDF90B4}">
      <dgm:prSet/>
      <dgm:spPr/>
      <dgm:t>
        <a:bodyPr/>
        <a:lstStyle/>
        <a:p>
          <a:endParaRPr lang="en-US"/>
        </a:p>
      </dgm:t>
    </dgm:pt>
    <dgm:pt modelId="{790108C7-AB72-47DA-9E85-2EF4C00FB7BA}" type="sibTrans" cxnId="{AB31222E-E27B-4F9B-B920-23761EDF90B4}">
      <dgm:prSet/>
      <dgm:spPr/>
      <dgm:t>
        <a:bodyPr/>
        <a:lstStyle/>
        <a:p>
          <a:endParaRPr lang="en-US"/>
        </a:p>
      </dgm:t>
    </dgm:pt>
    <dgm:pt modelId="{C3B89114-E33A-4C50-8CB0-30D23E964ABC}">
      <dgm:prSet phldrT="[Text]"/>
      <dgm:spPr/>
      <dgm:t>
        <a:bodyPr/>
        <a:lstStyle/>
        <a:p>
          <a:r>
            <a:rPr lang="en-US"/>
            <a:t>D</a:t>
          </a:r>
        </a:p>
      </dgm:t>
    </dgm:pt>
    <dgm:pt modelId="{0C45BB8C-3B0E-44C3-BF72-0C4EF168B1AB}" type="parTrans" cxnId="{968C036C-2DAF-4449-BD46-30C8FECFD56D}">
      <dgm:prSet/>
      <dgm:spPr/>
      <dgm:t>
        <a:bodyPr/>
        <a:lstStyle/>
        <a:p>
          <a:endParaRPr lang="en-US"/>
        </a:p>
      </dgm:t>
    </dgm:pt>
    <dgm:pt modelId="{CE071DD6-4355-482F-ABC4-18189D075539}" type="sibTrans" cxnId="{968C036C-2DAF-4449-BD46-30C8FECFD56D}">
      <dgm:prSet/>
      <dgm:spPr/>
      <dgm:t>
        <a:bodyPr/>
        <a:lstStyle/>
        <a:p>
          <a:endParaRPr lang="en-US"/>
        </a:p>
      </dgm:t>
    </dgm:pt>
    <dgm:pt modelId="{50C95B16-B05B-4A5E-8198-BEC77C6B4C3E}">
      <dgm:prSet phldrT="[Text]"/>
      <dgm:spPr/>
      <dgm:t>
        <a:bodyPr/>
        <a:lstStyle/>
        <a:p>
          <a:r>
            <a:rPr lang="en-US"/>
            <a:t>C</a:t>
          </a:r>
        </a:p>
      </dgm:t>
    </dgm:pt>
    <dgm:pt modelId="{6ED50C11-850E-4BCF-B241-16A8FED13089}" type="parTrans" cxnId="{EAA839C9-D114-4BB4-8415-5E9A062D3D74}">
      <dgm:prSet/>
      <dgm:spPr/>
      <dgm:t>
        <a:bodyPr/>
        <a:lstStyle/>
        <a:p>
          <a:endParaRPr lang="en-US"/>
        </a:p>
      </dgm:t>
    </dgm:pt>
    <dgm:pt modelId="{0F0910A0-EAC6-409D-8EAE-88B999D2249A}" type="sibTrans" cxnId="{EAA839C9-D114-4BB4-8415-5E9A062D3D74}">
      <dgm:prSet/>
      <dgm:spPr/>
      <dgm:t>
        <a:bodyPr/>
        <a:lstStyle/>
        <a:p>
          <a:endParaRPr lang="en-US"/>
        </a:p>
      </dgm:t>
    </dgm:pt>
    <dgm:pt modelId="{6D8C9C7F-23E8-42EA-9886-3C7DFC5FD356}" type="pres">
      <dgm:prSet presAssocID="{CF470E29-7CF5-4BD4-8C3E-099384C2D830}" presName="cycle" presStyleCnt="0">
        <dgm:presLayoutVars>
          <dgm:chMax val="1"/>
          <dgm:dir/>
          <dgm:animLvl val="ctr"/>
          <dgm:resizeHandles val="exact"/>
        </dgm:presLayoutVars>
      </dgm:prSet>
      <dgm:spPr/>
      <dgm:t>
        <a:bodyPr/>
        <a:lstStyle/>
        <a:p>
          <a:endParaRPr lang="en-US"/>
        </a:p>
      </dgm:t>
    </dgm:pt>
    <dgm:pt modelId="{5D1B3F01-7EBC-4C29-B6DA-A60A91748343}" type="pres">
      <dgm:prSet presAssocID="{A31F8740-671F-45C6-A665-546C02D1BB1C}" presName="centerShape" presStyleLbl="node0" presStyleIdx="0" presStyleCnt="1" custScaleX="308899" custScaleY="184482"/>
      <dgm:spPr/>
      <dgm:t>
        <a:bodyPr/>
        <a:lstStyle/>
        <a:p>
          <a:endParaRPr lang="en-US"/>
        </a:p>
      </dgm:t>
    </dgm:pt>
    <dgm:pt modelId="{E3062CAC-7C7E-4787-9D5D-7DCCB4760DC3}" type="pres">
      <dgm:prSet presAssocID="{170351F6-E952-4433-BF8B-B17E8E1C2F5F}" presName="Name9" presStyleLbl="parChTrans1D2" presStyleIdx="0" presStyleCnt="4"/>
      <dgm:spPr/>
      <dgm:t>
        <a:bodyPr/>
        <a:lstStyle/>
        <a:p>
          <a:endParaRPr lang="en-US"/>
        </a:p>
      </dgm:t>
    </dgm:pt>
    <dgm:pt modelId="{D80B920E-FA57-4698-A8B9-48A6FE30E524}" type="pres">
      <dgm:prSet presAssocID="{170351F6-E952-4433-BF8B-B17E8E1C2F5F}" presName="connTx" presStyleLbl="parChTrans1D2" presStyleIdx="0" presStyleCnt="4"/>
      <dgm:spPr/>
      <dgm:t>
        <a:bodyPr/>
        <a:lstStyle/>
        <a:p>
          <a:endParaRPr lang="en-US"/>
        </a:p>
      </dgm:t>
    </dgm:pt>
    <dgm:pt modelId="{9ABDAC68-9EA0-4F13-85AB-383AA76BA00C}" type="pres">
      <dgm:prSet presAssocID="{6290AAE1-7A38-4B76-99BE-C4AD1A18DE4A}" presName="node" presStyleLbl="node1" presStyleIdx="0" presStyleCnt="4" custRadScaleRad="198765" custRadScaleInc="150564">
        <dgm:presLayoutVars>
          <dgm:bulletEnabled val="1"/>
        </dgm:presLayoutVars>
      </dgm:prSet>
      <dgm:spPr/>
      <dgm:t>
        <a:bodyPr/>
        <a:lstStyle/>
        <a:p>
          <a:endParaRPr lang="en-US"/>
        </a:p>
      </dgm:t>
    </dgm:pt>
    <dgm:pt modelId="{E1E7B8C7-FC50-495C-9AA6-98FAD4B71D9D}" type="pres">
      <dgm:prSet presAssocID="{056AEFD2-83C3-4238-929D-CF7FE5B28AB6}" presName="Name9" presStyleLbl="parChTrans1D2" presStyleIdx="1" presStyleCnt="4"/>
      <dgm:spPr/>
      <dgm:t>
        <a:bodyPr/>
        <a:lstStyle/>
        <a:p>
          <a:endParaRPr lang="en-US"/>
        </a:p>
      </dgm:t>
    </dgm:pt>
    <dgm:pt modelId="{6DDCC84E-4615-4EB4-B047-EB82E519482C}" type="pres">
      <dgm:prSet presAssocID="{056AEFD2-83C3-4238-929D-CF7FE5B28AB6}" presName="connTx" presStyleLbl="parChTrans1D2" presStyleIdx="1" presStyleCnt="4"/>
      <dgm:spPr/>
      <dgm:t>
        <a:bodyPr/>
        <a:lstStyle/>
        <a:p>
          <a:endParaRPr lang="en-US"/>
        </a:p>
      </dgm:t>
    </dgm:pt>
    <dgm:pt modelId="{0BD3EB6C-4D81-4D11-A5BD-B33AC83478F7}" type="pres">
      <dgm:prSet presAssocID="{3230A35A-7134-4A78-BCE0-C9A0B875378A}" presName="node" presStyleLbl="node1" presStyleIdx="1" presStyleCnt="4" custRadScaleRad="194246" custRadScaleInc="57047">
        <dgm:presLayoutVars>
          <dgm:bulletEnabled val="1"/>
        </dgm:presLayoutVars>
      </dgm:prSet>
      <dgm:spPr/>
      <dgm:t>
        <a:bodyPr/>
        <a:lstStyle/>
        <a:p>
          <a:endParaRPr lang="en-US"/>
        </a:p>
      </dgm:t>
    </dgm:pt>
    <dgm:pt modelId="{E09D94F8-EA52-461C-B043-6718723E1CD5}" type="pres">
      <dgm:prSet presAssocID="{0C45BB8C-3B0E-44C3-BF72-0C4EF168B1AB}" presName="Name9" presStyleLbl="parChTrans1D2" presStyleIdx="2" presStyleCnt="4"/>
      <dgm:spPr/>
      <dgm:t>
        <a:bodyPr/>
        <a:lstStyle/>
        <a:p>
          <a:endParaRPr lang="en-US"/>
        </a:p>
      </dgm:t>
    </dgm:pt>
    <dgm:pt modelId="{E5A41515-6339-41A3-B67A-1BF94D751D3A}" type="pres">
      <dgm:prSet presAssocID="{0C45BB8C-3B0E-44C3-BF72-0C4EF168B1AB}" presName="connTx" presStyleLbl="parChTrans1D2" presStyleIdx="2" presStyleCnt="4"/>
      <dgm:spPr/>
      <dgm:t>
        <a:bodyPr/>
        <a:lstStyle/>
        <a:p>
          <a:endParaRPr lang="en-US"/>
        </a:p>
      </dgm:t>
    </dgm:pt>
    <dgm:pt modelId="{870787AF-7AFD-429A-8A99-1F84E5AC1D1D}" type="pres">
      <dgm:prSet presAssocID="{C3B89114-E33A-4C50-8CB0-30D23E964ABC}" presName="node" presStyleLbl="node1" presStyleIdx="2" presStyleCnt="4" custRadScaleRad="210909" custRadScaleInc="137009">
        <dgm:presLayoutVars>
          <dgm:bulletEnabled val="1"/>
        </dgm:presLayoutVars>
      </dgm:prSet>
      <dgm:spPr/>
      <dgm:t>
        <a:bodyPr/>
        <a:lstStyle/>
        <a:p>
          <a:endParaRPr lang="en-US"/>
        </a:p>
      </dgm:t>
    </dgm:pt>
    <dgm:pt modelId="{EE9B6F9B-6CFB-4C70-A8B4-E5BBCF4AF324}" type="pres">
      <dgm:prSet presAssocID="{6ED50C11-850E-4BCF-B241-16A8FED13089}" presName="Name9" presStyleLbl="parChTrans1D2" presStyleIdx="3" presStyleCnt="4"/>
      <dgm:spPr/>
      <dgm:t>
        <a:bodyPr/>
        <a:lstStyle/>
        <a:p>
          <a:endParaRPr lang="en-US"/>
        </a:p>
      </dgm:t>
    </dgm:pt>
    <dgm:pt modelId="{D2371CD2-78B2-404C-BA9D-93065882103B}" type="pres">
      <dgm:prSet presAssocID="{6ED50C11-850E-4BCF-B241-16A8FED13089}" presName="connTx" presStyleLbl="parChTrans1D2" presStyleIdx="3" presStyleCnt="4"/>
      <dgm:spPr/>
      <dgm:t>
        <a:bodyPr/>
        <a:lstStyle/>
        <a:p>
          <a:endParaRPr lang="en-US"/>
        </a:p>
      </dgm:t>
    </dgm:pt>
    <dgm:pt modelId="{F5487B22-9EDB-430A-AC0C-A543906A3B78}" type="pres">
      <dgm:prSet presAssocID="{50C95B16-B05B-4A5E-8198-BEC77C6B4C3E}" presName="node" presStyleLbl="node1" presStyleIdx="3" presStyleCnt="4" custRadScaleRad="197818" custRadScaleInc="46137">
        <dgm:presLayoutVars>
          <dgm:bulletEnabled val="1"/>
        </dgm:presLayoutVars>
      </dgm:prSet>
      <dgm:spPr/>
      <dgm:t>
        <a:bodyPr/>
        <a:lstStyle/>
        <a:p>
          <a:endParaRPr lang="en-US"/>
        </a:p>
      </dgm:t>
    </dgm:pt>
  </dgm:ptLst>
  <dgm:cxnLst>
    <dgm:cxn modelId="{FFA0AFCA-9ADF-4921-9179-D83FC768C2C8}" type="presOf" srcId="{056AEFD2-83C3-4238-929D-CF7FE5B28AB6}" destId="{6DDCC84E-4615-4EB4-B047-EB82E519482C}" srcOrd="1" destOrd="0" presId="urn:microsoft.com/office/officeart/2005/8/layout/radial1"/>
    <dgm:cxn modelId="{C75137B0-182B-4C1F-935F-9AEF560BDC81}" type="presOf" srcId="{170351F6-E952-4433-BF8B-B17E8E1C2F5F}" destId="{D80B920E-FA57-4698-A8B9-48A6FE30E524}" srcOrd="1" destOrd="0" presId="urn:microsoft.com/office/officeart/2005/8/layout/radial1"/>
    <dgm:cxn modelId="{EAA839C9-D114-4BB4-8415-5E9A062D3D74}" srcId="{A31F8740-671F-45C6-A665-546C02D1BB1C}" destId="{50C95B16-B05B-4A5E-8198-BEC77C6B4C3E}" srcOrd="3" destOrd="0" parTransId="{6ED50C11-850E-4BCF-B241-16A8FED13089}" sibTransId="{0F0910A0-EAC6-409D-8EAE-88B999D2249A}"/>
    <dgm:cxn modelId="{2A425EB5-29A0-4C30-9DEB-8EC483A4F853}" type="presOf" srcId="{6ED50C11-850E-4BCF-B241-16A8FED13089}" destId="{EE9B6F9B-6CFB-4C70-A8B4-E5BBCF4AF324}" srcOrd="0" destOrd="0" presId="urn:microsoft.com/office/officeart/2005/8/layout/radial1"/>
    <dgm:cxn modelId="{C581600C-388D-479F-A5DD-30DB129F73AF}" type="presOf" srcId="{170351F6-E952-4433-BF8B-B17E8E1C2F5F}" destId="{E3062CAC-7C7E-4787-9D5D-7DCCB4760DC3}" srcOrd="0" destOrd="0" presId="urn:microsoft.com/office/officeart/2005/8/layout/radial1"/>
    <dgm:cxn modelId="{2AEDD4FA-1136-48FE-896C-9BA782A77F5F}" type="presOf" srcId="{6ED50C11-850E-4BCF-B241-16A8FED13089}" destId="{D2371CD2-78B2-404C-BA9D-93065882103B}" srcOrd="1" destOrd="0" presId="urn:microsoft.com/office/officeart/2005/8/layout/radial1"/>
    <dgm:cxn modelId="{45B932DF-B4ED-44FB-A6F9-79EFF32177D5}" type="presOf" srcId="{C3B89114-E33A-4C50-8CB0-30D23E964ABC}" destId="{870787AF-7AFD-429A-8A99-1F84E5AC1D1D}" srcOrd="0" destOrd="0" presId="urn:microsoft.com/office/officeart/2005/8/layout/radial1"/>
    <dgm:cxn modelId="{AB31222E-E27B-4F9B-B920-23761EDF90B4}" srcId="{A31F8740-671F-45C6-A665-546C02D1BB1C}" destId="{3230A35A-7134-4A78-BCE0-C9A0B875378A}" srcOrd="1" destOrd="0" parTransId="{056AEFD2-83C3-4238-929D-CF7FE5B28AB6}" sibTransId="{790108C7-AB72-47DA-9E85-2EF4C00FB7BA}"/>
    <dgm:cxn modelId="{629577B3-1A20-4713-8676-8EF51430E4DA}" type="presOf" srcId="{CF470E29-7CF5-4BD4-8C3E-099384C2D830}" destId="{6D8C9C7F-23E8-42EA-9886-3C7DFC5FD356}" srcOrd="0" destOrd="0" presId="urn:microsoft.com/office/officeart/2005/8/layout/radial1"/>
    <dgm:cxn modelId="{134DAEFB-9D7A-4336-8C62-DFFEF0283EEA}" srcId="{A31F8740-671F-45C6-A665-546C02D1BB1C}" destId="{6290AAE1-7A38-4B76-99BE-C4AD1A18DE4A}" srcOrd="0" destOrd="0" parTransId="{170351F6-E952-4433-BF8B-B17E8E1C2F5F}" sibTransId="{E0BBD451-4C2A-4E25-89D6-EB3498E97BE9}"/>
    <dgm:cxn modelId="{0DF89F89-6A9D-4D4E-A6C8-66EC9AAED688}" type="presOf" srcId="{0C45BB8C-3B0E-44C3-BF72-0C4EF168B1AB}" destId="{E09D94F8-EA52-461C-B043-6718723E1CD5}" srcOrd="0" destOrd="0" presId="urn:microsoft.com/office/officeart/2005/8/layout/radial1"/>
    <dgm:cxn modelId="{79F92EAA-045F-4E9C-BB7C-B461B573B115}" type="presOf" srcId="{50C95B16-B05B-4A5E-8198-BEC77C6B4C3E}" destId="{F5487B22-9EDB-430A-AC0C-A543906A3B78}" srcOrd="0" destOrd="0" presId="urn:microsoft.com/office/officeart/2005/8/layout/radial1"/>
    <dgm:cxn modelId="{968C036C-2DAF-4449-BD46-30C8FECFD56D}" srcId="{A31F8740-671F-45C6-A665-546C02D1BB1C}" destId="{C3B89114-E33A-4C50-8CB0-30D23E964ABC}" srcOrd="2" destOrd="0" parTransId="{0C45BB8C-3B0E-44C3-BF72-0C4EF168B1AB}" sibTransId="{CE071DD6-4355-482F-ABC4-18189D075539}"/>
    <dgm:cxn modelId="{5AB1FD99-CCDB-4045-9049-F272167AA3C7}" type="presOf" srcId="{3230A35A-7134-4A78-BCE0-C9A0B875378A}" destId="{0BD3EB6C-4D81-4D11-A5BD-B33AC83478F7}" srcOrd="0" destOrd="0" presId="urn:microsoft.com/office/officeart/2005/8/layout/radial1"/>
    <dgm:cxn modelId="{E5D7BEDC-68CD-403B-9761-31C2E74476DA}" srcId="{CF470E29-7CF5-4BD4-8C3E-099384C2D830}" destId="{A31F8740-671F-45C6-A665-546C02D1BB1C}" srcOrd="0" destOrd="0" parTransId="{E423A789-73C3-44F8-B1FF-0ABB3F51C09F}" sibTransId="{382DEB16-C116-458E-8B41-DA9F8765C87D}"/>
    <dgm:cxn modelId="{DA2A11B1-C539-415B-A36C-92B8CB2F70CE}" type="presOf" srcId="{A31F8740-671F-45C6-A665-546C02D1BB1C}" destId="{5D1B3F01-7EBC-4C29-B6DA-A60A91748343}" srcOrd="0" destOrd="0" presId="urn:microsoft.com/office/officeart/2005/8/layout/radial1"/>
    <dgm:cxn modelId="{D850EF6D-D7E5-431D-8EAB-AE63D9B1C6FA}" type="presOf" srcId="{0C45BB8C-3B0E-44C3-BF72-0C4EF168B1AB}" destId="{E5A41515-6339-41A3-B67A-1BF94D751D3A}" srcOrd="1" destOrd="0" presId="urn:microsoft.com/office/officeart/2005/8/layout/radial1"/>
    <dgm:cxn modelId="{8882FAEE-07B1-40D8-9933-218C1EA298AE}" type="presOf" srcId="{056AEFD2-83C3-4238-929D-CF7FE5B28AB6}" destId="{E1E7B8C7-FC50-495C-9AA6-98FAD4B71D9D}" srcOrd="0" destOrd="0" presId="urn:microsoft.com/office/officeart/2005/8/layout/radial1"/>
    <dgm:cxn modelId="{BD1C37D7-DB53-45CF-8E60-B1CE4FF1F74A}" type="presOf" srcId="{6290AAE1-7A38-4B76-99BE-C4AD1A18DE4A}" destId="{9ABDAC68-9EA0-4F13-85AB-383AA76BA00C}" srcOrd="0" destOrd="0" presId="urn:microsoft.com/office/officeart/2005/8/layout/radial1"/>
    <dgm:cxn modelId="{DFD656E9-5A9E-4B23-BEB9-5BD2830CA8FA}" type="presParOf" srcId="{6D8C9C7F-23E8-42EA-9886-3C7DFC5FD356}" destId="{5D1B3F01-7EBC-4C29-B6DA-A60A91748343}" srcOrd="0" destOrd="0" presId="urn:microsoft.com/office/officeart/2005/8/layout/radial1"/>
    <dgm:cxn modelId="{2E39A2F1-0B58-493B-B6BE-8AF287ABB36D}" type="presParOf" srcId="{6D8C9C7F-23E8-42EA-9886-3C7DFC5FD356}" destId="{E3062CAC-7C7E-4787-9D5D-7DCCB4760DC3}" srcOrd="1" destOrd="0" presId="urn:microsoft.com/office/officeart/2005/8/layout/radial1"/>
    <dgm:cxn modelId="{E3C4815E-A58F-44F6-827B-1A42024DFB76}" type="presParOf" srcId="{E3062CAC-7C7E-4787-9D5D-7DCCB4760DC3}" destId="{D80B920E-FA57-4698-A8B9-48A6FE30E524}" srcOrd="0" destOrd="0" presId="urn:microsoft.com/office/officeart/2005/8/layout/radial1"/>
    <dgm:cxn modelId="{72441B14-B2A9-4187-9C4F-24AF4ED3D480}" type="presParOf" srcId="{6D8C9C7F-23E8-42EA-9886-3C7DFC5FD356}" destId="{9ABDAC68-9EA0-4F13-85AB-383AA76BA00C}" srcOrd="2" destOrd="0" presId="urn:microsoft.com/office/officeart/2005/8/layout/radial1"/>
    <dgm:cxn modelId="{32D01AB3-DBF2-4253-AF09-7937C87913E9}" type="presParOf" srcId="{6D8C9C7F-23E8-42EA-9886-3C7DFC5FD356}" destId="{E1E7B8C7-FC50-495C-9AA6-98FAD4B71D9D}" srcOrd="3" destOrd="0" presId="urn:microsoft.com/office/officeart/2005/8/layout/radial1"/>
    <dgm:cxn modelId="{96F85D7D-B8C2-47D5-90B3-990D5B16140D}" type="presParOf" srcId="{E1E7B8C7-FC50-495C-9AA6-98FAD4B71D9D}" destId="{6DDCC84E-4615-4EB4-B047-EB82E519482C}" srcOrd="0" destOrd="0" presId="urn:microsoft.com/office/officeart/2005/8/layout/radial1"/>
    <dgm:cxn modelId="{632661B8-D3CA-4211-8DC9-D596DEA0CDB6}" type="presParOf" srcId="{6D8C9C7F-23E8-42EA-9886-3C7DFC5FD356}" destId="{0BD3EB6C-4D81-4D11-A5BD-B33AC83478F7}" srcOrd="4" destOrd="0" presId="urn:microsoft.com/office/officeart/2005/8/layout/radial1"/>
    <dgm:cxn modelId="{78F1C159-F532-4A62-950A-FCE99DF36D78}" type="presParOf" srcId="{6D8C9C7F-23E8-42EA-9886-3C7DFC5FD356}" destId="{E09D94F8-EA52-461C-B043-6718723E1CD5}" srcOrd="5" destOrd="0" presId="urn:microsoft.com/office/officeart/2005/8/layout/radial1"/>
    <dgm:cxn modelId="{0EA26332-C13F-4F48-B92C-FF2447F962CE}" type="presParOf" srcId="{E09D94F8-EA52-461C-B043-6718723E1CD5}" destId="{E5A41515-6339-41A3-B67A-1BF94D751D3A}" srcOrd="0" destOrd="0" presId="urn:microsoft.com/office/officeart/2005/8/layout/radial1"/>
    <dgm:cxn modelId="{A8A67B21-D416-48B5-B49C-E9D039B3E31D}" type="presParOf" srcId="{6D8C9C7F-23E8-42EA-9886-3C7DFC5FD356}" destId="{870787AF-7AFD-429A-8A99-1F84E5AC1D1D}" srcOrd="6" destOrd="0" presId="urn:microsoft.com/office/officeart/2005/8/layout/radial1"/>
    <dgm:cxn modelId="{89485569-65CA-4F37-A823-EDC287528F72}" type="presParOf" srcId="{6D8C9C7F-23E8-42EA-9886-3C7DFC5FD356}" destId="{EE9B6F9B-6CFB-4C70-A8B4-E5BBCF4AF324}" srcOrd="7" destOrd="0" presId="urn:microsoft.com/office/officeart/2005/8/layout/radial1"/>
    <dgm:cxn modelId="{7E5E658A-60E8-4613-9A6F-05D0FA2FC14A}" type="presParOf" srcId="{EE9B6F9B-6CFB-4C70-A8B4-E5BBCF4AF324}" destId="{D2371CD2-78B2-404C-BA9D-93065882103B}" srcOrd="0" destOrd="0" presId="urn:microsoft.com/office/officeart/2005/8/layout/radial1"/>
    <dgm:cxn modelId="{81CADB79-131A-4A46-80C9-4AB2599C3E3E}" type="presParOf" srcId="{6D8C9C7F-23E8-42EA-9886-3C7DFC5FD356}" destId="{F5487B22-9EDB-430A-AC0C-A543906A3B78}"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470E29-7CF5-4BD4-8C3E-099384C2D83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31F8740-671F-45C6-A665-546C02D1BB1C}">
      <dgm:prSet phldrT="[Text]"/>
      <dgm:spPr/>
      <dgm:t>
        <a:bodyPr/>
        <a:lstStyle/>
        <a:p>
          <a:r>
            <a:rPr lang="en-US"/>
            <a:t>Poverty</a:t>
          </a:r>
        </a:p>
      </dgm:t>
    </dgm:pt>
    <dgm:pt modelId="{E423A789-73C3-44F8-B1FF-0ABB3F51C09F}" type="parTrans" cxnId="{E5D7BEDC-68CD-403B-9761-31C2E74476DA}">
      <dgm:prSet/>
      <dgm:spPr/>
      <dgm:t>
        <a:bodyPr/>
        <a:lstStyle/>
        <a:p>
          <a:endParaRPr lang="en-US"/>
        </a:p>
      </dgm:t>
    </dgm:pt>
    <dgm:pt modelId="{382DEB16-C116-458E-8B41-DA9F8765C87D}" type="sibTrans" cxnId="{E5D7BEDC-68CD-403B-9761-31C2E74476DA}">
      <dgm:prSet/>
      <dgm:spPr/>
      <dgm:t>
        <a:bodyPr/>
        <a:lstStyle/>
        <a:p>
          <a:endParaRPr lang="en-US"/>
        </a:p>
      </dgm:t>
    </dgm:pt>
    <dgm:pt modelId="{6290AAE1-7A38-4B76-99BE-C4AD1A18DE4A}">
      <dgm:prSet phldrT="[Text]"/>
      <dgm:spPr/>
      <dgm:t>
        <a:bodyPr/>
        <a:lstStyle/>
        <a:p>
          <a:r>
            <a:rPr lang="en-US"/>
            <a:t>A</a:t>
          </a:r>
        </a:p>
      </dgm:t>
    </dgm:pt>
    <dgm:pt modelId="{170351F6-E952-4433-BF8B-B17E8E1C2F5F}" type="parTrans" cxnId="{134DAEFB-9D7A-4336-8C62-DFFEF0283EEA}">
      <dgm:prSet/>
      <dgm:spPr/>
      <dgm:t>
        <a:bodyPr/>
        <a:lstStyle/>
        <a:p>
          <a:endParaRPr lang="en-US"/>
        </a:p>
      </dgm:t>
    </dgm:pt>
    <dgm:pt modelId="{E0BBD451-4C2A-4E25-89D6-EB3498E97BE9}" type="sibTrans" cxnId="{134DAEFB-9D7A-4336-8C62-DFFEF0283EEA}">
      <dgm:prSet/>
      <dgm:spPr/>
      <dgm:t>
        <a:bodyPr/>
        <a:lstStyle/>
        <a:p>
          <a:endParaRPr lang="en-US"/>
        </a:p>
      </dgm:t>
    </dgm:pt>
    <dgm:pt modelId="{3230A35A-7134-4A78-BCE0-C9A0B875378A}">
      <dgm:prSet phldrT="[Text]"/>
      <dgm:spPr/>
      <dgm:t>
        <a:bodyPr/>
        <a:lstStyle/>
        <a:p>
          <a:r>
            <a:rPr lang="en-US"/>
            <a:t>B</a:t>
          </a:r>
        </a:p>
      </dgm:t>
    </dgm:pt>
    <dgm:pt modelId="{056AEFD2-83C3-4238-929D-CF7FE5B28AB6}" type="parTrans" cxnId="{AB31222E-E27B-4F9B-B920-23761EDF90B4}">
      <dgm:prSet/>
      <dgm:spPr/>
      <dgm:t>
        <a:bodyPr/>
        <a:lstStyle/>
        <a:p>
          <a:endParaRPr lang="en-US"/>
        </a:p>
      </dgm:t>
    </dgm:pt>
    <dgm:pt modelId="{790108C7-AB72-47DA-9E85-2EF4C00FB7BA}" type="sibTrans" cxnId="{AB31222E-E27B-4F9B-B920-23761EDF90B4}">
      <dgm:prSet/>
      <dgm:spPr/>
      <dgm:t>
        <a:bodyPr/>
        <a:lstStyle/>
        <a:p>
          <a:endParaRPr lang="en-US"/>
        </a:p>
      </dgm:t>
    </dgm:pt>
    <dgm:pt modelId="{C3B89114-E33A-4C50-8CB0-30D23E964ABC}">
      <dgm:prSet phldrT="[Text]"/>
      <dgm:spPr/>
      <dgm:t>
        <a:bodyPr/>
        <a:lstStyle/>
        <a:p>
          <a:r>
            <a:rPr lang="en-US"/>
            <a:t>D</a:t>
          </a:r>
        </a:p>
      </dgm:t>
    </dgm:pt>
    <dgm:pt modelId="{0C45BB8C-3B0E-44C3-BF72-0C4EF168B1AB}" type="parTrans" cxnId="{968C036C-2DAF-4449-BD46-30C8FECFD56D}">
      <dgm:prSet/>
      <dgm:spPr/>
      <dgm:t>
        <a:bodyPr/>
        <a:lstStyle/>
        <a:p>
          <a:endParaRPr lang="en-US"/>
        </a:p>
      </dgm:t>
    </dgm:pt>
    <dgm:pt modelId="{CE071DD6-4355-482F-ABC4-18189D075539}" type="sibTrans" cxnId="{968C036C-2DAF-4449-BD46-30C8FECFD56D}">
      <dgm:prSet/>
      <dgm:spPr/>
      <dgm:t>
        <a:bodyPr/>
        <a:lstStyle/>
        <a:p>
          <a:endParaRPr lang="en-US"/>
        </a:p>
      </dgm:t>
    </dgm:pt>
    <dgm:pt modelId="{50C95B16-B05B-4A5E-8198-BEC77C6B4C3E}">
      <dgm:prSet phldrT="[Text]"/>
      <dgm:spPr/>
      <dgm:t>
        <a:bodyPr/>
        <a:lstStyle/>
        <a:p>
          <a:r>
            <a:rPr lang="en-US"/>
            <a:t>C</a:t>
          </a:r>
        </a:p>
      </dgm:t>
    </dgm:pt>
    <dgm:pt modelId="{6ED50C11-850E-4BCF-B241-16A8FED13089}" type="parTrans" cxnId="{EAA839C9-D114-4BB4-8415-5E9A062D3D74}">
      <dgm:prSet/>
      <dgm:spPr/>
      <dgm:t>
        <a:bodyPr/>
        <a:lstStyle/>
        <a:p>
          <a:endParaRPr lang="en-US"/>
        </a:p>
      </dgm:t>
    </dgm:pt>
    <dgm:pt modelId="{0F0910A0-EAC6-409D-8EAE-88B999D2249A}" type="sibTrans" cxnId="{EAA839C9-D114-4BB4-8415-5E9A062D3D74}">
      <dgm:prSet/>
      <dgm:spPr/>
      <dgm:t>
        <a:bodyPr/>
        <a:lstStyle/>
        <a:p>
          <a:endParaRPr lang="en-US"/>
        </a:p>
      </dgm:t>
    </dgm:pt>
    <dgm:pt modelId="{6D8C9C7F-23E8-42EA-9886-3C7DFC5FD356}" type="pres">
      <dgm:prSet presAssocID="{CF470E29-7CF5-4BD4-8C3E-099384C2D830}" presName="cycle" presStyleCnt="0">
        <dgm:presLayoutVars>
          <dgm:chMax val="1"/>
          <dgm:dir/>
          <dgm:animLvl val="ctr"/>
          <dgm:resizeHandles val="exact"/>
        </dgm:presLayoutVars>
      </dgm:prSet>
      <dgm:spPr/>
      <dgm:t>
        <a:bodyPr/>
        <a:lstStyle/>
        <a:p>
          <a:endParaRPr lang="en-US"/>
        </a:p>
      </dgm:t>
    </dgm:pt>
    <dgm:pt modelId="{5D1B3F01-7EBC-4C29-B6DA-A60A91748343}" type="pres">
      <dgm:prSet presAssocID="{A31F8740-671F-45C6-A665-546C02D1BB1C}" presName="centerShape" presStyleLbl="node0" presStyleIdx="0" presStyleCnt="1" custScaleX="308899" custScaleY="184482"/>
      <dgm:spPr/>
      <dgm:t>
        <a:bodyPr/>
        <a:lstStyle/>
        <a:p>
          <a:endParaRPr lang="en-US"/>
        </a:p>
      </dgm:t>
    </dgm:pt>
    <dgm:pt modelId="{E3062CAC-7C7E-4787-9D5D-7DCCB4760DC3}" type="pres">
      <dgm:prSet presAssocID="{170351F6-E952-4433-BF8B-B17E8E1C2F5F}" presName="Name9" presStyleLbl="parChTrans1D2" presStyleIdx="0" presStyleCnt="4"/>
      <dgm:spPr/>
      <dgm:t>
        <a:bodyPr/>
        <a:lstStyle/>
        <a:p>
          <a:endParaRPr lang="en-US"/>
        </a:p>
      </dgm:t>
    </dgm:pt>
    <dgm:pt modelId="{D80B920E-FA57-4698-A8B9-48A6FE30E524}" type="pres">
      <dgm:prSet presAssocID="{170351F6-E952-4433-BF8B-B17E8E1C2F5F}" presName="connTx" presStyleLbl="parChTrans1D2" presStyleIdx="0" presStyleCnt="4"/>
      <dgm:spPr/>
      <dgm:t>
        <a:bodyPr/>
        <a:lstStyle/>
        <a:p>
          <a:endParaRPr lang="en-US"/>
        </a:p>
      </dgm:t>
    </dgm:pt>
    <dgm:pt modelId="{9ABDAC68-9EA0-4F13-85AB-383AA76BA00C}" type="pres">
      <dgm:prSet presAssocID="{6290AAE1-7A38-4B76-99BE-C4AD1A18DE4A}" presName="node" presStyleLbl="node1" presStyleIdx="0" presStyleCnt="4" custRadScaleRad="198765" custRadScaleInc="150564">
        <dgm:presLayoutVars>
          <dgm:bulletEnabled val="1"/>
        </dgm:presLayoutVars>
      </dgm:prSet>
      <dgm:spPr/>
      <dgm:t>
        <a:bodyPr/>
        <a:lstStyle/>
        <a:p>
          <a:endParaRPr lang="en-US"/>
        </a:p>
      </dgm:t>
    </dgm:pt>
    <dgm:pt modelId="{E1E7B8C7-FC50-495C-9AA6-98FAD4B71D9D}" type="pres">
      <dgm:prSet presAssocID="{056AEFD2-83C3-4238-929D-CF7FE5B28AB6}" presName="Name9" presStyleLbl="parChTrans1D2" presStyleIdx="1" presStyleCnt="4"/>
      <dgm:spPr/>
      <dgm:t>
        <a:bodyPr/>
        <a:lstStyle/>
        <a:p>
          <a:endParaRPr lang="en-US"/>
        </a:p>
      </dgm:t>
    </dgm:pt>
    <dgm:pt modelId="{6DDCC84E-4615-4EB4-B047-EB82E519482C}" type="pres">
      <dgm:prSet presAssocID="{056AEFD2-83C3-4238-929D-CF7FE5B28AB6}" presName="connTx" presStyleLbl="parChTrans1D2" presStyleIdx="1" presStyleCnt="4"/>
      <dgm:spPr/>
      <dgm:t>
        <a:bodyPr/>
        <a:lstStyle/>
        <a:p>
          <a:endParaRPr lang="en-US"/>
        </a:p>
      </dgm:t>
    </dgm:pt>
    <dgm:pt modelId="{0BD3EB6C-4D81-4D11-A5BD-B33AC83478F7}" type="pres">
      <dgm:prSet presAssocID="{3230A35A-7134-4A78-BCE0-C9A0B875378A}" presName="node" presStyleLbl="node1" presStyleIdx="1" presStyleCnt="4" custRadScaleRad="194246" custRadScaleInc="57047">
        <dgm:presLayoutVars>
          <dgm:bulletEnabled val="1"/>
        </dgm:presLayoutVars>
      </dgm:prSet>
      <dgm:spPr/>
      <dgm:t>
        <a:bodyPr/>
        <a:lstStyle/>
        <a:p>
          <a:endParaRPr lang="en-US"/>
        </a:p>
      </dgm:t>
    </dgm:pt>
    <dgm:pt modelId="{E09D94F8-EA52-461C-B043-6718723E1CD5}" type="pres">
      <dgm:prSet presAssocID="{0C45BB8C-3B0E-44C3-BF72-0C4EF168B1AB}" presName="Name9" presStyleLbl="parChTrans1D2" presStyleIdx="2" presStyleCnt="4"/>
      <dgm:spPr/>
      <dgm:t>
        <a:bodyPr/>
        <a:lstStyle/>
        <a:p>
          <a:endParaRPr lang="en-US"/>
        </a:p>
      </dgm:t>
    </dgm:pt>
    <dgm:pt modelId="{E5A41515-6339-41A3-B67A-1BF94D751D3A}" type="pres">
      <dgm:prSet presAssocID="{0C45BB8C-3B0E-44C3-BF72-0C4EF168B1AB}" presName="connTx" presStyleLbl="parChTrans1D2" presStyleIdx="2" presStyleCnt="4"/>
      <dgm:spPr/>
      <dgm:t>
        <a:bodyPr/>
        <a:lstStyle/>
        <a:p>
          <a:endParaRPr lang="en-US"/>
        </a:p>
      </dgm:t>
    </dgm:pt>
    <dgm:pt modelId="{870787AF-7AFD-429A-8A99-1F84E5AC1D1D}" type="pres">
      <dgm:prSet presAssocID="{C3B89114-E33A-4C50-8CB0-30D23E964ABC}" presName="node" presStyleLbl="node1" presStyleIdx="2" presStyleCnt="4" custRadScaleRad="210909" custRadScaleInc="137009">
        <dgm:presLayoutVars>
          <dgm:bulletEnabled val="1"/>
        </dgm:presLayoutVars>
      </dgm:prSet>
      <dgm:spPr/>
      <dgm:t>
        <a:bodyPr/>
        <a:lstStyle/>
        <a:p>
          <a:endParaRPr lang="en-US"/>
        </a:p>
      </dgm:t>
    </dgm:pt>
    <dgm:pt modelId="{EE9B6F9B-6CFB-4C70-A8B4-E5BBCF4AF324}" type="pres">
      <dgm:prSet presAssocID="{6ED50C11-850E-4BCF-B241-16A8FED13089}" presName="Name9" presStyleLbl="parChTrans1D2" presStyleIdx="3" presStyleCnt="4"/>
      <dgm:spPr/>
      <dgm:t>
        <a:bodyPr/>
        <a:lstStyle/>
        <a:p>
          <a:endParaRPr lang="en-US"/>
        </a:p>
      </dgm:t>
    </dgm:pt>
    <dgm:pt modelId="{D2371CD2-78B2-404C-BA9D-93065882103B}" type="pres">
      <dgm:prSet presAssocID="{6ED50C11-850E-4BCF-B241-16A8FED13089}" presName="connTx" presStyleLbl="parChTrans1D2" presStyleIdx="3" presStyleCnt="4"/>
      <dgm:spPr/>
      <dgm:t>
        <a:bodyPr/>
        <a:lstStyle/>
        <a:p>
          <a:endParaRPr lang="en-US"/>
        </a:p>
      </dgm:t>
    </dgm:pt>
    <dgm:pt modelId="{F5487B22-9EDB-430A-AC0C-A543906A3B78}" type="pres">
      <dgm:prSet presAssocID="{50C95B16-B05B-4A5E-8198-BEC77C6B4C3E}" presName="node" presStyleLbl="node1" presStyleIdx="3" presStyleCnt="4" custRadScaleRad="197818" custRadScaleInc="46137">
        <dgm:presLayoutVars>
          <dgm:bulletEnabled val="1"/>
        </dgm:presLayoutVars>
      </dgm:prSet>
      <dgm:spPr/>
      <dgm:t>
        <a:bodyPr/>
        <a:lstStyle/>
        <a:p>
          <a:endParaRPr lang="en-US"/>
        </a:p>
      </dgm:t>
    </dgm:pt>
  </dgm:ptLst>
  <dgm:cxnLst>
    <dgm:cxn modelId="{FFA0AFCA-9ADF-4921-9179-D83FC768C2C8}" type="presOf" srcId="{056AEFD2-83C3-4238-929D-CF7FE5B28AB6}" destId="{6DDCC84E-4615-4EB4-B047-EB82E519482C}" srcOrd="1" destOrd="0" presId="urn:microsoft.com/office/officeart/2005/8/layout/radial1"/>
    <dgm:cxn modelId="{C75137B0-182B-4C1F-935F-9AEF560BDC81}" type="presOf" srcId="{170351F6-E952-4433-BF8B-B17E8E1C2F5F}" destId="{D80B920E-FA57-4698-A8B9-48A6FE30E524}" srcOrd="1" destOrd="0" presId="urn:microsoft.com/office/officeart/2005/8/layout/radial1"/>
    <dgm:cxn modelId="{EAA839C9-D114-4BB4-8415-5E9A062D3D74}" srcId="{A31F8740-671F-45C6-A665-546C02D1BB1C}" destId="{50C95B16-B05B-4A5E-8198-BEC77C6B4C3E}" srcOrd="3" destOrd="0" parTransId="{6ED50C11-850E-4BCF-B241-16A8FED13089}" sibTransId="{0F0910A0-EAC6-409D-8EAE-88B999D2249A}"/>
    <dgm:cxn modelId="{2A425EB5-29A0-4C30-9DEB-8EC483A4F853}" type="presOf" srcId="{6ED50C11-850E-4BCF-B241-16A8FED13089}" destId="{EE9B6F9B-6CFB-4C70-A8B4-E5BBCF4AF324}" srcOrd="0" destOrd="0" presId="urn:microsoft.com/office/officeart/2005/8/layout/radial1"/>
    <dgm:cxn modelId="{C581600C-388D-479F-A5DD-30DB129F73AF}" type="presOf" srcId="{170351F6-E952-4433-BF8B-B17E8E1C2F5F}" destId="{E3062CAC-7C7E-4787-9D5D-7DCCB4760DC3}" srcOrd="0" destOrd="0" presId="urn:microsoft.com/office/officeart/2005/8/layout/radial1"/>
    <dgm:cxn modelId="{2AEDD4FA-1136-48FE-896C-9BA782A77F5F}" type="presOf" srcId="{6ED50C11-850E-4BCF-B241-16A8FED13089}" destId="{D2371CD2-78B2-404C-BA9D-93065882103B}" srcOrd="1" destOrd="0" presId="urn:microsoft.com/office/officeart/2005/8/layout/radial1"/>
    <dgm:cxn modelId="{45B932DF-B4ED-44FB-A6F9-79EFF32177D5}" type="presOf" srcId="{C3B89114-E33A-4C50-8CB0-30D23E964ABC}" destId="{870787AF-7AFD-429A-8A99-1F84E5AC1D1D}" srcOrd="0" destOrd="0" presId="urn:microsoft.com/office/officeart/2005/8/layout/radial1"/>
    <dgm:cxn modelId="{AB31222E-E27B-4F9B-B920-23761EDF90B4}" srcId="{A31F8740-671F-45C6-A665-546C02D1BB1C}" destId="{3230A35A-7134-4A78-BCE0-C9A0B875378A}" srcOrd="1" destOrd="0" parTransId="{056AEFD2-83C3-4238-929D-CF7FE5B28AB6}" sibTransId="{790108C7-AB72-47DA-9E85-2EF4C00FB7BA}"/>
    <dgm:cxn modelId="{629577B3-1A20-4713-8676-8EF51430E4DA}" type="presOf" srcId="{CF470E29-7CF5-4BD4-8C3E-099384C2D830}" destId="{6D8C9C7F-23E8-42EA-9886-3C7DFC5FD356}" srcOrd="0" destOrd="0" presId="urn:microsoft.com/office/officeart/2005/8/layout/radial1"/>
    <dgm:cxn modelId="{134DAEFB-9D7A-4336-8C62-DFFEF0283EEA}" srcId="{A31F8740-671F-45C6-A665-546C02D1BB1C}" destId="{6290AAE1-7A38-4B76-99BE-C4AD1A18DE4A}" srcOrd="0" destOrd="0" parTransId="{170351F6-E952-4433-BF8B-B17E8E1C2F5F}" sibTransId="{E0BBD451-4C2A-4E25-89D6-EB3498E97BE9}"/>
    <dgm:cxn modelId="{0DF89F89-6A9D-4D4E-A6C8-66EC9AAED688}" type="presOf" srcId="{0C45BB8C-3B0E-44C3-BF72-0C4EF168B1AB}" destId="{E09D94F8-EA52-461C-B043-6718723E1CD5}" srcOrd="0" destOrd="0" presId="urn:microsoft.com/office/officeart/2005/8/layout/radial1"/>
    <dgm:cxn modelId="{79F92EAA-045F-4E9C-BB7C-B461B573B115}" type="presOf" srcId="{50C95B16-B05B-4A5E-8198-BEC77C6B4C3E}" destId="{F5487B22-9EDB-430A-AC0C-A543906A3B78}" srcOrd="0" destOrd="0" presId="urn:microsoft.com/office/officeart/2005/8/layout/radial1"/>
    <dgm:cxn modelId="{968C036C-2DAF-4449-BD46-30C8FECFD56D}" srcId="{A31F8740-671F-45C6-A665-546C02D1BB1C}" destId="{C3B89114-E33A-4C50-8CB0-30D23E964ABC}" srcOrd="2" destOrd="0" parTransId="{0C45BB8C-3B0E-44C3-BF72-0C4EF168B1AB}" sibTransId="{CE071DD6-4355-482F-ABC4-18189D075539}"/>
    <dgm:cxn modelId="{5AB1FD99-CCDB-4045-9049-F272167AA3C7}" type="presOf" srcId="{3230A35A-7134-4A78-BCE0-C9A0B875378A}" destId="{0BD3EB6C-4D81-4D11-A5BD-B33AC83478F7}" srcOrd="0" destOrd="0" presId="urn:microsoft.com/office/officeart/2005/8/layout/radial1"/>
    <dgm:cxn modelId="{E5D7BEDC-68CD-403B-9761-31C2E74476DA}" srcId="{CF470E29-7CF5-4BD4-8C3E-099384C2D830}" destId="{A31F8740-671F-45C6-A665-546C02D1BB1C}" srcOrd="0" destOrd="0" parTransId="{E423A789-73C3-44F8-B1FF-0ABB3F51C09F}" sibTransId="{382DEB16-C116-458E-8B41-DA9F8765C87D}"/>
    <dgm:cxn modelId="{DA2A11B1-C539-415B-A36C-92B8CB2F70CE}" type="presOf" srcId="{A31F8740-671F-45C6-A665-546C02D1BB1C}" destId="{5D1B3F01-7EBC-4C29-B6DA-A60A91748343}" srcOrd="0" destOrd="0" presId="urn:microsoft.com/office/officeart/2005/8/layout/radial1"/>
    <dgm:cxn modelId="{D850EF6D-D7E5-431D-8EAB-AE63D9B1C6FA}" type="presOf" srcId="{0C45BB8C-3B0E-44C3-BF72-0C4EF168B1AB}" destId="{E5A41515-6339-41A3-B67A-1BF94D751D3A}" srcOrd="1" destOrd="0" presId="urn:microsoft.com/office/officeart/2005/8/layout/radial1"/>
    <dgm:cxn modelId="{8882FAEE-07B1-40D8-9933-218C1EA298AE}" type="presOf" srcId="{056AEFD2-83C3-4238-929D-CF7FE5B28AB6}" destId="{E1E7B8C7-FC50-495C-9AA6-98FAD4B71D9D}" srcOrd="0" destOrd="0" presId="urn:microsoft.com/office/officeart/2005/8/layout/radial1"/>
    <dgm:cxn modelId="{BD1C37D7-DB53-45CF-8E60-B1CE4FF1F74A}" type="presOf" srcId="{6290AAE1-7A38-4B76-99BE-C4AD1A18DE4A}" destId="{9ABDAC68-9EA0-4F13-85AB-383AA76BA00C}" srcOrd="0" destOrd="0" presId="urn:microsoft.com/office/officeart/2005/8/layout/radial1"/>
    <dgm:cxn modelId="{DFD656E9-5A9E-4B23-BEB9-5BD2830CA8FA}" type="presParOf" srcId="{6D8C9C7F-23E8-42EA-9886-3C7DFC5FD356}" destId="{5D1B3F01-7EBC-4C29-B6DA-A60A91748343}" srcOrd="0" destOrd="0" presId="urn:microsoft.com/office/officeart/2005/8/layout/radial1"/>
    <dgm:cxn modelId="{2E39A2F1-0B58-493B-B6BE-8AF287ABB36D}" type="presParOf" srcId="{6D8C9C7F-23E8-42EA-9886-3C7DFC5FD356}" destId="{E3062CAC-7C7E-4787-9D5D-7DCCB4760DC3}" srcOrd="1" destOrd="0" presId="urn:microsoft.com/office/officeart/2005/8/layout/radial1"/>
    <dgm:cxn modelId="{E3C4815E-A58F-44F6-827B-1A42024DFB76}" type="presParOf" srcId="{E3062CAC-7C7E-4787-9D5D-7DCCB4760DC3}" destId="{D80B920E-FA57-4698-A8B9-48A6FE30E524}" srcOrd="0" destOrd="0" presId="urn:microsoft.com/office/officeart/2005/8/layout/radial1"/>
    <dgm:cxn modelId="{72441B14-B2A9-4187-9C4F-24AF4ED3D480}" type="presParOf" srcId="{6D8C9C7F-23E8-42EA-9886-3C7DFC5FD356}" destId="{9ABDAC68-9EA0-4F13-85AB-383AA76BA00C}" srcOrd="2" destOrd="0" presId="urn:microsoft.com/office/officeart/2005/8/layout/radial1"/>
    <dgm:cxn modelId="{32D01AB3-DBF2-4253-AF09-7937C87913E9}" type="presParOf" srcId="{6D8C9C7F-23E8-42EA-9886-3C7DFC5FD356}" destId="{E1E7B8C7-FC50-495C-9AA6-98FAD4B71D9D}" srcOrd="3" destOrd="0" presId="urn:microsoft.com/office/officeart/2005/8/layout/radial1"/>
    <dgm:cxn modelId="{96F85D7D-B8C2-47D5-90B3-990D5B16140D}" type="presParOf" srcId="{E1E7B8C7-FC50-495C-9AA6-98FAD4B71D9D}" destId="{6DDCC84E-4615-4EB4-B047-EB82E519482C}" srcOrd="0" destOrd="0" presId="urn:microsoft.com/office/officeart/2005/8/layout/radial1"/>
    <dgm:cxn modelId="{632661B8-D3CA-4211-8DC9-D596DEA0CDB6}" type="presParOf" srcId="{6D8C9C7F-23E8-42EA-9886-3C7DFC5FD356}" destId="{0BD3EB6C-4D81-4D11-A5BD-B33AC83478F7}" srcOrd="4" destOrd="0" presId="urn:microsoft.com/office/officeart/2005/8/layout/radial1"/>
    <dgm:cxn modelId="{78F1C159-F532-4A62-950A-FCE99DF36D78}" type="presParOf" srcId="{6D8C9C7F-23E8-42EA-9886-3C7DFC5FD356}" destId="{E09D94F8-EA52-461C-B043-6718723E1CD5}" srcOrd="5" destOrd="0" presId="urn:microsoft.com/office/officeart/2005/8/layout/radial1"/>
    <dgm:cxn modelId="{0EA26332-C13F-4F48-B92C-FF2447F962CE}" type="presParOf" srcId="{E09D94F8-EA52-461C-B043-6718723E1CD5}" destId="{E5A41515-6339-41A3-B67A-1BF94D751D3A}" srcOrd="0" destOrd="0" presId="urn:microsoft.com/office/officeart/2005/8/layout/radial1"/>
    <dgm:cxn modelId="{A8A67B21-D416-48B5-B49C-E9D039B3E31D}" type="presParOf" srcId="{6D8C9C7F-23E8-42EA-9886-3C7DFC5FD356}" destId="{870787AF-7AFD-429A-8A99-1F84E5AC1D1D}" srcOrd="6" destOrd="0" presId="urn:microsoft.com/office/officeart/2005/8/layout/radial1"/>
    <dgm:cxn modelId="{89485569-65CA-4F37-A823-EDC287528F72}" type="presParOf" srcId="{6D8C9C7F-23E8-42EA-9886-3C7DFC5FD356}" destId="{EE9B6F9B-6CFB-4C70-A8B4-E5BBCF4AF324}" srcOrd="7" destOrd="0" presId="urn:microsoft.com/office/officeart/2005/8/layout/radial1"/>
    <dgm:cxn modelId="{7E5E658A-60E8-4613-9A6F-05D0FA2FC14A}" type="presParOf" srcId="{EE9B6F9B-6CFB-4C70-A8B4-E5BBCF4AF324}" destId="{D2371CD2-78B2-404C-BA9D-93065882103B}" srcOrd="0" destOrd="0" presId="urn:microsoft.com/office/officeart/2005/8/layout/radial1"/>
    <dgm:cxn modelId="{81CADB79-131A-4A46-80C9-4AB2599C3E3E}" type="presParOf" srcId="{6D8C9C7F-23E8-42EA-9886-3C7DFC5FD356}" destId="{F5487B22-9EDB-430A-AC0C-A543906A3B78}" srcOrd="8" destOrd="0" presId="urn:microsoft.com/office/officeart/2005/8/layout/radial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C9B8B-012B-4E70-94F8-015588FB548D}">
      <dsp:nvSpPr>
        <dsp:cNvPr id="0" name=""/>
        <dsp:cNvSpPr/>
      </dsp:nvSpPr>
      <dsp:spPr>
        <a:xfrm>
          <a:off x="4019800" y="899182"/>
          <a:ext cx="2408445" cy="22653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a:t>Nuclear Power</a:t>
          </a:r>
        </a:p>
      </dsp:txBody>
      <dsp:txXfrm>
        <a:off x="4372509" y="1230937"/>
        <a:ext cx="1703027" cy="1601856"/>
      </dsp:txXfrm>
    </dsp:sp>
    <dsp:sp modelId="{2EA58154-12E7-40D4-B284-6D455864CF92}">
      <dsp:nvSpPr>
        <dsp:cNvPr id="0" name=""/>
        <dsp:cNvSpPr/>
      </dsp:nvSpPr>
      <dsp:spPr>
        <a:xfrm rot="20158983">
          <a:off x="6289754" y="1431407"/>
          <a:ext cx="520991" cy="19028"/>
        </a:xfrm>
        <a:custGeom>
          <a:avLst/>
          <a:gdLst/>
          <a:ahLst/>
          <a:cxnLst/>
          <a:rect l="0" t="0" r="0" b="0"/>
          <a:pathLst>
            <a:path>
              <a:moveTo>
                <a:pt x="0" y="9514"/>
              </a:moveTo>
              <a:lnTo>
                <a:pt x="520991"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37225" y="1427896"/>
        <a:ext cx="26049" cy="26049"/>
      </dsp:txXfrm>
    </dsp:sp>
    <dsp:sp modelId="{DD994DD0-4F29-4983-A416-6B586ECCEDE2}">
      <dsp:nvSpPr>
        <dsp:cNvPr id="0" name=""/>
        <dsp:cNvSpPr/>
      </dsp:nvSpPr>
      <dsp:spPr>
        <a:xfrm>
          <a:off x="6704661" y="348239"/>
          <a:ext cx="1546005" cy="13588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Carbon neutral</a:t>
          </a:r>
        </a:p>
      </dsp:txBody>
      <dsp:txXfrm>
        <a:off x="6931068" y="547243"/>
        <a:ext cx="1093191" cy="960876"/>
      </dsp:txXfrm>
    </dsp:sp>
    <dsp:sp modelId="{BCAF92E8-8196-437D-9B90-5377751DBF49}">
      <dsp:nvSpPr>
        <dsp:cNvPr id="0" name=""/>
        <dsp:cNvSpPr/>
      </dsp:nvSpPr>
      <dsp:spPr>
        <a:xfrm rot="1666170">
          <a:off x="6250765" y="2672860"/>
          <a:ext cx="417299" cy="19028"/>
        </a:xfrm>
        <a:custGeom>
          <a:avLst/>
          <a:gdLst/>
          <a:ahLst/>
          <a:cxnLst/>
          <a:rect l="0" t="0" r="0" b="0"/>
          <a:pathLst>
            <a:path>
              <a:moveTo>
                <a:pt x="0" y="9514"/>
              </a:moveTo>
              <a:lnTo>
                <a:pt x="417299"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48983" y="2671942"/>
        <a:ext cx="20864" cy="20864"/>
      </dsp:txXfrm>
    </dsp:sp>
    <dsp:sp modelId="{6D3D58F7-DD5C-41D2-8E3D-5D051C1DED43}">
      <dsp:nvSpPr>
        <dsp:cNvPr id="0" name=""/>
        <dsp:cNvSpPr/>
      </dsp:nvSpPr>
      <dsp:spPr>
        <a:xfrm>
          <a:off x="6512699" y="2399182"/>
          <a:ext cx="1815832" cy="15786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high-paid jobs</a:t>
          </a:r>
        </a:p>
      </dsp:txBody>
      <dsp:txXfrm>
        <a:off x="6778621" y="2630369"/>
        <a:ext cx="1283988" cy="1116269"/>
      </dsp:txXfrm>
    </dsp:sp>
    <dsp:sp modelId="{5904541C-CBA4-4607-A64D-FC6E8B908766}">
      <dsp:nvSpPr>
        <dsp:cNvPr id="0" name=""/>
        <dsp:cNvSpPr/>
      </dsp:nvSpPr>
      <dsp:spPr>
        <a:xfrm rot="8691516">
          <a:off x="4002534" y="2782493"/>
          <a:ext cx="283150" cy="19028"/>
        </a:xfrm>
        <a:custGeom>
          <a:avLst/>
          <a:gdLst/>
          <a:ahLst/>
          <a:cxnLst/>
          <a:rect l="0" t="0" r="0" b="0"/>
          <a:pathLst>
            <a:path>
              <a:moveTo>
                <a:pt x="0" y="9514"/>
              </a:moveTo>
              <a:lnTo>
                <a:pt x="283150"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37031" y="2784929"/>
        <a:ext cx="14157" cy="14157"/>
      </dsp:txXfrm>
    </dsp:sp>
    <dsp:sp modelId="{5D951FD8-00A4-4578-A610-EF499ADB9669}">
      <dsp:nvSpPr>
        <dsp:cNvPr id="0" name=""/>
        <dsp:cNvSpPr/>
      </dsp:nvSpPr>
      <dsp:spPr>
        <a:xfrm>
          <a:off x="2243916" y="2735439"/>
          <a:ext cx="2192209" cy="12451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a:t>highly contaminated waste</a:t>
          </a:r>
        </a:p>
      </dsp:txBody>
      <dsp:txXfrm>
        <a:off x="2564958" y="2917782"/>
        <a:ext cx="1550125" cy="880433"/>
      </dsp:txXfrm>
    </dsp:sp>
    <dsp:sp modelId="{93A0F9C5-9A3C-48C3-93F2-5EAB9D68749D}">
      <dsp:nvSpPr>
        <dsp:cNvPr id="0" name=""/>
        <dsp:cNvSpPr/>
      </dsp:nvSpPr>
      <dsp:spPr>
        <a:xfrm rot="11656575">
          <a:off x="3489752" y="1654951"/>
          <a:ext cx="580801" cy="19028"/>
        </a:xfrm>
        <a:custGeom>
          <a:avLst/>
          <a:gdLst/>
          <a:ahLst/>
          <a:cxnLst/>
          <a:rect l="0" t="0" r="0" b="0"/>
          <a:pathLst>
            <a:path>
              <a:moveTo>
                <a:pt x="0" y="9514"/>
              </a:moveTo>
              <a:lnTo>
                <a:pt x="580801" y="95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765632" y="1649945"/>
        <a:ext cx="29040" cy="29040"/>
      </dsp:txXfrm>
    </dsp:sp>
    <dsp:sp modelId="{857AC777-0C32-4457-9244-B0F0E08E015F}">
      <dsp:nvSpPr>
        <dsp:cNvPr id="0" name=""/>
        <dsp:cNvSpPr/>
      </dsp:nvSpPr>
      <dsp:spPr>
        <a:xfrm>
          <a:off x="1853196" y="672600"/>
          <a:ext cx="1680724" cy="14307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secrecy, war, </a:t>
          </a:r>
          <a:r>
            <a:rPr lang="en-US" sz="1800" kern="1200" dirty="0" smtClean="0"/>
            <a:t>military</a:t>
          </a:r>
          <a:endParaRPr lang="en-US" sz="1800" kern="1200" dirty="0"/>
        </a:p>
      </dsp:txBody>
      <dsp:txXfrm>
        <a:off x="2099332" y="882129"/>
        <a:ext cx="1188452" cy="1011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B6D6B-7287-43F3-8783-2B0D4E1719F6}">
      <dsp:nvSpPr>
        <dsp:cNvPr id="0" name=""/>
        <dsp:cNvSpPr/>
      </dsp:nvSpPr>
      <dsp:spPr>
        <a:xfrm>
          <a:off x="3979936" y="1188220"/>
          <a:ext cx="2535234" cy="21082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a:t>Pesticides</a:t>
          </a:r>
        </a:p>
      </dsp:txBody>
      <dsp:txXfrm>
        <a:off x="4351212" y="1496965"/>
        <a:ext cx="1792682" cy="1490756"/>
      </dsp:txXfrm>
    </dsp:sp>
    <dsp:sp modelId="{C8CE7087-46BF-4DAE-B40F-A3919C8A871E}">
      <dsp:nvSpPr>
        <dsp:cNvPr id="0" name=""/>
        <dsp:cNvSpPr/>
      </dsp:nvSpPr>
      <dsp:spPr>
        <a:xfrm rot="19559934">
          <a:off x="6325008" y="1193975"/>
          <a:ext cx="359536"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334229" y="1304263"/>
        <a:ext cx="251675" cy="240390"/>
      </dsp:txXfrm>
    </dsp:sp>
    <dsp:sp modelId="{CACCC26C-6A34-43CA-B62F-ACF12F26C8C1}">
      <dsp:nvSpPr>
        <dsp:cNvPr id="0" name=""/>
        <dsp:cNvSpPr/>
      </dsp:nvSpPr>
      <dsp:spPr>
        <a:xfrm>
          <a:off x="5995511" y="95560"/>
          <a:ext cx="3122340"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Green revolution</a:t>
          </a:r>
        </a:p>
      </dsp:txBody>
      <dsp:txXfrm>
        <a:off x="6452767" y="268130"/>
        <a:ext cx="2207828" cy="833243"/>
      </dsp:txXfrm>
    </dsp:sp>
    <dsp:sp modelId="{93C96C70-15F4-4718-BA0E-98D934DF0B38}">
      <dsp:nvSpPr>
        <dsp:cNvPr id="0" name=""/>
        <dsp:cNvSpPr/>
      </dsp:nvSpPr>
      <dsp:spPr>
        <a:xfrm rot="1387800">
          <a:off x="6483835" y="2638091"/>
          <a:ext cx="318333"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487673" y="2699464"/>
        <a:ext cx="222833" cy="240390"/>
      </dsp:txXfrm>
    </dsp:sp>
    <dsp:sp modelId="{8C8B0C1E-0DE8-455E-BC75-8A8C8358B459}">
      <dsp:nvSpPr>
        <dsp:cNvPr id="0" name=""/>
        <dsp:cNvSpPr/>
      </dsp:nvSpPr>
      <dsp:spPr>
        <a:xfrm>
          <a:off x="6721425" y="2536277"/>
          <a:ext cx="2676805" cy="1814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no more hunger</a:t>
          </a:r>
        </a:p>
      </dsp:txBody>
      <dsp:txXfrm>
        <a:off x="7113434" y="2802032"/>
        <a:ext cx="1892787" cy="1283177"/>
      </dsp:txXfrm>
    </dsp:sp>
    <dsp:sp modelId="{88D1482F-8B83-4AE1-B2FA-8D2BE4C442AC}">
      <dsp:nvSpPr>
        <dsp:cNvPr id="0" name=""/>
        <dsp:cNvSpPr/>
      </dsp:nvSpPr>
      <dsp:spPr>
        <a:xfrm rot="8991270">
          <a:off x="3764906" y="2803354"/>
          <a:ext cx="343347"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860945" y="2857620"/>
        <a:ext cx="240343" cy="240390"/>
      </dsp:txXfrm>
    </dsp:sp>
    <dsp:sp modelId="{9D607143-346F-40DD-8C60-B926693CD60D}">
      <dsp:nvSpPr>
        <dsp:cNvPr id="0" name=""/>
        <dsp:cNvSpPr/>
      </dsp:nvSpPr>
      <dsp:spPr>
        <a:xfrm>
          <a:off x="1376229" y="3063919"/>
          <a:ext cx="2884141"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endangered species</a:t>
          </a:r>
        </a:p>
      </dsp:txBody>
      <dsp:txXfrm>
        <a:off x="1798602" y="3236489"/>
        <a:ext cx="2039395" cy="833243"/>
      </dsp:txXfrm>
    </dsp:sp>
    <dsp:sp modelId="{8ABFAD99-DBB5-43A3-A85C-853D5DA118CE}">
      <dsp:nvSpPr>
        <dsp:cNvPr id="0" name=""/>
        <dsp:cNvSpPr/>
      </dsp:nvSpPr>
      <dsp:spPr>
        <a:xfrm rot="12852486">
          <a:off x="3837041" y="1199194"/>
          <a:ext cx="341425" cy="4006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930608" y="1308116"/>
        <a:ext cx="238998" cy="240390"/>
      </dsp:txXfrm>
    </dsp:sp>
    <dsp:sp modelId="{716B5B96-A747-4DDD-8510-78020AAAFAF1}">
      <dsp:nvSpPr>
        <dsp:cNvPr id="0" name=""/>
        <dsp:cNvSpPr/>
      </dsp:nvSpPr>
      <dsp:spPr>
        <a:xfrm>
          <a:off x="1691328" y="131531"/>
          <a:ext cx="2635820" cy="11783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a:t>chemical companies</a:t>
          </a:r>
        </a:p>
      </dsp:txBody>
      <dsp:txXfrm>
        <a:off x="2077335" y="304101"/>
        <a:ext cx="1863806" cy="833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B9472-5786-4475-8683-CBFC1BD28B53}">
      <dsp:nvSpPr>
        <dsp:cNvPr id="0" name=""/>
        <dsp:cNvSpPr/>
      </dsp:nvSpPr>
      <dsp:spPr>
        <a:xfrm>
          <a:off x="4352432" y="1422708"/>
          <a:ext cx="2229115" cy="22291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Candidate X</a:t>
          </a:r>
        </a:p>
      </dsp:txBody>
      <dsp:txXfrm>
        <a:off x="4678878" y="1749154"/>
        <a:ext cx="1576223" cy="1576223"/>
      </dsp:txXfrm>
    </dsp:sp>
    <dsp:sp modelId="{C7B7BA49-A7F4-41E0-974E-BAA943C824C2}">
      <dsp:nvSpPr>
        <dsp:cNvPr id="0" name=""/>
        <dsp:cNvSpPr/>
      </dsp:nvSpPr>
      <dsp:spPr>
        <a:xfrm rot="19734840">
          <a:off x="6375909" y="1787264"/>
          <a:ext cx="634807" cy="21291"/>
        </a:xfrm>
        <a:custGeom>
          <a:avLst/>
          <a:gdLst/>
          <a:ahLst/>
          <a:cxnLst/>
          <a:rect l="0" t="0" r="0" b="0"/>
          <a:pathLst>
            <a:path>
              <a:moveTo>
                <a:pt x="0" y="10645"/>
              </a:moveTo>
              <a:lnTo>
                <a:pt x="634807"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77442" y="1782040"/>
        <a:ext cx="31740" cy="31740"/>
      </dsp:txXfrm>
    </dsp:sp>
    <dsp:sp modelId="{5A2ED0D7-F38F-4527-A53C-9881DBDB0280}">
      <dsp:nvSpPr>
        <dsp:cNvPr id="0" name=""/>
        <dsp:cNvSpPr/>
      </dsp:nvSpPr>
      <dsp:spPr>
        <a:xfrm>
          <a:off x="6746742" y="-244397"/>
          <a:ext cx="2648255" cy="24235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a:t>Good stand on taxes</a:t>
          </a:r>
        </a:p>
      </dsp:txBody>
      <dsp:txXfrm>
        <a:off x="7134570" y="110522"/>
        <a:ext cx="1872599" cy="1713703"/>
      </dsp:txXfrm>
    </dsp:sp>
    <dsp:sp modelId="{69F38F72-815D-4DC7-AF08-A2CC0544C350}">
      <dsp:nvSpPr>
        <dsp:cNvPr id="0" name=""/>
        <dsp:cNvSpPr/>
      </dsp:nvSpPr>
      <dsp:spPr>
        <a:xfrm rot="1402696">
          <a:off x="6447077" y="3176574"/>
          <a:ext cx="1046863" cy="21291"/>
        </a:xfrm>
        <a:custGeom>
          <a:avLst/>
          <a:gdLst/>
          <a:ahLst/>
          <a:cxnLst/>
          <a:rect l="0" t="0" r="0" b="0"/>
          <a:pathLst>
            <a:path>
              <a:moveTo>
                <a:pt x="0" y="10645"/>
              </a:moveTo>
              <a:lnTo>
                <a:pt x="1046863"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944337" y="3161048"/>
        <a:ext cx="52343" cy="52343"/>
      </dsp:txXfrm>
    </dsp:sp>
    <dsp:sp modelId="{8DE33C15-4E13-4F02-AC98-43FCC0562936}">
      <dsp:nvSpPr>
        <dsp:cNvPr id="0" name=""/>
        <dsp:cNvSpPr/>
      </dsp:nvSpPr>
      <dsp:spPr>
        <a:xfrm>
          <a:off x="6890648" y="3240837"/>
          <a:ext cx="3285143"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a:t>Good stand on foreign policy</a:t>
          </a:r>
        </a:p>
      </dsp:txBody>
      <dsp:txXfrm>
        <a:off x="7371746" y="3422994"/>
        <a:ext cx="2322947" cy="879535"/>
      </dsp:txXfrm>
    </dsp:sp>
    <dsp:sp modelId="{EAB914B4-E54E-42FB-95B8-4BC363BD0C6E}">
      <dsp:nvSpPr>
        <dsp:cNvPr id="0" name=""/>
        <dsp:cNvSpPr/>
      </dsp:nvSpPr>
      <dsp:spPr>
        <a:xfrm rot="9197658">
          <a:off x="3467869" y="3265696"/>
          <a:ext cx="1059994" cy="21291"/>
        </a:xfrm>
        <a:custGeom>
          <a:avLst/>
          <a:gdLst/>
          <a:ahLst/>
          <a:cxnLst/>
          <a:rect l="0" t="0" r="0" b="0"/>
          <a:pathLst>
            <a:path>
              <a:moveTo>
                <a:pt x="0" y="10645"/>
              </a:moveTo>
              <a:lnTo>
                <a:pt x="1059994"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71366" y="3249842"/>
        <a:ext cx="52999" cy="52999"/>
      </dsp:txXfrm>
    </dsp:sp>
    <dsp:sp modelId="{56AE50AE-F0ED-49F7-8037-422EBFDCAFFE}">
      <dsp:nvSpPr>
        <dsp:cNvPr id="0" name=""/>
        <dsp:cNvSpPr/>
      </dsp:nvSpPr>
      <dsp:spPr>
        <a:xfrm>
          <a:off x="1324135" y="3343827"/>
          <a:ext cx="2606661"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a:t>wrong part of the country</a:t>
          </a:r>
        </a:p>
      </dsp:txBody>
      <dsp:txXfrm>
        <a:off x="1705872" y="3525984"/>
        <a:ext cx="1843187" cy="879535"/>
      </dsp:txXfrm>
    </dsp:sp>
    <dsp:sp modelId="{1E864BED-3D33-4AAB-9A03-78209F302901}">
      <dsp:nvSpPr>
        <dsp:cNvPr id="0" name=""/>
        <dsp:cNvSpPr/>
      </dsp:nvSpPr>
      <dsp:spPr>
        <a:xfrm rot="12342537">
          <a:off x="3578859" y="1841423"/>
          <a:ext cx="929931" cy="21291"/>
        </a:xfrm>
        <a:custGeom>
          <a:avLst/>
          <a:gdLst/>
          <a:ahLst/>
          <a:cxnLst/>
          <a:rect l="0" t="0" r="0" b="0"/>
          <a:pathLst>
            <a:path>
              <a:moveTo>
                <a:pt x="0" y="10645"/>
              </a:moveTo>
              <a:lnTo>
                <a:pt x="929931" y="10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20577" y="1828821"/>
        <a:ext cx="46496" cy="46496"/>
      </dsp:txXfrm>
    </dsp:sp>
    <dsp:sp modelId="{31248397-5212-466E-ADEE-4BA5B3A32F55}">
      <dsp:nvSpPr>
        <dsp:cNvPr id="0" name=""/>
        <dsp:cNvSpPr/>
      </dsp:nvSpPr>
      <dsp:spPr>
        <a:xfrm>
          <a:off x="469406" y="501471"/>
          <a:ext cx="4121906" cy="12438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a:t>Can't trust them</a:t>
          </a:r>
        </a:p>
      </dsp:txBody>
      <dsp:txXfrm>
        <a:off x="1073045" y="683628"/>
        <a:ext cx="2914628" cy="8795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B3F01-7EBC-4C29-B6DA-A60A91748343}">
      <dsp:nvSpPr>
        <dsp:cNvPr id="0" name=""/>
        <dsp:cNvSpPr/>
      </dsp:nvSpPr>
      <dsp:spPr>
        <a:xfrm>
          <a:off x="726830" y="1062461"/>
          <a:ext cx="3727939" cy="22264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a:t>The Poor</a:t>
          </a:r>
        </a:p>
      </dsp:txBody>
      <dsp:txXfrm>
        <a:off x="1272774" y="1388512"/>
        <a:ext cx="2636051" cy="1574313"/>
      </dsp:txXfrm>
    </dsp:sp>
    <dsp:sp modelId="{E3062CAC-7C7E-4787-9D5D-7DCCB4760DC3}">
      <dsp:nvSpPr>
        <dsp:cNvPr id="0" name=""/>
        <dsp:cNvSpPr/>
      </dsp:nvSpPr>
      <dsp:spPr>
        <a:xfrm rot="19756283">
          <a:off x="3899858" y="1325537"/>
          <a:ext cx="171667" cy="41923"/>
        </a:xfrm>
        <a:custGeom>
          <a:avLst/>
          <a:gdLst/>
          <a:ahLst/>
          <a:cxnLst/>
          <a:rect l="0" t="0" r="0" b="0"/>
          <a:pathLst>
            <a:path>
              <a:moveTo>
                <a:pt x="0" y="20961"/>
              </a:moveTo>
              <a:lnTo>
                <a:pt x="171667"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1400" y="1342208"/>
        <a:ext cx="8583" cy="8583"/>
      </dsp:txXfrm>
    </dsp:sp>
    <dsp:sp modelId="{9ABDAC68-9EA0-4F13-85AB-383AA76BA00C}">
      <dsp:nvSpPr>
        <dsp:cNvPr id="0" name=""/>
        <dsp:cNvSpPr/>
      </dsp:nvSpPr>
      <dsp:spPr>
        <a:xfrm>
          <a:off x="3974752" y="39088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A</a:t>
          </a:r>
        </a:p>
      </dsp:txBody>
      <dsp:txXfrm>
        <a:off x="4151491" y="567623"/>
        <a:ext cx="853369" cy="853369"/>
      </dsp:txXfrm>
    </dsp:sp>
    <dsp:sp modelId="{E1E7B8C7-FC50-495C-9AA6-98FAD4B71D9D}">
      <dsp:nvSpPr>
        <dsp:cNvPr id="0" name=""/>
        <dsp:cNvSpPr/>
      </dsp:nvSpPr>
      <dsp:spPr>
        <a:xfrm rot="2016780">
          <a:off x="3812540" y="3062254"/>
          <a:ext cx="287109" cy="41923"/>
        </a:xfrm>
        <a:custGeom>
          <a:avLst/>
          <a:gdLst/>
          <a:ahLst/>
          <a:cxnLst/>
          <a:rect l="0" t="0" r="0" b="0"/>
          <a:pathLst>
            <a:path>
              <a:moveTo>
                <a:pt x="0" y="20961"/>
              </a:moveTo>
              <a:lnTo>
                <a:pt x="287109"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48918" y="3076038"/>
        <a:ext cx="14355" cy="14355"/>
      </dsp:txXfrm>
    </dsp:sp>
    <dsp:sp modelId="{0BD3EB6C-4D81-4D11-A5BD-B33AC83478F7}">
      <dsp:nvSpPr>
        <dsp:cNvPr id="0" name=""/>
        <dsp:cNvSpPr/>
      </dsp:nvSpPr>
      <dsp:spPr>
        <a:xfrm>
          <a:off x="3974752" y="2893305"/>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B</a:t>
          </a:r>
        </a:p>
      </dsp:txBody>
      <dsp:txXfrm>
        <a:off x="4151491" y="3070044"/>
        <a:ext cx="853369" cy="853369"/>
      </dsp:txXfrm>
    </dsp:sp>
    <dsp:sp modelId="{E09D94F8-EA52-461C-B043-6718723E1CD5}">
      <dsp:nvSpPr>
        <dsp:cNvPr id="0" name=""/>
        <dsp:cNvSpPr/>
      </dsp:nvSpPr>
      <dsp:spPr>
        <a:xfrm rot="8499281">
          <a:off x="1022909" y="3197787"/>
          <a:ext cx="498535" cy="41923"/>
        </a:xfrm>
        <a:custGeom>
          <a:avLst/>
          <a:gdLst/>
          <a:ahLst/>
          <a:cxnLst/>
          <a:rect l="0" t="0" r="0" b="0"/>
          <a:pathLst>
            <a:path>
              <a:moveTo>
                <a:pt x="0" y="20961"/>
              </a:moveTo>
              <a:lnTo>
                <a:pt x="498535"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59713" y="3206285"/>
        <a:ext cx="24926" cy="24926"/>
      </dsp:txXfrm>
    </dsp:sp>
    <dsp:sp modelId="{870787AF-7AFD-429A-8A99-1F84E5AC1D1D}">
      <dsp:nvSpPr>
        <dsp:cNvPr id="0" name=""/>
        <dsp:cNvSpPr/>
      </dsp:nvSpPr>
      <dsp:spPr>
        <a:xfrm>
          <a:off x="0" y="314433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D</a:t>
          </a:r>
        </a:p>
      </dsp:txBody>
      <dsp:txXfrm>
        <a:off x="176739" y="3321073"/>
        <a:ext cx="853369" cy="853369"/>
      </dsp:txXfrm>
    </dsp:sp>
    <dsp:sp modelId="{EE9B6F9B-6CFB-4C70-A8B4-E5BBCF4AF324}">
      <dsp:nvSpPr>
        <dsp:cNvPr id="0" name=""/>
        <dsp:cNvSpPr/>
      </dsp:nvSpPr>
      <dsp:spPr>
        <a:xfrm rot="12539005">
          <a:off x="1124624" y="1371960"/>
          <a:ext cx="106196" cy="41923"/>
        </a:xfrm>
        <a:custGeom>
          <a:avLst/>
          <a:gdLst/>
          <a:ahLst/>
          <a:cxnLst/>
          <a:rect l="0" t="0" r="0" b="0"/>
          <a:pathLst>
            <a:path>
              <a:moveTo>
                <a:pt x="0" y="20961"/>
              </a:moveTo>
              <a:lnTo>
                <a:pt x="106196"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175067" y="1390267"/>
        <a:ext cx="5309" cy="5309"/>
      </dsp:txXfrm>
    </dsp:sp>
    <dsp:sp modelId="{F5487B22-9EDB-430A-AC0C-A543906A3B78}">
      <dsp:nvSpPr>
        <dsp:cNvPr id="0" name=""/>
        <dsp:cNvSpPr/>
      </dsp:nvSpPr>
      <dsp:spPr>
        <a:xfrm>
          <a:off x="0" y="471376"/>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C</a:t>
          </a:r>
        </a:p>
      </dsp:txBody>
      <dsp:txXfrm>
        <a:off x="176739" y="648115"/>
        <a:ext cx="853369" cy="853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B3F01-7EBC-4C29-B6DA-A60A91748343}">
      <dsp:nvSpPr>
        <dsp:cNvPr id="0" name=""/>
        <dsp:cNvSpPr/>
      </dsp:nvSpPr>
      <dsp:spPr>
        <a:xfrm>
          <a:off x="726830" y="1062461"/>
          <a:ext cx="3727939" cy="22264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r>
            <a:rPr lang="en-US" sz="6300" kern="1200"/>
            <a:t>Poverty</a:t>
          </a:r>
        </a:p>
      </dsp:txBody>
      <dsp:txXfrm>
        <a:off x="1272774" y="1388512"/>
        <a:ext cx="2636051" cy="1574313"/>
      </dsp:txXfrm>
    </dsp:sp>
    <dsp:sp modelId="{E3062CAC-7C7E-4787-9D5D-7DCCB4760DC3}">
      <dsp:nvSpPr>
        <dsp:cNvPr id="0" name=""/>
        <dsp:cNvSpPr/>
      </dsp:nvSpPr>
      <dsp:spPr>
        <a:xfrm rot="19756283">
          <a:off x="3899858" y="1325537"/>
          <a:ext cx="171667" cy="41923"/>
        </a:xfrm>
        <a:custGeom>
          <a:avLst/>
          <a:gdLst/>
          <a:ahLst/>
          <a:cxnLst/>
          <a:rect l="0" t="0" r="0" b="0"/>
          <a:pathLst>
            <a:path>
              <a:moveTo>
                <a:pt x="0" y="20961"/>
              </a:moveTo>
              <a:lnTo>
                <a:pt x="171667"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81400" y="1342208"/>
        <a:ext cx="8583" cy="8583"/>
      </dsp:txXfrm>
    </dsp:sp>
    <dsp:sp modelId="{9ABDAC68-9EA0-4F13-85AB-383AA76BA00C}">
      <dsp:nvSpPr>
        <dsp:cNvPr id="0" name=""/>
        <dsp:cNvSpPr/>
      </dsp:nvSpPr>
      <dsp:spPr>
        <a:xfrm>
          <a:off x="3974752" y="39088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A</a:t>
          </a:r>
        </a:p>
      </dsp:txBody>
      <dsp:txXfrm>
        <a:off x="4151491" y="567623"/>
        <a:ext cx="853369" cy="853369"/>
      </dsp:txXfrm>
    </dsp:sp>
    <dsp:sp modelId="{E1E7B8C7-FC50-495C-9AA6-98FAD4B71D9D}">
      <dsp:nvSpPr>
        <dsp:cNvPr id="0" name=""/>
        <dsp:cNvSpPr/>
      </dsp:nvSpPr>
      <dsp:spPr>
        <a:xfrm rot="2016780">
          <a:off x="3812540" y="3062254"/>
          <a:ext cx="287109" cy="41923"/>
        </a:xfrm>
        <a:custGeom>
          <a:avLst/>
          <a:gdLst/>
          <a:ahLst/>
          <a:cxnLst/>
          <a:rect l="0" t="0" r="0" b="0"/>
          <a:pathLst>
            <a:path>
              <a:moveTo>
                <a:pt x="0" y="20961"/>
              </a:moveTo>
              <a:lnTo>
                <a:pt x="287109"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48918" y="3076038"/>
        <a:ext cx="14355" cy="14355"/>
      </dsp:txXfrm>
    </dsp:sp>
    <dsp:sp modelId="{0BD3EB6C-4D81-4D11-A5BD-B33AC83478F7}">
      <dsp:nvSpPr>
        <dsp:cNvPr id="0" name=""/>
        <dsp:cNvSpPr/>
      </dsp:nvSpPr>
      <dsp:spPr>
        <a:xfrm>
          <a:off x="3974752" y="2893305"/>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B</a:t>
          </a:r>
        </a:p>
      </dsp:txBody>
      <dsp:txXfrm>
        <a:off x="4151491" y="3070044"/>
        <a:ext cx="853369" cy="853369"/>
      </dsp:txXfrm>
    </dsp:sp>
    <dsp:sp modelId="{E09D94F8-EA52-461C-B043-6718723E1CD5}">
      <dsp:nvSpPr>
        <dsp:cNvPr id="0" name=""/>
        <dsp:cNvSpPr/>
      </dsp:nvSpPr>
      <dsp:spPr>
        <a:xfrm rot="8499281">
          <a:off x="1022909" y="3197787"/>
          <a:ext cx="498535" cy="41923"/>
        </a:xfrm>
        <a:custGeom>
          <a:avLst/>
          <a:gdLst/>
          <a:ahLst/>
          <a:cxnLst/>
          <a:rect l="0" t="0" r="0" b="0"/>
          <a:pathLst>
            <a:path>
              <a:moveTo>
                <a:pt x="0" y="20961"/>
              </a:moveTo>
              <a:lnTo>
                <a:pt x="498535"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259713" y="3206285"/>
        <a:ext cx="24926" cy="24926"/>
      </dsp:txXfrm>
    </dsp:sp>
    <dsp:sp modelId="{870787AF-7AFD-429A-8A99-1F84E5AC1D1D}">
      <dsp:nvSpPr>
        <dsp:cNvPr id="0" name=""/>
        <dsp:cNvSpPr/>
      </dsp:nvSpPr>
      <dsp:spPr>
        <a:xfrm>
          <a:off x="0" y="3144334"/>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D</a:t>
          </a:r>
        </a:p>
      </dsp:txBody>
      <dsp:txXfrm>
        <a:off x="176739" y="3321073"/>
        <a:ext cx="853369" cy="853369"/>
      </dsp:txXfrm>
    </dsp:sp>
    <dsp:sp modelId="{EE9B6F9B-6CFB-4C70-A8B4-E5BBCF4AF324}">
      <dsp:nvSpPr>
        <dsp:cNvPr id="0" name=""/>
        <dsp:cNvSpPr/>
      </dsp:nvSpPr>
      <dsp:spPr>
        <a:xfrm rot="12539005">
          <a:off x="1124624" y="1371960"/>
          <a:ext cx="106196" cy="41923"/>
        </a:xfrm>
        <a:custGeom>
          <a:avLst/>
          <a:gdLst/>
          <a:ahLst/>
          <a:cxnLst/>
          <a:rect l="0" t="0" r="0" b="0"/>
          <a:pathLst>
            <a:path>
              <a:moveTo>
                <a:pt x="0" y="20961"/>
              </a:moveTo>
              <a:lnTo>
                <a:pt x="106196" y="209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175067" y="1390267"/>
        <a:ext cx="5309" cy="5309"/>
      </dsp:txXfrm>
    </dsp:sp>
    <dsp:sp modelId="{F5487B22-9EDB-430A-AC0C-A543906A3B78}">
      <dsp:nvSpPr>
        <dsp:cNvPr id="0" name=""/>
        <dsp:cNvSpPr/>
      </dsp:nvSpPr>
      <dsp:spPr>
        <a:xfrm>
          <a:off x="0" y="471376"/>
          <a:ext cx="1206847" cy="12068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489200">
            <a:lnSpc>
              <a:spcPct val="90000"/>
            </a:lnSpc>
            <a:spcBef>
              <a:spcPct val="0"/>
            </a:spcBef>
            <a:spcAft>
              <a:spcPct val="35000"/>
            </a:spcAft>
          </a:pPr>
          <a:r>
            <a:rPr lang="en-US" sz="5600" kern="1200"/>
            <a:t>C</a:t>
          </a:r>
        </a:p>
      </dsp:txBody>
      <dsp:txXfrm>
        <a:off x="176739" y="648115"/>
        <a:ext cx="853369" cy="85336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29</a:t>
            </a:fld>
            <a:endParaRPr lang="en-US"/>
          </a:p>
        </p:txBody>
      </p:sp>
    </p:spTree>
    <p:extLst>
      <p:ext uri="{BB962C8B-B14F-4D97-AF65-F5344CB8AC3E}">
        <p14:creationId xmlns:p14="http://schemas.microsoft.com/office/powerpoint/2010/main" val="1324318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30</a:t>
            </a:fld>
            <a:endParaRPr lang="en-US"/>
          </a:p>
        </p:txBody>
      </p:sp>
    </p:spTree>
    <p:extLst>
      <p:ext uri="{BB962C8B-B14F-4D97-AF65-F5344CB8AC3E}">
        <p14:creationId xmlns:p14="http://schemas.microsoft.com/office/powerpoint/2010/main" val="1043087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31</a:t>
            </a:fld>
            <a:endParaRPr lang="en-US"/>
          </a:p>
        </p:txBody>
      </p:sp>
    </p:spTree>
    <p:extLst>
      <p:ext uri="{BB962C8B-B14F-4D97-AF65-F5344CB8AC3E}">
        <p14:creationId xmlns:p14="http://schemas.microsoft.com/office/powerpoint/2010/main" val="2530645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32</a:t>
            </a:fld>
            <a:endParaRPr lang="en-US"/>
          </a:p>
        </p:txBody>
      </p:sp>
    </p:spTree>
    <p:extLst>
      <p:ext uri="{BB962C8B-B14F-4D97-AF65-F5344CB8AC3E}">
        <p14:creationId xmlns:p14="http://schemas.microsoft.com/office/powerpoint/2010/main" val="97624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19</a:t>
            </a:fld>
            <a:endParaRPr lang="en-US"/>
          </a:p>
        </p:txBody>
      </p:sp>
    </p:spTree>
    <p:extLst>
      <p:ext uri="{BB962C8B-B14F-4D97-AF65-F5344CB8AC3E}">
        <p14:creationId xmlns:p14="http://schemas.microsoft.com/office/powerpoint/2010/main" val="4278908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376510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21</a:t>
            </a:fld>
            <a:endParaRPr lang="en-US"/>
          </a:p>
        </p:txBody>
      </p:sp>
    </p:spTree>
    <p:extLst>
      <p:ext uri="{BB962C8B-B14F-4D97-AF65-F5344CB8AC3E}">
        <p14:creationId xmlns:p14="http://schemas.microsoft.com/office/powerpoint/2010/main" val="1836618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22</a:t>
            </a:fld>
            <a:endParaRPr lang="en-US"/>
          </a:p>
        </p:txBody>
      </p:sp>
    </p:spTree>
    <p:extLst>
      <p:ext uri="{BB962C8B-B14F-4D97-AF65-F5344CB8AC3E}">
        <p14:creationId xmlns:p14="http://schemas.microsoft.com/office/powerpoint/2010/main" val="2453298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23</a:t>
            </a:fld>
            <a:endParaRPr lang="en-US"/>
          </a:p>
        </p:txBody>
      </p:sp>
    </p:spTree>
    <p:extLst>
      <p:ext uri="{BB962C8B-B14F-4D97-AF65-F5344CB8AC3E}">
        <p14:creationId xmlns:p14="http://schemas.microsoft.com/office/powerpoint/2010/main" val="2862536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24</a:t>
            </a:fld>
            <a:endParaRPr lang="en-US"/>
          </a:p>
        </p:txBody>
      </p:sp>
    </p:spTree>
    <p:extLst>
      <p:ext uri="{BB962C8B-B14F-4D97-AF65-F5344CB8AC3E}">
        <p14:creationId xmlns:p14="http://schemas.microsoft.com/office/powerpoint/2010/main" val="4163319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25</a:t>
            </a:fld>
            <a:endParaRPr lang="en-US"/>
          </a:p>
        </p:txBody>
      </p:sp>
    </p:spTree>
    <p:extLst>
      <p:ext uri="{BB962C8B-B14F-4D97-AF65-F5344CB8AC3E}">
        <p14:creationId xmlns:p14="http://schemas.microsoft.com/office/powerpoint/2010/main" val="250904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28</a:t>
            </a:fld>
            <a:endParaRPr lang="en-US"/>
          </a:p>
        </p:txBody>
      </p:sp>
    </p:spTree>
    <p:extLst>
      <p:ext uri="{BB962C8B-B14F-4D97-AF65-F5344CB8AC3E}">
        <p14:creationId xmlns:p14="http://schemas.microsoft.com/office/powerpoint/2010/main" val="2519049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1/10/2023</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1/10/2023</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1/10/2023</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1/10/2023</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1/10/2023</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1/10/2023</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1/10/2023</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1/10/2023</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1/10/2023</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1/10/2023</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1/10/2023</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059868"/>
          </a:xfrm>
        </p:spPr>
        <p:txBody>
          <a:bodyPr>
            <a:normAutofit/>
          </a:bodyPr>
          <a:lstStyle/>
          <a:p>
            <a:r>
              <a:rPr lang="en-US" sz="3200" dirty="0" smtClean="0"/>
              <a:t>Baumgartner, Framing, Spring 2023</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333297"/>
            <a:ext cx="9144000" cy="3543628"/>
          </a:xfrm>
        </p:spPr>
        <p:txBody>
          <a:bodyPr>
            <a:normAutofit/>
          </a:bodyPr>
          <a:lstStyle/>
          <a:p>
            <a:r>
              <a:rPr lang="en-US" sz="4000" dirty="0"/>
              <a:t>Chong and </a:t>
            </a:r>
            <a:r>
              <a:rPr lang="en-US" sz="4000" dirty="0" err="1"/>
              <a:t>Druckman</a:t>
            </a:r>
            <a:r>
              <a:rPr lang="en-US" sz="4000" dirty="0"/>
              <a:t>, Framing Theory</a:t>
            </a:r>
            <a:br>
              <a:rPr lang="en-US" sz="4000" dirty="0"/>
            </a:br>
            <a:r>
              <a:rPr lang="en-US" sz="4000" dirty="0"/>
              <a:t>Overton Window</a:t>
            </a:r>
            <a:br>
              <a:rPr lang="en-US" sz="4000" dirty="0"/>
            </a:br>
            <a:endParaRPr lang="en-US" sz="4000" dirty="0" smtClean="0"/>
          </a:p>
          <a:p>
            <a:endParaRPr lang="en-US" sz="4000" dirty="0"/>
          </a:p>
          <a:p>
            <a:r>
              <a:rPr lang="en-US" sz="4000" dirty="0" smtClean="0"/>
              <a:t>Jan </a:t>
            </a:r>
            <a:r>
              <a:rPr lang="en-US" sz="4000" dirty="0"/>
              <a:t>11, 2023</a:t>
            </a:r>
            <a:endParaRPr lang="en-US" sz="4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File this article away for your term paper.</a:t>
            </a:r>
          </a:p>
          <a:p>
            <a:r>
              <a:rPr lang="en-US" dirty="0" smtClean="0"/>
              <a:t>Use it, refer to it, like an encyclopedia article, or a dictionary.</a:t>
            </a:r>
          </a:p>
          <a:p>
            <a:r>
              <a:rPr lang="en-US" dirty="0" smtClean="0"/>
              <a:t>It’s a good reference point for language, vocabulary, distinctions in use of terms, and in bibliographic starting points to dig more deeply into various issues.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1361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philosophical problem for the study of public opinion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Democracy is supposed (by some) to involve accurate reflection of public preferences by governments.</a:t>
            </a:r>
          </a:p>
          <a:p>
            <a:endParaRPr lang="en-US" dirty="0"/>
          </a:p>
          <a:p>
            <a:r>
              <a:rPr lang="en-US" dirty="0" smtClean="0"/>
              <a:t>But if public preferences are so fickle as to be affected by simple framing effects, then how can there be democracy?</a:t>
            </a:r>
          </a:p>
          <a:p>
            <a:endParaRPr lang="en-US" dirty="0"/>
          </a:p>
          <a:p>
            <a:r>
              <a:rPr lang="en-US" dirty="0" smtClean="0"/>
              <a:t>Question: what are the topics, for you personally, where it would make no difference whatsoever how the question was phrased, you’d never change your response? (E.g., strong attitudes)</a:t>
            </a:r>
          </a:p>
          <a:p>
            <a:r>
              <a:rPr lang="en-US" dirty="0" smtClean="0"/>
              <a:t>What are areas where your attitudes are weak and you would perhaps be affected by how the question was phrased?</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5822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83" y="365125"/>
            <a:ext cx="11887200" cy="1325563"/>
          </a:xfrm>
        </p:spPr>
        <p:txBody>
          <a:bodyPr/>
          <a:lstStyle/>
          <a:p>
            <a:r>
              <a:rPr lang="en-US" dirty="0" smtClean="0"/>
              <a:t>Many unanswered questions in the </a:t>
            </a:r>
            <a:r>
              <a:rPr lang="en-US" dirty="0" smtClean="0"/>
              <a:t>study </a:t>
            </a:r>
            <a:r>
              <a:rPr lang="en-US" dirty="0" smtClean="0"/>
              <a:t>of framing</a:t>
            </a:r>
            <a:endParaRPr lang="en-US" dirty="0"/>
          </a:p>
        </p:txBody>
      </p:sp>
      <p:sp>
        <p:nvSpPr>
          <p:cNvPr id="3" name="Content Placeholder 2"/>
          <p:cNvSpPr>
            <a:spLocks noGrp="1"/>
          </p:cNvSpPr>
          <p:nvPr>
            <p:ph idx="1"/>
          </p:nvPr>
        </p:nvSpPr>
        <p:spPr/>
        <p:txBody>
          <a:bodyPr>
            <a:normAutofit/>
          </a:bodyPr>
          <a:lstStyle/>
          <a:p>
            <a:r>
              <a:rPr lang="en-US" dirty="0" smtClean="0"/>
              <a:t>We don’t actually know what makes a frame strong v. weak.</a:t>
            </a:r>
          </a:p>
          <a:p>
            <a:r>
              <a:rPr lang="en-US" dirty="0" smtClean="0"/>
              <a:t>Existing studies identify “strong frames” by noting that they have a big impact.</a:t>
            </a:r>
          </a:p>
          <a:p>
            <a:r>
              <a:rPr lang="en-US" dirty="0" smtClean="0"/>
              <a:t>But we don’t actually know many basics:</a:t>
            </a:r>
          </a:p>
          <a:p>
            <a:pPr lvl="1"/>
            <a:r>
              <a:rPr lang="en-US" dirty="0" smtClean="0"/>
              <a:t>Why are some frames strong?</a:t>
            </a:r>
          </a:p>
          <a:p>
            <a:pPr lvl="1"/>
            <a:r>
              <a:rPr lang="en-US" dirty="0" smtClean="0"/>
              <a:t>What is the value of excessive repetition of the same message? (e.g., can you buy influence by repeating the message, as in advertising?)</a:t>
            </a:r>
          </a:p>
          <a:p>
            <a:pPr lvl="1"/>
            <a:r>
              <a:rPr lang="en-US" dirty="0" smtClean="0"/>
              <a:t>What about counter-frames by the other side?</a:t>
            </a:r>
          </a:p>
          <a:p>
            <a:pPr lvl="1"/>
            <a:r>
              <a:rPr lang="en-US" dirty="0" smtClean="0"/>
              <a:t>Cultural resonance, patriotism, the use of group identity, and so forth.</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79426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attitude toward an object is the sum of your weighted evaluations of the different dimensions (attributes) of the object</a:t>
            </a:r>
          </a:p>
          <a:p>
            <a:r>
              <a:rPr lang="en-US" dirty="0" smtClean="0"/>
              <a:t>Attitude = ∑ v</a:t>
            </a:r>
            <a:r>
              <a:rPr lang="en-US" baseline="-25000" dirty="0" smtClean="0"/>
              <a:t>(</a:t>
            </a:r>
            <a:r>
              <a:rPr lang="en-US" baseline="-25000" dirty="0" err="1" smtClean="0"/>
              <a:t>i</a:t>
            </a:r>
            <a:r>
              <a:rPr lang="en-US" baseline="-25000" dirty="0" smtClean="0"/>
              <a:t>)</a:t>
            </a:r>
            <a:r>
              <a:rPr lang="en-US" baseline="30000" dirty="0" smtClean="0"/>
              <a:t> </a:t>
            </a:r>
            <a:r>
              <a:rPr lang="en-US" dirty="0" smtClean="0"/>
              <a:t>* w</a:t>
            </a:r>
            <a:r>
              <a:rPr lang="en-US" baseline="-25000" dirty="0" smtClean="0"/>
              <a:t>(</a:t>
            </a:r>
            <a:r>
              <a:rPr lang="en-US" baseline="-25000" dirty="0" err="1" smtClean="0"/>
              <a:t>i</a:t>
            </a:r>
            <a:r>
              <a:rPr lang="en-US" baseline="-25000" dirty="0"/>
              <a:t>)</a:t>
            </a:r>
            <a:r>
              <a:rPr lang="en-US" baseline="30000" dirty="0"/>
              <a:t> </a:t>
            </a:r>
            <a:endParaRPr lang="en-US" baseline="30000" dirty="0" smtClean="0"/>
          </a:p>
          <a:p>
            <a:r>
              <a:rPr lang="en-US" dirty="0" smtClean="0"/>
              <a:t>v = evaluation of the object on attribute (</a:t>
            </a:r>
            <a:r>
              <a:rPr lang="en-US" dirty="0" err="1" smtClean="0"/>
              <a:t>i</a:t>
            </a:r>
            <a:r>
              <a:rPr lang="en-US" dirty="0" smtClean="0"/>
              <a:t>)</a:t>
            </a:r>
          </a:p>
          <a:p>
            <a:r>
              <a:rPr lang="en-US" dirty="0" smtClean="0"/>
              <a:t>w = the salience weight of that attribute (these sum to 1.00)</a:t>
            </a:r>
          </a:p>
          <a:p>
            <a:endParaRPr lang="en-US" dirty="0"/>
          </a:p>
          <a:p>
            <a:r>
              <a:rPr lang="en-US" dirty="0" smtClean="0"/>
              <a:t>Buy a car? Pay attention to: cost, horse power, color, local dealership, brand name, and many other factors. But some count more than others.</a:t>
            </a:r>
          </a:p>
          <a:p>
            <a:r>
              <a:rPr lang="en-US" dirty="0" smtClean="0"/>
              <a:t>Go to college? Date someone? Decide among candidates in an election? In any complicated decision, you intuitively go through a process of evaluating lots of things, and weighting some more than others.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8007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your mind or change your focus?</a:t>
            </a:r>
            <a:endParaRPr lang="en-US" dirty="0"/>
          </a:p>
        </p:txBody>
      </p:sp>
      <p:sp>
        <p:nvSpPr>
          <p:cNvPr id="3" name="Content Placeholder 2"/>
          <p:cNvSpPr>
            <a:spLocks noGrp="1"/>
          </p:cNvSpPr>
          <p:nvPr>
            <p:ph idx="1"/>
          </p:nvPr>
        </p:nvSpPr>
        <p:spPr/>
        <p:txBody>
          <a:bodyPr>
            <a:normAutofit lnSpcReduction="10000"/>
          </a:bodyPr>
          <a:lstStyle/>
          <a:p>
            <a:r>
              <a:rPr lang="en-US" dirty="0" smtClean="0"/>
              <a:t>It’s easier to change someone else’s decision by getting them to change the WEIGHTS they assign to the different attributes than to get them to change the values they place on those attributes.</a:t>
            </a:r>
          </a:p>
          <a:p>
            <a:endParaRPr lang="en-US" dirty="0"/>
          </a:p>
          <a:p>
            <a:r>
              <a:rPr lang="en-US" dirty="0" smtClean="0"/>
              <a:t>Let’s say you’re a car salesperson with a reluctant buyer. You might try to get them to focus on the fact that the car is immediately available, and does not have to be ordered, when in conversation the buyer had paid no attention to that question at all. You are trying to up-weight the dimension of availability.</a:t>
            </a:r>
          </a:p>
          <a:p>
            <a:r>
              <a:rPr lang="en-US" dirty="0" smtClean="0"/>
              <a:t>Framing: shift the weights; persuasion: shift the evaluations. Framing is easier, and they both lead to the same outcome!</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9170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1013"/>
          </a:xfrm>
        </p:spPr>
        <p:txBody>
          <a:bodyPr>
            <a:normAutofit/>
          </a:bodyPr>
          <a:lstStyle/>
          <a:p>
            <a:r>
              <a:rPr lang="en-US" dirty="0" smtClean="0"/>
              <a:t>This person buys Car # 1</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93623721"/>
              </p:ext>
            </p:extLst>
          </p:nvPr>
        </p:nvGraphicFramePr>
        <p:xfrm>
          <a:off x="838196" y="1282264"/>
          <a:ext cx="10515603" cy="4773796"/>
        </p:xfrm>
        <a:graphic>
          <a:graphicData uri="http://schemas.openxmlformats.org/drawingml/2006/table">
            <a:tbl>
              <a:tblPr>
                <a:tableStyleId>{5C22544A-7EE6-4342-B048-85BDC9FD1C3A}</a:tableStyleId>
              </a:tblPr>
              <a:tblGrid>
                <a:gridCol w="2797498">
                  <a:extLst>
                    <a:ext uri="{9D8B030D-6E8A-4147-A177-3AD203B41FA5}">
                      <a16:colId xmlns:a16="http://schemas.microsoft.com/office/drawing/2014/main" val="1748594056"/>
                    </a:ext>
                  </a:extLst>
                </a:gridCol>
                <a:gridCol w="1298840">
                  <a:extLst>
                    <a:ext uri="{9D8B030D-6E8A-4147-A177-3AD203B41FA5}">
                      <a16:colId xmlns:a16="http://schemas.microsoft.com/office/drawing/2014/main" val="4107321848"/>
                    </a:ext>
                  </a:extLst>
                </a:gridCol>
                <a:gridCol w="1074040">
                  <a:extLst>
                    <a:ext uri="{9D8B030D-6E8A-4147-A177-3AD203B41FA5}">
                      <a16:colId xmlns:a16="http://schemas.microsoft.com/office/drawing/2014/main" val="4270989459"/>
                    </a:ext>
                  </a:extLst>
                </a:gridCol>
                <a:gridCol w="1065715">
                  <a:extLst>
                    <a:ext uri="{9D8B030D-6E8A-4147-A177-3AD203B41FA5}">
                      <a16:colId xmlns:a16="http://schemas.microsoft.com/office/drawing/2014/main" val="1755742235"/>
                    </a:ext>
                  </a:extLst>
                </a:gridCol>
                <a:gridCol w="1074040">
                  <a:extLst>
                    <a:ext uri="{9D8B030D-6E8A-4147-A177-3AD203B41FA5}">
                      <a16:colId xmlns:a16="http://schemas.microsoft.com/office/drawing/2014/main" val="3659482662"/>
                    </a:ext>
                  </a:extLst>
                </a:gridCol>
                <a:gridCol w="1065715">
                  <a:extLst>
                    <a:ext uri="{9D8B030D-6E8A-4147-A177-3AD203B41FA5}">
                      <a16:colId xmlns:a16="http://schemas.microsoft.com/office/drawing/2014/main" val="4092379863"/>
                    </a:ext>
                  </a:extLst>
                </a:gridCol>
                <a:gridCol w="1074040">
                  <a:extLst>
                    <a:ext uri="{9D8B030D-6E8A-4147-A177-3AD203B41FA5}">
                      <a16:colId xmlns:a16="http://schemas.microsoft.com/office/drawing/2014/main" val="4195852297"/>
                    </a:ext>
                  </a:extLst>
                </a:gridCol>
                <a:gridCol w="1065715">
                  <a:extLst>
                    <a:ext uri="{9D8B030D-6E8A-4147-A177-3AD203B41FA5}">
                      <a16:colId xmlns:a16="http://schemas.microsoft.com/office/drawing/2014/main" val="3189718642"/>
                    </a:ext>
                  </a:extLst>
                </a:gridCol>
              </a:tblGrid>
              <a:tr h="475067">
                <a:tc>
                  <a:txBody>
                    <a:bodyPr/>
                    <a:lstStyle/>
                    <a:p>
                      <a:pPr algn="l" fontAlgn="b"/>
                      <a:r>
                        <a:rPr lang="en-US" sz="2000" u="none" strike="noStrike">
                          <a:effectLst/>
                          <a:latin typeface="+mn-lt"/>
                        </a:rPr>
                        <a:t>Person 1</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 1</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Car2</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Car3</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747468947"/>
                  </a:ext>
                </a:extLst>
              </a:tr>
              <a:tr h="475067">
                <a:tc>
                  <a:txBody>
                    <a:bodyPr/>
                    <a:lstStyle/>
                    <a:p>
                      <a:pPr algn="l" fontAlgn="b"/>
                      <a:r>
                        <a:rPr lang="en-US" sz="2000" u="none" strike="noStrike">
                          <a:effectLst/>
                          <a:latin typeface="+mn-lt"/>
                        </a:rPr>
                        <a:t>Attributes</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Weight</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109063273"/>
                  </a:ext>
                </a:extLst>
              </a:tr>
              <a:tr h="475067">
                <a:tc>
                  <a:txBody>
                    <a:bodyPr/>
                    <a:lstStyle/>
                    <a:p>
                      <a:pPr algn="l" fontAlgn="b"/>
                      <a:r>
                        <a:rPr lang="en-US" sz="2000" u="none" strike="noStrike">
                          <a:effectLst/>
                          <a:latin typeface="+mn-lt"/>
                        </a:rPr>
                        <a:t>MPG</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4.50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2.50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1.50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72461026"/>
                  </a:ext>
                </a:extLst>
              </a:tr>
              <a:tr h="475067">
                <a:tc>
                  <a:txBody>
                    <a:bodyPr/>
                    <a:lstStyle/>
                    <a:p>
                      <a:pPr algn="l" fontAlgn="b"/>
                      <a:r>
                        <a:rPr lang="en-US" sz="2000" u="none" strike="noStrike">
                          <a:effectLst/>
                          <a:latin typeface="+mn-lt"/>
                        </a:rPr>
                        <a:t>Price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0.30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0.90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2.70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612716704"/>
                  </a:ext>
                </a:extLst>
              </a:tr>
              <a:tr h="475067">
                <a:tc>
                  <a:txBody>
                    <a:bodyPr/>
                    <a:lstStyle/>
                    <a:p>
                      <a:pPr algn="l" fontAlgn="b"/>
                      <a:r>
                        <a:rPr lang="en-US" sz="2000" u="none" strike="noStrike">
                          <a:effectLst/>
                          <a:latin typeface="+mn-lt"/>
                        </a:rPr>
                        <a:t>local dealer</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0.05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0.25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52564050"/>
                  </a:ext>
                </a:extLst>
              </a:tr>
              <a:tr h="475067">
                <a:tc>
                  <a:txBody>
                    <a:bodyPr/>
                    <a:lstStyle/>
                    <a:p>
                      <a:pPr algn="l" fontAlgn="b"/>
                      <a:r>
                        <a:rPr lang="en-US" sz="2000" u="none" strike="noStrike">
                          <a:effectLst/>
                          <a:latin typeface="+mn-lt"/>
                        </a:rPr>
                        <a:t>friends have one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821199314"/>
                  </a:ext>
                </a:extLst>
              </a:tr>
              <a:tr h="475067">
                <a:tc>
                  <a:txBody>
                    <a:bodyPr/>
                    <a:lstStyle/>
                    <a:p>
                      <a:pPr algn="l" fontAlgn="b"/>
                      <a:r>
                        <a:rPr lang="en-US" sz="2000" u="none" strike="noStrike">
                          <a:effectLst/>
                          <a:latin typeface="+mn-lt"/>
                        </a:rPr>
                        <a:t>stylish</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0.15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0.45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0.75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1.05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754374248"/>
                  </a:ext>
                </a:extLst>
              </a:tr>
              <a:tr h="475067">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27746909"/>
                  </a:ext>
                </a:extLst>
              </a:tr>
              <a:tr h="498193">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37120657"/>
                  </a:ext>
                </a:extLst>
              </a:tr>
              <a:tr h="475067">
                <a:tc>
                  <a:txBody>
                    <a:bodyPr/>
                    <a:lstStyle/>
                    <a:p>
                      <a:pPr algn="l" fontAlgn="b"/>
                      <a:r>
                        <a:rPr lang="en-US" sz="2000" u="none" strike="noStrike">
                          <a:effectLst/>
                          <a:latin typeface="+mn-lt"/>
                        </a:rPr>
                        <a:t>Total</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   </a:t>
                      </a:r>
                      <a:r>
                        <a:rPr lang="en-US" sz="2000" u="none" strike="noStrike" dirty="0">
                          <a:solidFill>
                            <a:srgbClr val="FF0000"/>
                          </a:solidFill>
                          <a:effectLst/>
                          <a:latin typeface="+mn-lt"/>
                        </a:rPr>
                        <a:t>6.10 </a:t>
                      </a:r>
                      <a:endParaRPr lang="en-US" sz="2000" b="0" i="0" u="none" strike="noStrike" dirty="0">
                        <a:solidFill>
                          <a:srgbClr val="FF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5.00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   5.50 </a:t>
                      </a:r>
                      <a:endParaRPr lang="en-US" sz="2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417012197"/>
                  </a:ext>
                </a:extLst>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17269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person buys Car # 3. Same values, just different weights for the attributes…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9508139"/>
              </p:ext>
            </p:extLst>
          </p:nvPr>
        </p:nvGraphicFramePr>
        <p:xfrm>
          <a:off x="838196" y="1690684"/>
          <a:ext cx="10515603" cy="4153070"/>
        </p:xfrm>
        <a:graphic>
          <a:graphicData uri="http://schemas.openxmlformats.org/drawingml/2006/table">
            <a:tbl>
              <a:tblPr>
                <a:tableStyleId>{5C22544A-7EE6-4342-B048-85BDC9FD1C3A}</a:tableStyleId>
              </a:tblPr>
              <a:tblGrid>
                <a:gridCol w="2797498">
                  <a:extLst>
                    <a:ext uri="{9D8B030D-6E8A-4147-A177-3AD203B41FA5}">
                      <a16:colId xmlns:a16="http://schemas.microsoft.com/office/drawing/2014/main" val="3572630825"/>
                    </a:ext>
                  </a:extLst>
                </a:gridCol>
                <a:gridCol w="1298840">
                  <a:extLst>
                    <a:ext uri="{9D8B030D-6E8A-4147-A177-3AD203B41FA5}">
                      <a16:colId xmlns:a16="http://schemas.microsoft.com/office/drawing/2014/main" val="3127837125"/>
                    </a:ext>
                  </a:extLst>
                </a:gridCol>
                <a:gridCol w="1074040">
                  <a:extLst>
                    <a:ext uri="{9D8B030D-6E8A-4147-A177-3AD203B41FA5}">
                      <a16:colId xmlns:a16="http://schemas.microsoft.com/office/drawing/2014/main" val="180690088"/>
                    </a:ext>
                  </a:extLst>
                </a:gridCol>
                <a:gridCol w="1065715">
                  <a:extLst>
                    <a:ext uri="{9D8B030D-6E8A-4147-A177-3AD203B41FA5}">
                      <a16:colId xmlns:a16="http://schemas.microsoft.com/office/drawing/2014/main" val="2636480547"/>
                    </a:ext>
                  </a:extLst>
                </a:gridCol>
                <a:gridCol w="1074040">
                  <a:extLst>
                    <a:ext uri="{9D8B030D-6E8A-4147-A177-3AD203B41FA5}">
                      <a16:colId xmlns:a16="http://schemas.microsoft.com/office/drawing/2014/main" val="3584569300"/>
                    </a:ext>
                  </a:extLst>
                </a:gridCol>
                <a:gridCol w="1065715">
                  <a:extLst>
                    <a:ext uri="{9D8B030D-6E8A-4147-A177-3AD203B41FA5}">
                      <a16:colId xmlns:a16="http://schemas.microsoft.com/office/drawing/2014/main" val="2828477769"/>
                    </a:ext>
                  </a:extLst>
                </a:gridCol>
                <a:gridCol w="1074040">
                  <a:extLst>
                    <a:ext uri="{9D8B030D-6E8A-4147-A177-3AD203B41FA5}">
                      <a16:colId xmlns:a16="http://schemas.microsoft.com/office/drawing/2014/main" val="4269933977"/>
                    </a:ext>
                  </a:extLst>
                </a:gridCol>
                <a:gridCol w="1065715">
                  <a:extLst>
                    <a:ext uri="{9D8B030D-6E8A-4147-A177-3AD203B41FA5}">
                      <a16:colId xmlns:a16="http://schemas.microsoft.com/office/drawing/2014/main" val="4121945550"/>
                    </a:ext>
                  </a:extLst>
                </a:gridCol>
              </a:tblGrid>
              <a:tr h="415307">
                <a:tc>
                  <a:txBody>
                    <a:bodyPr/>
                    <a:lstStyle/>
                    <a:p>
                      <a:pPr algn="l" fontAlgn="b"/>
                      <a:r>
                        <a:rPr lang="en-US" sz="2000" u="none" strike="noStrike">
                          <a:effectLst/>
                          <a:latin typeface="+mn-lt"/>
                        </a:rPr>
                        <a:t>Person 2</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 1</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Car2</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Car3</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69859106"/>
                  </a:ext>
                </a:extLst>
              </a:tr>
              <a:tr h="415307">
                <a:tc>
                  <a:txBody>
                    <a:bodyPr/>
                    <a:lstStyle/>
                    <a:p>
                      <a:pPr algn="l" fontAlgn="b"/>
                      <a:r>
                        <a:rPr lang="en-US" sz="2000" u="none" strike="noStrike">
                          <a:effectLst/>
                          <a:latin typeface="+mn-lt"/>
                        </a:rPr>
                        <a:t>Attributes</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Weight</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312955093"/>
                  </a:ext>
                </a:extLst>
              </a:tr>
              <a:tr h="415307">
                <a:tc>
                  <a:txBody>
                    <a:bodyPr/>
                    <a:lstStyle/>
                    <a:p>
                      <a:pPr algn="l" fontAlgn="b"/>
                      <a:r>
                        <a:rPr lang="en-US" sz="2000" u="none" strike="noStrike">
                          <a:effectLst/>
                          <a:latin typeface="+mn-lt"/>
                        </a:rPr>
                        <a:t>MPG</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0.05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0.45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0.15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781158009"/>
                  </a:ext>
                </a:extLst>
              </a:tr>
              <a:tr h="415307">
                <a:tc>
                  <a:txBody>
                    <a:bodyPr/>
                    <a:lstStyle/>
                    <a:p>
                      <a:pPr algn="l" fontAlgn="b"/>
                      <a:r>
                        <a:rPr lang="en-US" sz="2000" u="none" strike="noStrike">
                          <a:effectLst/>
                          <a:latin typeface="+mn-lt"/>
                        </a:rPr>
                        <a:t>Price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207911898"/>
                  </a:ext>
                </a:extLst>
              </a:tr>
              <a:tr h="415307">
                <a:tc>
                  <a:txBody>
                    <a:bodyPr/>
                    <a:lstStyle/>
                    <a:p>
                      <a:pPr algn="l" fontAlgn="b"/>
                      <a:r>
                        <a:rPr lang="en-US" sz="2000" u="none" strike="noStrike">
                          <a:effectLst/>
                          <a:latin typeface="+mn-lt"/>
                        </a:rPr>
                        <a:t>local dealer</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1.25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1.25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412875997"/>
                  </a:ext>
                </a:extLst>
              </a:tr>
              <a:tr h="415307">
                <a:tc>
                  <a:txBody>
                    <a:bodyPr/>
                    <a:lstStyle/>
                    <a:p>
                      <a:pPr algn="l" fontAlgn="b"/>
                      <a:r>
                        <a:rPr lang="en-US" sz="2000" u="none" strike="noStrike">
                          <a:effectLst/>
                          <a:latin typeface="+mn-lt"/>
                        </a:rPr>
                        <a:t>friends have one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2.50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5.00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234082927"/>
                  </a:ext>
                </a:extLst>
              </a:tr>
              <a:tr h="415307">
                <a:tc>
                  <a:txBody>
                    <a:bodyPr/>
                    <a:lstStyle/>
                    <a:p>
                      <a:pPr algn="l" fontAlgn="b"/>
                      <a:r>
                        <a:rPr lang="en-US" sz="2000" u="none" strike="noStrike">
                          <a:effectLst/>
                          <a:latin typeface="+mn-lt"/>
                        </a:rPr>
                        <a:t>stylish</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0.60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1.40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776161179"/>
                  </a:ext>
                </a:extLst>
              </a:tr>
              <a:tr h="415307">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31811162"/>
                  </a:ext>
                </a:extLst>
              </a:tr>
              <a:tr h="415307">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61279221"/>
                  </a:ext>
                </a:extLst>
              </a:tr>
              <a:tr h="415307">
                <a:tc>
                  <a:txBody>
                    <a:bodyPr/>
                    <a:lstStyle/>
                    <a:p>
                      <a:pPr algn="l" fontAlgn="b"/>
                      <a:r>
                        <a:rPr lang="en-US" sz="2000" u="none" strike="noStrike">
                          <a:effectLst/>
                          <a:latin typeface="+mn-lt"/>
                        </a:rPr>
                        <a:t>Total</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2.30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5.00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effectLst/>
                          <a:latin typeface="+mn-lt"/>
                        </a:rPr>
                        <a:t>   </a:t>
                      </a:r>
                      <a:r>
                        <a:rPr lang="en-US" sz="2000" u="none" strike="noStrike" dirty="0">
                          <a:solidFill>
                            <a:srgbClr val="FF0000"/>
                          </a:solidFill>
                          <a:effectLst/>
                          <a:latin typeface="+mn-lt"/>
                        </a:rPr>
                        <a:t>7.80 </a:t>
                      </a:r>
                      <a:endParaRPr lang="en-US" sz="2000" b="0" i="0" u="none" strike="noStrike" dirty="0">
                        <a:solidFill>
                          <a:srgbClr val="FF0000"/>
                        </a:solidFill>
                        <a:effectLst/>
                        <a:latin typeface="+mn-lt"/>
                      </a:endParaRPr>
                    </a:p>
                  </a:txBody>
                  <a:tcPr marL="9525" marR="9525" marT="9525" marB="0" anchor="b"/>
                </a:tc>
                <a:extLst>
                  <a:ext uri="{0D108BD9-81ED-4DB2-BD59-A6C34878D82A}">
                    <a16:rowId xmlns:a16="http://schemas.microsoft.com/office/drawing/2014/main" val="427342700"/>
                  </a:ext>
                </a:extLst>
              </a:tr>
            </a:tbl>
          </a:graphicData>
        </a:graphic>
      </p:graphicFrame>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0401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person has not taste at all, weighs all the attributes equally; they buy Car #3.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4254752"/>
              </p:ext>
            </p:extLst>
          </p:nvPr>
        </p:nvGraphicFramePr>
        <p:xfrm>
          <a:off x="838196" y="1690686"/>
          <a:ext cx="10515603" cy="4300210"/>
        </p:xfrm>
        <a:graphic>
          <a:graphicData uri="http://schemas.openxmlformats.org/drawingml/2006/table">
            <a:tbl>
              <a:tblPr>
                <a:tableStyleId>{5C22544A-7EE6-4342-B048-85BDC9FD1C3A}</a:tableStyleId>
              </a:tblPr>
              <a:tblGrid>
                <a:gridCol w="2797498">
                  <a:extLst>
                    <a:ext uri="{9D8B030D-6E8A-4147-A177-3AD203B41FA5}">
                      <a16:colId xmlns:a16="http://schemas.microsoft.com/office/drawing/2014/main" val="3659485872"/>
                    </a:ext>
                  </a:extLst>
                </a:gridCol>
                <a:gridCol w="1298840">
                  <a:extLst>
                    <a:ext uri="{9D8B030D-6E8A-4147-A177-3AD203B41FA5}">
                      <a16:colId xmlns:a16="http://schemas.microsoft.com/office/drawing/2014/main" val="1716049705"/>
                    </a:ext>
                  </a:extLst>
                </a:gridCol>
                <a:gridCol w="1074040">
                  <a:extLst>
                    <a:ext uri="{9D8B030D-6E8A-4147-A177-3AD203B41FA5}">
                      <a16:colId xmlns:a16="http://schemas.microsoft.com/office/drawing/2014/main" val="3167402990"/>
                    </a:ext>
                  </a:extLst>
                </a:gridCol>
                <a:gridCol w="1065715">
                  <a:extLst>
                    <a:ext uri="{9D8B030D-6E8A-4147-A177-3AD203B41FA5}">
                      <a16:colId xmlns:a16="http://schemas.microsoft.com/office/drawing/2014/main" val="2412936787"/>
                    </a:ext>
                  </a:extLst>
                </a:gridCol>
                <a:gridCol w="1074040">
                  <a:extLst>
                    <a:ext uri="{9D8B030D-6E8A-4147-A177-3AD203B41FA5}">
                      <a16:colId xmlns:a16="http://schemas.microsoft.com/office/drawing/2014/main" val="83715784"/>
                    </a:ext>
                  </a:extLst>
                </a:gridCol>
                <a:gridCol w="1065715">
                  <a:extLst>
                    <a:ext uri="{9D8B030D-6E8A-4147-A177-3AD203B41FA5}">
                      <a16:colId xmlns:a16="http://schemas.microsoft.com/office/drawing/2014/main" val="1483720318"/>
                    </a:ext>
                  </a:extLst>
                </a:gridCol>
                <a:gridCol w="1074040">
                  <a:extLst>
                    <a:ext uri="{9D8B030D-6E8A-4147-A177-3AD203B41FA5}">
                      <a16:colId xmlns:a16="http://schemas.microsoft.com/office/drawing/2014/main" val="932852199"/>
                    </a:ext>
                  </a:extLst>
                </a:gridCol>
                <a:gridCol w="1065715">
                  <a:extLst>
                    <a:ext uri="{9D8B030D-6E8A-4147-A177-3AD203B41FA5}">
                      <a16:colId xmlns:a16="http://schemas.microsoft.com/office/drawing/2014/main" val="2006454702"/>
                    </a:ext>
                  </a:extLst>
                </a:gridCol>
              </a:tblGrid>
              <a:tr h="430021">
                <a:tc>
                  <a:txBody>
                    <a:bodyPr/>
                    <a:lstStyle/>
                    <a:p>
                      <a:pPr algn="l" fontAlgn="b"/>
                      <a:r>
                        <a:rPr lang="en-US" sz="2000" u="none" strike="noStrike">
                          <a:effectLst/>
                          <a:latin typeface="+mn-lt"/>
                        </a:rPr>
                        <a:t>No Taste</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 1</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Car2</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Car3</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025084367"/>
                  </a:ext>
                </a:extLst>
              </a:tr>
              <a:tr h="430021">
                <a:tc>
                  <a:txBody>
                    <a:bodyPr/>
                    <a:lstStyle/>
                    <a:p>
                      <a:pPr algn="l" fontAlgn="b"/>
                      <a:r>
                        <a:rPr lang="en-US" sz="2000" u="none" strike="noStrike">
                          <a:effectLst/>
                          <a:latin typeface="+mn-lt"/>
                        </a:rPr>
                        <a:t>Attributes</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Weight</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Value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Score</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78584508"/>
                  </a:ext>
                </a:extLst>
              </a:tr>
              <a:tr h="430021">
                <a:tc>
                  <a:txBody>
                    <a:bodyPr/>
                    <a:lstStyle/>
                    <a:p>
                      <a:pPr algn="l" fontAlgn="b"/>
                      <a:r>
                        <a:rPr lang="en-US" sz="2000" u="none" strike="noStrike">
                          <a:effectLst/>
                          <a:latin typeface="+mn-lt"/>
                        </a:rPr>
                        <a:t>MPG</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1.80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0.60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54507300"/>
                  </a:ext>
                </a:extLst>
              </a:tr>
              <a:tr h="430021">
                <a:tc>
                  <a:txBody>
                    <a:bodyPr/>
                    <a:lstStyle/>
                    <a:p>
                      <a:pPr algn="l" fontAlgn="b"/>
                      <a:r>
                        <a:rPr lang="en-US" sz="2000" u="none" strike="noStrike">
                          <a:effectLst/>
                          <a:latin typeface="+mn-lt"/>
                        </a:rPr>
                        <a:t>Price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0.60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9</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1.80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850264125"/>
                  </a:ext>
                </a:extLst>
              </a:tr>
              <a:tr h="430021">
                <a:tc>
                  <a:txBody>
                    <a:bodyPr/>
                    <a:lstStyle/>
                    <a:p>
                      <a:pPr algn="l" fontAlgn="b"/>
                      <a:r>
                        <a:rPr lang="en-US" sz="2000" u="none" strike="noStrike">
                          <a:effectLst/>
                          <a:latin typeface="+mn-lt"/>
                        </a:rPr>
                        <a:t>local dealer</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321718916"/>
                  </a:ext>
                </a:extLst>
              </a:tr>
              <a:tr h="430021">
                <a:tc>
                  <a:txBody>
                    <a:bodyPr/>
                    <a:lstStyle/>
                    <a:p>
                      <a:pPr algn="l" fontAlgn="b"/>
                      <a:r>
                        <a:rPr lang="en-US" sz="2000" u="none" strike="noStrike">
                          <a:effectLst/>
                          <a:latin typeface="+mn-lt"/>
                        </a:rPr>
                        <a:t>friends have one</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10</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2.00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840369182"/>
                  </a:ext>
                </a:extLst>
              </a:tr>
              <a:tr h="430021">
                <a:tc>
                  <a:txBody>
                    <a:bodyPr/>
                    <a:lstStyle/>
                    <a:p>
                      <a:pPr algn="l" fontAlgn="b"/>
                      <a:r>
                        <a:rPr lang="en-US" sz="2000" u="none" strike="noStrike">
                          <a:effectLst/>
                          <a:latin typeface="+mn-lt"/>
                        </a:rPr>
                        <a:t>stylish</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0.20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3</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0.60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5</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r" fontAlgn="b"/>
                      <a:r>
                        <a:rPr lang="en-US" sz="2000" u="none" strike="noStrike">
                          <a:effectLst/>
                          <a:latin typeface="+mn-lt"/>
                        </a:rPr>
                        <a:t>7</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1.40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666821639"/>
                  </a:ext>
                </a:extLst>
              </a:tr>
              <a:tr h="430021">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991141877"/>
                  </a:ext>
                </a:extLst>
              </a:tr>
              <a:tr h="430021">
                <a:tc>
                  <a:txBody>
                    <a:bodyPr/>
                    <a:lstStyle/>
                    <a:p>
                      <a:pPr algn="l" fontAlgn="b"/>
                      <a:r>
                        <a:rPr lang="en-US" sz="2000" u="none" strike="noStrike">
                          <a:effectLst/>
                          <a:latin typeface="+mn-lt"/>
                        </a:rPr>
                        <a:t>etc.</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   </a:t>
                      </a:r>
                      <a:endParaRPr lang="en-US" sz="20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750936756"/>
                  </a:ext>
                </a:extLst>
              </a:tr>
              <a:tr h="430021">
                <a:tc>
                  <a:txBody>
                    <a:bodyPr/>
                    <a:lstStyle/>
                    <a:p>
                      <a:pPr algn="l" fontAlgn="b"/>
                      <a:r>
                        <a:rPr lang="en-US" sz="2000" u="none" strike="noStrike">
                          <a:effectLst/>
                          <a:latin typeface="+mn-lt"/>
                        </a:rPr>
                        <a:t>Total</a:t>
                      </a:r>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1.00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4.00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a:effectLst/>
                          <a:latin typeface="+mn-lt"/>
                        </a:rPr>
                        <a:t>   5.00 </a:t>
                      </a:r>
                      <a:endParaRPr lang="en-US" sz="2000" b="0" i="0" u="none" strike="noStrike">
                        <a:solidFill>
                          <a:srgbClr val="000000"/>
                        </a:solidFill>
                        <a:effectLst/>
                        <a:latin typeface="+mn-lt"/>
                      </a:endParaRPr>
                    </a:p>
                  </a:txBody>
                  <a:tcPr marL="9525" marR="9525" marT="9525" marB="0" anchor="b"/>
                </a:tc>
                <a:tc>
                  <a:txBody>
                    <a:bodyPr/>
                    <a:lstStyle/>
                    <a:p>
                      <a:pPr algn="l" fontAlgn="b"/>
                      <a:endParaRPr lang="en-US" sz="2000" b="0" i="0" u="none" strike="noStrike">
                        <a:solidFill>
                          <a:srgbClr val="000000"/>
                        </a:solidFill>
                        <a:effectLst/>
                        <a:latin typeface="+mn-lt"/>
                      </a:endParaRPr>
                    </a:p>
                  </a:txBody>
                  <a:tcPr marL="9525" marR="9525" marT="9525" marB="0" anchor="b"/>
                </a:tc>
                <a:tc>
                  <a:txBody>
                    <a:bodyPr/>
                    <a:lstStyle/>
                    <a:p>
                      <a:pPr algn="l" fontAlgn="b"/>
                      <a:r>
                        <a:rPr lang="en-US" sz="2000" u="none" strike="noStrike" dirty="0">
                          <a:solidFill>
                            <a:srgbClr val="FF0000"/>
                          </a:solidFill>
                          <a:effectLst/>
                          <a:latin typeface="+mn-lt"/>
                        </a:rPr>
                        <a:t>   6.80 </a:t>
                      </a:r>
                      <a:endParaRPr lang="en-US" sz="2000" b="0" i="0" u="none" strike="noStrike" dirty="0">
                        <a:solidFill>
                          <a:srgbClr val="FF0000"/>
                        </a:solidFill>
                        <a:effectLst/>
                        <a:latin typeface="+mn-lt"/>
                      </a:endParaRPr>
                    </a:p>
                  </a:txBody>
                  <a:tcPr marL="9525" marR="9525" marT="9525" marB="0" anchor="b"/>
                </a:tc>
                <a:extLst>
                  <a:ext uri="{0D108BD9-81ED-4DB2-BD59-A6C34878D82A}">
                    <a16:rowId xmlns:a16="http://schemas.microsoft.com/office/drawing/2014/main" val="1106101051"/>
                  </a:ext>
                </a:extLst>
              </a:tr>
            </a:tbl>
          </a:graphicData>
        </a:graphic>
      </p:graphicFrame>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2640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one does this</a:t>
            </a:r>
            <a:endParaRPr lang="en-US" dirty="0"/>
          </a:p>
        </p:txBody>
      </p:sp>
      <p:sp>
        <p:nvSpPr>
          <p:cNvPr id="3" name="Content Placeholder 2"/>
          <p:cNvSpPr>
            <a:spLocks noGrp="1"/>
          </p:cNvSpPr>
          <p:nvPr>
            <p:ph idx="1"/>
          </p:nvPr>
        </p:nvSpPr>
        <p:spPr/>
        <p:txBody>
          <a:bodyPr>
            <a:normAutofit lnSpcReduction="10000"/>
          </a:bodyPr>
          <a:lstStyle/>
          <a:p>
            <a:r>
              <a:rPr lang="en-US" dirty="0" smtClean="0"/>
              <a:t>The point of this is just to explain that rather than changing people’s understanding of whether the car has a higher or lower MPG, which is a fixed attribute, people argue about how much to care about (e.g., weigh) that particular attribute.</a:t>
            </a:r>
          </a:p>
          <a:p>
            <a:endParaRPr lang="en-US" dirty="0"/>
          </a:p>
          <a:p>
            <a:r>
              <a:rPr lang="en-US" dirty="0" smtClean="0"/>
              <a:t>Because complex decisions have many attributes (dimensions), there is a lot of room for action here.</a:t>
            </a:r>
          </a:p>
          <a:p>
            <a:endParaRPr lang="en-US" dirty="0"/>
          </a:p>
          <a:p>
            <a:r>
              <a:rPr lang="en-US" dirty="0" smtClean="0"/>
              <a:t>Note that there are no correct answers; in weighing diverse attributes, it really is a matter of taste. </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51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04950"/>
          </a:xfrm>
        </p:spPr>
        <p:txBody>
          <a:bodyPr>
            <a:normAutofit fontScale="90000"/>
          </a:bodyPr>
          <a:lstStyle/>
          <a:p>
            <a:r>
              <a:rPr lang="en-US" dirty="0" smtClean="0"/>
              <a:t>If I give you a picture with an object in the middle, what associations come to mind? This is an opinion-object. Note: some associations lead to support, some to opposition to the object.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extLst/>
          </p:nvPr>
        </p:nvGraphicFramePr>
        <p:xfrm>
          <a:off x="838200" y="1870075"/>
          <a:ext cx="10515600" cy="40068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8467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overcrowding issue will be solved!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are working on a plan to find another room and to expand the enrollment limit for this class.</a:t>
            </a:r>
          </a:p>
          <a:p>
            <a:endParaRPr lang="en-US" dirty="0"/>
          </a:p>
          <a:p>
            <a:r>
              <a:rPr lang="en-US" dirty="0" smtClean="0"/>
              <a:t>We expect to have it solved … tomorrow! We should also have a new, bigger, room next week. Watch your emails.</a:t>
            </a:r>
          </a:p>
          <a:p>
            <a:endParaRPr lang="en-US" dirty="0"/>
          </a:p>
          <a:p>
            <a:r>
              <a:rPr lang="en-US" dirty="0" smtClean="0"/>
              <a:t>Open enrollment is closed, so any new enrollments will be by permission and handled by Millie Tan of the Pol </a:t>
            </a:r>
            <a:r>
              <a:rPr lang="en-US" dirty="0" err="1" smtClean="0"/>
              <a:t>Sci</a:t>
            </a:r>
            <a:r>
              <a:rPr lang="en-US" dirty="0" smtClean="0"/>
              <a:t> </a:t>
            </a:r>
            <a:r>
              <a:rPr lang="en-US" dirty="0" err="1" smtClean="0"/>
              <a:t>Dept</a:t>
            </a:r>
            <a:r>
              <a:rPr lang="en-US" dirty="0" smtClean="0"/>
              <a:t> office; she’ll always need your name, PID, and if you also need to drop another class. She’ll get you enrolled quickly and it should all be fixed by next week. </a:t>
            </a:r>
            <a:r>
              <a:rPr lang="en-US" dirty="0"/>
              <a:t>Her email: </a:t>
            </a:r>
            <a:r>
              <a:rPr lang="en-US" dirty="0" smtClean="0"/>
              <a:t>mtan56@email.unc.edu.</a:t>
            </a:r>
          </a:p>
          <a:p>
            <a:endParaRPr lang="en-US" dirty="0"/>
          </a:p>
          <a:p>
            <a:r>
              <a:rPr lang="en-US" dirty="0" smtClean="0"/>
              <a:t>Please do not encourage other people to sign up. Enough is enough! But we can go to 45, including any TAM students.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02443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73105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8" name="Content Placeholder 7"/>
          <p:cNvGraphicFramePr>
            <a:graphicFrameLocks noGrp="1"/>
          </p:cNvGraphicFramePr>
          <p:nvPr>
            <p:ph idx="1"/>
          </p:nvPr>
        </p:nvGraphicFramePr>
        <p:xfrm>
          <a:off x="838200" y="1392238"/>
          <a:ext cx="10515600" cy="4484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42978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interesting elements about these associations</a:t>
            </a:r>
            <a:endParaRPr lang="en-US" dirty="0"/>
          </a:p>
        </p:txBody>
      </p:sp>
      <p:sp>
        <p:nvSpPr>
          <p:cNvPr id="3" name="Content Placeholder 2"/>
          <p:cNvSpPr>
            <a:spLocks noGrp="1"/>
          </p:cNvSpPr>
          <p:nvPr>
            <p:ph idx="1"/>
          </p:nvPr>
        </p:nvSpPr>
        <p:spPr>
          <a:xfrm>
            <a:off x="838200" y="1690688"/>
            <a:ext cx="10515600" cy="4186237"/>
          </a:xfrm>
        </p:spPr>
        <p:txBody>
          <a:bodyPr>
            <a:normAutofit/>
          </a:bodyPr>
          <a:lstStyle/>
          <a:p>
            <a:r>
              <a:rPr lang="en-US" dirty="0" smtClean="0"/>
              <a:t>A given object may stimulate any number of associations in your mind</a:t>
            </a:r>
          </a:p>
          <a:p>
            <a:r>
              <a:rPr lang="en-US" dirty="0" smtClean="0"/>
              <a:t>These associations may be completely different from each other: incommensurate trade-offs</a:t>
            </a:r>
          </a:p>
          <a:p>
            <a:r>
              <a:rPr lang="en-US" dirty="0" smtClean="0"/>
              <a:t>That is, you might think: good on the issue of trade, but bad on the issue of integrity or personal morals</a:t>
            </a:r>
          </a:p>
          <a:p>
            <a:r>
              <a:rPr lang="en-US" dirty="0" smtClean="0"/>
              <a:t>Trade-offs with incommensurate or non-comparable items.</a:t>
            </a:r>
          </a:p>
          <a:p>
            <a:r>
              <a:rPr lang="en-US" dirty="0" smtClean="0"/>
              <a:t>Buying a car: you like the performance, but it’s the wrong color</a:t>
            </a:r>
          </a:p>
          <a:p>
            <a:r>
              <a:rPr lang="en-US" dirty="0" smtClean="0"/>
              <a:t>No right or wrong way to do that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24607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this really changes a lot over time</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Does your opinion change if your focus changes?</a:t>
            </a:r>
          </a:p>
          <a:p>
            <a:r>
              <a:rPr lang="en-US" dirty="0" smtClean="0"/>
              <a:t>Let’s say you are totally stable:</a:t>
            </a:r>
          </a:p>
          <a:p>
            <a:pPr lvl="1"/>
            <a:r>
              <a:rPr lang="en-US" dirty="0" smtClean="0"/>
              <a:t>You don’t like liars</a:t>
            </a:r>
          </a:p>
          <a:p>
            <a:pPr lvl="1"/>
            <a:r>
              <a:rPr lang="en-US" dirty="0" smtClean="0"/>
              <a:t>You support restricting immigration</a:t>
            </a:r>
          </a:p>
          <a:p>
            <a:pPr lvl="1"/>
            <a:r>
              <a:rPr lang="en-US" dirty="0" smtClean="0"/>
              <a:t>You also have other policy preferences and associate a candidate with a wide mix of attributes.</a:t>
            </a:r>
          </a:p>
          <a:p>
            <a:pPr lvl="1"/>
            <a:endParaRPr lang="en-US" dirty="0"/>
          </a:p>
          <a:p>
            <a:pPr lvl="1"/>
            <a:r>
              <a:rPr lang="en-US" dirty="0" smtClean="0"/>
              <a:t>At Time1 you support a given candidate</a:t>
            </a:r>
          </a:p>
          <a:p>
            <a:pPr lvl="1"/>
            <a:r>
              <a:rPr lang="en-US" dirty="0" smtClean="0"/>
              <a:t>At Time2, after relative attention shifts to a different set of attributes, you no longer support that candidate</a:t>
            </a:r>
          </a:p>
          <a:p>
            <a:r>
              <a:rPr lang="en-US" dirty="0" smtClean="0"/>
              <a:t>Did you change your mind? (You did change your behavior.)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4859156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like dissent, but not dissenters</a:t>
            </a:r>
            <a:endParaRPr lang="en-US" dirty="0"/>
          </a:p>
        </p:txBody>
      </p:sp>
      <p:sp>
        <p:nvSpPr>
          <p:cNvPr id="3" name="Content Placeholder 2"/>
          <p:cNvSpPr>
            <a:spLocks noGrp="1"/>
          </p:cNvSpPr>
          <p:nvPr>
            <p:ph idx="1"/>
          </p:nvPr>
        </p:nvSpPr>
        <p:spPr>
          <a:xfrm>
            <a:off x="838200" y="1392072"/>
            <a:ext cx="10515600" cy="4484853"/>
          </a:xfrm>
        </p:spPr>
        <p:txBody>
          <a:bodyPr>
            <a:normAutofit fontScale="92500"/>
          </a:bodyPr>
          <a:lstStyle/>
          <a:p>
            <a:r>
              <a:rPr lang="en-US" dirty="0" smtClean="0"/>
              <a:t>Everyone agrees (generally) with various freedom of speech statements.</a:t>
            </a:r>
          </a:p>
          <a:p>
            <a:endParaRPr lang="en-US" dirty="0"/>
          </a:p>
          <a:p>
            <a:r>
              <a:rPr lang="en-US" dirty="0" smtClean="0"/>
              <a:t>But when “communists”, “flag burners”, “white nationalists”, “neo-Nazis” or other “radicals” are the object, opinion might differ.</a:t>
            </a:r>
          </a:p>
          <a:p>
            <a:endParaRPr lang="en-US" dirty="0"/>
          </a:p>
          <a:p>
            <a:r>
              <a:rPr lang="en-US" dirty="0" smtClean="0"/>
              <a:t>Think back to the opinion-object idea. What’s at the center of the circle, and what psychological / cognitive connections do you have with it?</a:t>
            </a:r>
          </a:p>
          <a:p>
            <a:pPr lvl="1"/>
            <a:r>
              <a:rPr lang="en-US" dirty="0" smtClean="0"/>
              <a:t>Dissent &gt; American tradition &gt; Freedom of speech &gt; basic US values (maybe?)</a:t>
            </a:r>
          </a:p>
          <a:p>
            <a:pPr lvl="1"/>
            <a:r>
              <a:rPr lang="en-US" dirty="0" smtClean="0"/>
              <a:t>Dissenters &gt; people you disagree with &gt; rabble-rousers &gt; trouble-makers &gt; violence &gt; crime&gt; danger (maybe?)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79031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want to fight against poverty, but simultaneously not like the poor?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9" name="Content Placeholder 8"/>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Content Placeholder 10"/>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819393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 about frames and decisions</a:t>
            </a:r>
            <a:endParaRPr lang="en-US" dirty="0"/>
          </a:p>
        </p:txBody>
      </p:sp>
      <p:sp>
        <p:nvSpPr>
          <p:cNvPr id="3" name="Content Placeholder 2"/>
          <p:cNvSpPr>
            <a:spLocks noGrp="1"/>
          </p:cNvSpPr>
          <p:nvPr>
            <p:ph idx="1"/>
          </p:nvPr>
        </p:nvSpPr>
        <p:spPr/>
        <p:txBody>
          <a:bodyPr/>
          <a:lstStyle/>
          <a:p>
            <a:r>
              <a:rPr lang="en-US" dirty="0" smtClean="0"/>
              <a:t>By manipulating the salience of different attributes, opinions can change.</a:t>
            </a:r>
          </a:p>
          <a:p>
            <a:endParaRPr lang="en-US" dirty="0"/>
          </a:p>
          <a:p>
            <a:r>
              <a:rPr lang="en-US" dirty="0" smtClean="0"/>
              <a:t>But note you did not really change your opinion on that attribute, rather you simply changed how important you think that attribute is compared to other attributes.</a:t>
            </a:r>
          </a:p>
          <a:p>
            <a:endParaRPr lang="en-US" dirty="0"/>
          </a:p>
          <a:p>
            <a:r>
              <a:rPr lang="en-US" dirty="0" smtClean="0"/>
              <a:t>But your behavior or overall preference may well change…</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27881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The Overton Window</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0563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Overton’s basic idea (or pitch to philanthropists about why to support think tanks)</a:t>
            </a:r>
            <a:endParaRPr lang="en-US" dirty="0"/>
          </a:p>
        </p:txBody>
      </p:sp>
      <p:sp>
        <p:nvSpPr>
          <p:cNvPr id="3" name="Content Placeholder 2"/>
          <p:cNvSpPr>
            <a:spLocks noGrp="1"/>
          </p:cNvSpPr>
          <p:nvPr>
            <p:ph idx="1"/>
          </p:nvPr>
        </p:nvSpPr>
        <p:spPr>
          <a:xfrm>
            <a:off x="838200" y="1778696"/>
            <a:ext cx="10515600" cy="4098229"/>
          </a:xfrm>
        </p:spPr>
        <p:txBody>
          <a:bodyPr>
            <a:normAutofit/>
          </a:bodyPr>
          <a:lstStyle/>
          <a:p>
            <a:r>
              <a:rPr lang="en-US" dirty="0" smtClean="0"/>
              <a:t>What was considered unthinkable some time ago may now be policy.</a:t>
            </a:r>
          </a:p>
          <a:p>
            <a:pPr lvl="1"/>
            <a:r>
              <a:rPr lang="en-US" dirty="0" smtClean="0"/>
              <a:t>Marriage equality, smoking bans, etc.</a:t>
            </a:r>
          </a:p>
          <a:p>
            <a:pPr lvl="1"/>
            <a:r>
              <a:rPr lang="en-US" dirty="0" smtClean="0"/>
              <a:t>But also earlier policy shifts: no borders in Europe, a single EU currency, free trade between the US and Mexico. All those were equally radical.</a:t>
            </a:r>
          </a:p>
          <a:p>
            <a:r>
              <a:rPr lang="en-US" dirty="0" smtClean="0"/>
              <a:t>So, promoting an idea, giving it credibility, can have dramatic, but only long-term benefits</a:t>
            </a:r>
          </a:p>
          <a:p>
            <a:endParaRPr lang="en-US" dirty="0"/>
          </a:p>
          <a:p>
            <a:r>
              <a:rPr lang="en-US" dirty="0" smtClean="0"/>
              <a:t>To get the big pay-offs in terms of public policy change, you need to take ideas that seem crazy today and make them mainstream.</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38822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941291" cy="5721639"/>
          </a:xfrm>
        </p:spPr>
        <p:txBody>
          <a:bodyPr/>
          <a:lstStyle/>
          <a:p>
            <a:r>
              <a:rPr lang="en-US" dirty="0" smtClean="0"/>
              <a:t>Overton was a libertarian, and they are all about framing things in terms of “personal freedom” as opposed to “government control.”</a:t>
            </a:r>
            <a:br>
              <a:rPr lang="en-US" dirty="0" smtClean="0"/>
            </a:br>
            <a:r>
              <a:rPr lang="en-US" dirty="0" smtClean="0"/>
              <a:t>(But the idea is general.)</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588624" y="138112"/>
            <a:ext cx="3765176" cy="6400800"/>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29</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3837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term paper projects…</a:t>
            </a:r>
            <a:endParaRPr lang="en-US" dirty="0"/>
          </a:p>
        </p:txBody>
      </p:sp>
      <p:sp>
        <p:nvSpPr>
          <p:cNvPr id="3" name="Content Placeholder 2"/>
          <p:cNvSpPr>
            <a:spLocks noGrp="1"/>
          </p:cNvSpPr>
          <p:nvPr>
            <p:ph idx="1"/>
          </p:nvPr>
        </p:nvSpPr>
        <p:spPr>
          <a:xfrm>
            <a:off x="838200" y="1392072"/>
            <a:ext cx="10515600" cy="4484853"/>
          </a:xfrm>
        </p:spPr>
        <p:txBody>
          <a:bodyPr>
            <a:normAutofit fontScale="62500" lnSpcReduction="20000"/>
          </a:bodyPr>
          <a:lstStyle/>
          <a:p>
            <a:r>
              <a:rPr lang="en-US" dirty="0" smtClean="0"/>
              <a:t>Let’s </a:t>
            </a:r>
            <a:r>
              <a:rPr lang="en-US" dirty="0"/>
              <a:t>start talking, in office hours or among yourselves, about your topics.</a:t>
            </a:r>
          </a:p>
          <a:p>
            <a:r>
              <a:rPr lang="en-US" dirty="0"/>
              <a:t>Recall the idea of historical cases (e.g., Equal Rights Amendment, Women’s Suffrage…) as well as more recent controversies. </a:t>
            </a:r>
            <a:r>
              <a:rPr lang="en-US" dirty="0" smtClean="0"/>
              <a:t>But it can be current: campus sexual assault; Confederate memorials, all those current things are fair game as well.</a:t>
            </a:r>
          </a:p>
          <a:p>
            <a:r>
              <a:rPr lang="en-US" dirty="0" smtClean="0"/>
              <a:t>Foreign examples are fine as well; does not have to be from the US.</a:t>
            </a:r>
            <a:endParaRPr lang="en-US" dirty="0"/>
          </a:p>
          <a:p>
            <a:r>
              <a:rPr lang="en-US" dirty="0" err="1" smtClean="0"/>
              <a:t>Nexis-Uni</a:t>
            </a:r>
            <a:r>
              <a:rPr lang="en-US" dirty="0" smtClean="0"/>
              <a:t> </a:t>
            </a:r>
            <a:r>
              <a:rPr lang="en-US" dirty="0"/>
              <a:t>from the library web site, or New York Times historical, or other historical newspaper web sites available through the UNC library may be key resources.</a:t>
            </a:r>
          </a:p>
          <a:p>
            <a:r>
              <a:rPr lang="en-US" dirty="0"/>
              <a:t>Step 1. Find stories on your </a:t>
            </a:r>
            <a:r>
              <a:rPr lang="en-US" dirty="0" smtClean="0"/>
              <a:t>topic</a:t>
            </a:r>
            <a:r>
              <a:rPr lang="en-US" dirty="0"/>
              <a:t> </a:t>
            </a:r>
            <a:r>
              <a:rPr lang="en-US" dirty="0" smtClean="0"/>
              <a:t>using keywords for the topic.</a:t>
            </a:r>
          </a:p>
          <a:p>
            <a:r>
              <a:rPr lang="en-US" dirty="0" smtClean="0"/>
              <a:t>Step 2. Read a bunch of stories and pay attention to the arguments and actors.</a:t>
            </a:r>
          </a:p>
          <a:p>
            <a:r>
              <a:rPr lang="en-US" dirty="0" smtClean="0"/>
              <a:t>Step 3. Develop keywords associated with the pro- and the anti-movement actors.</a:t>
            </a:r>
          </a:p>
          <a:p>
            <a:r>
              <a:rPr lang="en-US" dirty="0" smtClean="0"/>
              <a:t>Step 4. Create a chronology using counts of such keywords.</a:t>
            </a:r>
          </a:p>
          <a:p>
            <a:r>
              <a:rPr lang="en-US" dirty="0" smtClean="0"/>
              <a:t>Step 5. I can help you with the quantitative parts.</a:t>
            </a:r>
          </a:p>
          <a:p>
            <a:r>
              <a:rPr lang="en-US" dirty="0" smtClean="0"/>
              <a:t>Step 6. You can also read through histories as well as these newspaper stories to develop your own chronology and history of the issue, and its </a:t>
            </a:r>
            <a:r>
              <a:rPr lang="en-US" dirty="0" smtClean="0"/>
              <a:t>opponents and proponents.</a:t>
            </a:r>
          </a:p>
          <a:p>
            <a:r>
              <a:rPr lang="en-US" dirty="0" smtClean="0"/>
              <a:t>See the template as well as the instructions on the class web site.</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 cribbed from a quick internet search (apologies to the authors).</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5800" y="1572346"/>
            <a:ext cx="7315200" cy="4649492"/>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30</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31694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365125"/>
            <a:ext cx="10058400" cy="5615732"/>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31</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0811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 why do we care?</a:t>
            </a:r>
            <a:endParaRPr lang="en-US" dirty="0"/>
          </a:p>
        </p:txBody>
      </p:sp>
      <p:sp>
        <p:nvSpPr>
          <p:cNvPr id="3" name="Content Placeholder 2"/>
          <p:cNvSpPr>
            <a:spLocks noGrp="1"/>
          </p:cNvSpPr>
          <p:nvPr>
            <p:ph idx="1"/>
          </p:nvPr>
        </p:nvSpPr>
        <p:spPr>
          <a:xfrm>
            <a:off x="838200" y="1690688"/>
            <a:ext cx="10515600" cy="4186237"/>
          </a:xfrm>
        </p:spPr>
        <p:txBody>
          <a:bodyPr>
            <a:normAutofit/>
          </a:bodyPr>
          <a:lstStyle/>
          <a:p>
            <a:r>
              <a:rPr lang="en-US" dirty="0" smtClean="0"/>
              <a:t>Framing is about changing people’s understandings of a policy.</a:t>
            </a:r>
          </a:p>
          <a:p>
            <a:endParaRPr lang="en-US" dirty="0"/>
          </a:p>
          <a:p>
            <a:r>
              <a:rPr lang="en-US" dirty="0" smtClean="0"/>
              <a:t>It can involve radical change, not just marginal, incremental changes.</a:t>
            </a:r>
          </a:p>
          <a:p>
            <a:endParaRPr lang="en-US" dirty="0"/>
          </a:p>
          <a:p>
            <a:r>
              <a:rPr lang="en-US" dirty="0" smtClean="0"/>
              <a:t>Overton did not explain how to do it. But the concept is useful because it reminds us that the consequences can be huge.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0530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Chong and </a:t>
            </a:r>
            <a:r>
              <a:rPr lang="en-US" dirty="0" err="1"/>
              <a:t>Druckman</a:t>
            </a:r>
            <a:r>
              <a:rPr lang="en-US" dirty="0"/>
              <a:t>: the </a:t>
            </a:r>
            <a:r>
              <a:rPr lang="en-US" dirty="0" smtClean="0"/>
              <a:t>vocabulary (p. 104)</a:t>
            </a:r>
            <a:endParaRPr lang="en-US" dirty="0"/>
          </a:p>
        </p:txBody>
      </p:sp>
      <p:sp>
        <p:nvSpPr>
          <p:cNvPr id="3" name="Content Placeholder 2"/>
          <p:cNvSpPr>
            <a:spLocks noGrp="1"/>
          </p:cNvSpPr>
          <p:nvPr>
            <p:ph idx="1"/>
          </p:nvPr>
        </p:nvSpPr>
        <p:spPr/>
        <p:txBody>
          <a:bodyPr/>
          <a:lstStyle/>
          <a:p>
            <a:r>
              <a:rPr lang="en-US" dirty="0"/>
              <a:t>The major premise of framing theory is that an issue can be viewed from a </a:t>
            </a:r>
            <a:r>
              <a:rPr lang="en-US" dirty="0" smtClean="0"/>
              <a:t>variety of </a:t>
            </a:r>
            <a:r>
              <a:rPr lang="en-US" dirty="0"/>
              <a:t>perspectives and be construed as having implications for multiple values </a:t>
            </a:r>
            <a:r>
              <a:rPr lang="en-US" dirty="0" smtClean="0"/>
              <a:t>or considerations.</a:t>
            </a:r>
          </a:p>
          <a:p>
            <a:r>
              <a:rPr lang="en-US" dirty="0"/>
              <a:t>Framing refers to the process by which people develop a </a:t>
            </a:r>
            <a:r>
              <a:rPr lang="en-US" dirty="0" smtClean="0"/>
              <a:t>particular conceptualization </a:t>
            </a:r>
            <a:r>
              <a:rPr lang="en-US" dirty="0"/>
              <a:t>of an issue or reorient their thinking about an issue</a:t>
            </a:r>
            <a:r>
              <a:rPr lang="en-US" dirty="0" smtClean="0"/>
              <a:t>.</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2182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3565"/>
          </a:xfrm>
        </p:spPr>
        <p:txBody>
          <a:bodyPr/>
          <a:lstStyle/>
          <a:p>
            <a:r>
              <a:rPr lang="en-US" dirty="0" smtClean="0"/>
              <a:t>Two really important concepts</a:t>
            </a:r>
            <a:endParaRPr lang="en-US" dirty="0"/>
          </a:p>
        </p:txBody>
      </p:sp>
      <p:sp>
        <p:nvSpPr>
          <p:cNvPr id="3" name="Content Placeholder 2"/>
          <p:cNvSpPr>
            <a:spLocks noGrp="1"/>
          </p:cNvSpPr>
          <p:nvPr>
            <p:ph idx="1"/>
          </p:nvPr>
        </p:nvSpPr>
        <p:spPr>
          <a:xfrm>
            <a:off x="838200" y="1208690"/>
            <a:ext cx="10515600" cy="4968273"/>
          </a:xfrm>
        </p:spPr>
        <p:txBody>
          <a:bodyPr>
            <a:normAutofit lnSpcReduction="10000"/>
          </a:bodyPr>
          <a:lstStyle/>
          <a:p>
            <a:r>
              <a:rPr lang="en-US" dirty="0" smtClean="0"/>
              <a:t>Mediation</a:t>
            </a:r>
          </a:p>
          <a:p>
            <a:pPr lvl="1"/>
            <a:r>
              <a:rPr lang="en-US" dirty="0" smtClean="0"/>
              <a:t>Things that generate framing effects</a:t>
            </a:r>
          </a:p>
          <a:p>
            <a:pPr lvl="1"/>
            <a:r>
              <a:rPr lang="en-US" dirty="0" smtClean="0"/>
              <a:t>The idea must be “available” – in your memory.</a:t>
            </a:r>
          </a:p>
          <a:p>
            <a:pPr lvl="1"/>
            <a:r>
              <a:rPr lang="en-US" dirty="0" smtClean="0"/>
              <a:t>The idea must be “accessible” – the more accessible, the more likely you are to use the idea. So…</a:t>
            </a:r>
          </a:p>
          <a:p>
            <a:pPr lvl="1"/>
            <a:r>
              <a:rPr lang="en-US" dirty="0" smtClean="0"/>
              <a:t>Priming: make the idea accessible to someone by mentioning it just before you pop the question you are really interested in.</a:t>
            </a:r>
          </a:p>
          <a:p>
            <a:r>
              <a:rPr lang="en-US" dirty="0" smtClean="0"/>
              <a:t>Moderation</a:t>
            </a:r>
          </a:p>
          <a:p>
            <a:pPr lvl="1"/>
            <a:r>
              <a:rPr lang="en-US" dirty="0" smtClean="0"/>
              <a:t>Things that moderate or limit framing effects</a:t>
            </a:r>
          </a:p>
          <a:p>
            <a:pPr lvl="1"/>
            <a:r>
              <a:rPr lang="en-US" dirty="0" smtClean="0"/>
              <a:t>Strong predispositions</a:t>
            </a:r>
          </a:p>
          <a:p>
            <a:pPr lvl="1"/>
            <a:r>
              <a:rPr lang="en-US" dirty="0" smtClean="0"/>
              <a:t>Lots of knowledge</a:t>
            </a:r>
          </a:p>
          <a:p>
            <a:pPr lvl="1"/>
            <a:r>
              <a:rPr lang="en-US" dirty="0" smtClean="0"/>
              <a:t>Credibility of the source, cultural resonance, competing frames from other sources…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39426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simple examples of “priming” and “framing”</a:t>
            </a:r>
            <a:endParaRPr lang="en-US" dirty="0"/>
          </a:p>
        </p:txBody>
      </p:sp>
      <p:sp>
        <p:nvSpPr>
          <p:cNvPr id="3" name="Content Placeholder 2"/>
          <p:cNvSpPr>
            <a:spLocks noGrp="1"/>
          </p:cNvSpPr>
          <p:nvPr>
            <p:ph idx="1"/>
          </p:nvPr>
        </p:nvSpPr>
        <p:spPr/>
        <p:txBody>
          <a:bodyPr/>
          <a:lstStyle/>
          <a:p>
            <a:r>
              <a:rPr lang="en-US" i="1" u="sng" dirty="0" smtClean="0"/>
              <a:t>Given the importance of free speech</a:t>
            </a:r>
            <a:r>
              <a:rPr lang="en-US" i="1" dirty="0" smtClean="0"/>
              <a:t>, </a:t>
            </a:r>
            <a:r>
              <a:rPr lang="en-US" dirty="0" smtClean="0"/>
              <a:t>do you believe the KKK should be allowed to hold a rally in </a:t>
            </a:r>
            <a:r>
              <a:rPr lang="en-US" dirty="0" smtClean="0"/>
              <a:t>[your town]?</a:t>
            </a:r>
            <a:endParaRPr lang="en-US" dirty="0" smtClean="0"/>
          </a:p>
          <a:p>
            <a:r>
              <a:rPr lang="en-US" i="1" u="sng" dirty="0" smtClean="0"/>
              <a:t>Given the risk of violence</a:t>
            </a:r>
            <a:r>
              <a:rPr lang="en-US" dirty="0" smtClean="0"/>
              <a:t>, </a:t>
            </a:r>
            <a:r>
              <a:rPr lang="en-US" dirty="0"/>
              <a:t>do you believe the KKK should be allowed to hold a rally in </a:t>
            </a:r>
            <a:r>
              <a:rPr lang="en-US" dirty="0"/>
              <a:t>[your town</a:t>
            </a:r>
            <a:r>
              <a:rPr lang="en-US" dirty="0" smtClean="0"/>
              <a:t>]?</a:t>
            </a:r>
            <a:endParaRPr lang="en-US" dirty="0" smtClean="0"/>
          </a:p>
          <a:p>
            <a:endParaRPr lang="en-US" dirty="0"/>
          </a:p>
          <a:p>
            <a:r>
              <a:rPr lang="en-US" dirty="0" smtClean="0"/>
              <a:t>Would you support spending more on </a:t>
            </a:r>
            <a:r>
              <a:rPr lang="en-US" i="1" u="sng" dirty="0" smtClean="0"/>
              <a:t>welfare</a:t>
            </a:r>
            <a:r>
              <a:rPr lang="en-US" dirty="0" smtClean="0"/>
              <a:t> programs?</a:t>
            </a:r>
          </a:p>
          <a:p>
            <a:r>
              <a:rPr lang="en-US" dirty="0" smtClean="0"/>
              <a:t>Would you support spending more on programs </a:t>
            </a:r>
            <a:r>
              <a:rPr lang="en-US" i="1" u="sng" dirty="0" smtClean="0"/>
              <a:t>that aid the poor</a:t>
            </a:r>
            <a:r>
              <a:rPr lang="en-US" dirty="0" smtClean="0"/>
              <a:t>?</a:t>
            </a:r>
          </a:p>
          <a:p>
            <a:endParaRPr lang="en-US" dirty="0"/>
          </a:p>
          <a:p>
            <a:r>
              <a:rPr lang="en-US" dirty="0" smtClean="0"/>
              <a:t>Framing effects: 85 to 45 percent support; 20 to 65 percent support…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4031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frames work (p. 110</a:t>
            </a:r>
            <a:r>
              <a:rPr lang="en-US" dirty="0" smtClean="0"/>
              <a:t>) (Mediation)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you have certain items in your short term memory?</a:t>
            </a:r>
          </a:p>
          <a:p>
            <a:endParaRPr lang="en-US" dirty="0"/>
          </a:p>
          <a:p>
            <a:r>
              <a:rPr lang="en-US" dirty="0" smtClean="0"/>
              <a:t>Availability: can you remember it?</a:t>
            </a:r>
          </a:p>
          <a:p>
            <a:r>
              <a:rPr lang="en-US" dirty="0" smtClean="0"/>
              <a:t>Accessibility: </a:t>
            </a:r>
            <a:r>
              <a:rPr lang="en-US" dirty="0" smtClean="0"/>
              <a:t>is it immediately available? Were you just thinking of it?</a:t>
            </a:r>
          </a:p>
          <a:p>
            <a:endParaRPr lang="en-US" dirty="0"/>
          </a:p>
          <a:p>
            <a:r>
              <a:rPr lang="en-US" dirty="0" smtClean="0"/>
              <a:t>Unconscious mechanisms</a:t>
            </a:r>
          </a:p>
          <a:p>
            <a:r>
              <a:rPr lang="en-US" dirty="0" smtClean="0"/>
              <a:t>Conscious thought: rational decision-making</a:t>
            </a:r>
          </a:p>
          <a:p>
            <a:endParaRPr lang="en-US" dirty="0"/>
          </a:p>
          <a:p>
            <a:r>
              <a:rPr lang="en-US" dirty="0" smtClean="0"/>
              <a:t>These </a:t>
            </a:r>
            <a:r>
              <a:rPr lang="en-US" dirty="0" smtClean="0"/>
              <a:t>accessibility </a:t>
            </a:r>
            <a:r>
              <a:rPr lang="en-US" dirty="0" smtClean="0"/>
              <a:t>things don’t matter for conscious thought, but they can play a role similar to implicit </a:t>
            </a:r>
            <a:r>
              <a:rPr lang="en-US" dirty="0" smtClean="0"/>
              <a:t>bias.</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7327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Moderating effects</a:t>
            </a:r>
            <a:endParaRPr lang="en-US" dirty="0"/>
          </a:p>
        </p:txBody>
      </p:sp>
      <p:sp>
        <p:nvSpPr>
          <p:cNvPr id="3" name="Content Placeholder 2"/>
          <p:cNvSpPr>
            <a:spLocks noGrp="1"/>
          </p:cNvSpPr>
          <p:nvPr>
            <p:ph idx="1"/>
          </p:nvPr>
        </p:nvSpPr>
        <p:spPr/>
        <p:txBody>
          <a:bodyPr/>
          <a:lstStyle/>
          <a:p>
            <a:r>
              <a:rPr lang="en-US" dirty="0" smtClean="0"/>
              <a:t>Strong prior beliefs: these make you resistant</a:t>
            </a:r>
          </a:p>
          <a:p>
            <a:r>
              <a:rPr lang="en-US" dirty="0" smtClean="0"/>
              <a:t>Knowing a lot about the topic…</a:t>
            </a:r>
          </a:p>
          <a:p>
            <a:r>
              <a:rPr lang="en-US" dirty="0" smtClean="0"/>
              <a:t>Caring a lot about the topic</a:t>
            </a:r>
            <a:r>
              <a:rPr lang="en-US" dirty="0" smtClean="0"/>
              <a:t>…</a:t>
            </a:r>
          </a:p>
          <a:p>
            <a:r>
              <a:rPr lang="en-US" dirty="0" smtClean="0"/>
              <a:t>Not trusting the opposing messenger…</a:t>
            </a:r>
          </a:p>
          <a:p>
            <a:r>
              <a:rPr lang="en-US" dirty="0" smtClean="0"/>
              <a:t>Being exposed to counter-arguments in the same time period…</a:t>
            </a:r>
            <a:endParaRPr lang="en-US"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16075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Confusing concepts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Equivalency frames</a:t>
            </a:r>
          </a:p>
          <a:p>
            <a:pPr lvl="1"/>
            <a:r>
              <a:rPr lang="en-US" dirty="0" smtClean="0"/>
              <a:t>20 % chance to gain a dollar, v. 80 % chance not to lose a dollar</a:t>
            </a:r>
          </a:p>
          <a:p>
            <a:pPr lvl="1"/>
            <a:r>
              <a:rPr lang="en-US" dirty="0" smtClean="0"/>
              <a:t>97 % fat free, v. 3 % fat</a:t>
            </a:r>
          </a:p>
          <a:p>
            <a:pPr lvl="1"/>
            <a:r>
              <a:rPr lang="en-US" dirty="0" smtClean="0"/>
              <a:t>95 % employment, v. 5 % unemployment</a:t>
            </a:r>
          </a:p>
          <a:p>
            <a:r>
              <a:rPr lang="en-US" dirty="0" smtClean="0"/>
              <a:t>Priming</a:t>
            </a:r>
          </a:p>
          <a:p>
            <a:pPr lvl="1"/>
            <a:r>
              <a:rPr lang="en-US" dirty="0" smtClean="0"/>
              <a:t>Make a certain idea accessible, then ask a question</a:t>
            </a:r>
          </a:p>
          <a:p>
            <a:pPr lvl="1"/>
            <a:r>
              <a:rPr lang="en-US" dirty="0" smtClean="0"/>
              <a:t>IAD test: show a picture of a black face, and it makes the respondent quicker to see a gun, for example. This is priming; manipulating accessibility. It’s a form of framing.</a:t>
            </a:r>
          </a:p>
          <a:p>
            <a:r>
              <a:rPr lang="en-US" dirty="0" smtClean="0"/>
              <a:t>Persuasion</a:t>
            </a:r>
          </a:p>
          <a:p>
            <a:pPr lvl="1"/>
            <a:r>
              <a:rPr lang="en-US" dirty="0" smtClean="0"/>
              <a:t>Change the weights on the attributes, v. change the evaluation of them.</a:t>
            </a:r>
          </a:p>
          <a:p>
            <a:pPr lvl="1"/>
            <a:r>
              <a:rPr lang="en-US" dirty="0" smtClean="0"/>
              <a:t>Really, does it matter? The decision changes either way. But the literature on framing and persuasion have emphasized different mechanisms.</a:t>
            </a:r>
          </a:p>
          <a:p>
            <a:pPr lvl="1"/>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8652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2747</Words>
  <Application>Microsoft Office PowerPoint</Application>
  <PresentationFormat>Widescreen</PresentationFormat>
  <Paragraphs>460</Paragraphs>
  <Slides>32</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Baumgartner, Framing, Spring 2023 </vt:lpstr>
      <vt:lpstr>The overcrowding issue will be solved!</vt:lpstr>
      <vt:lpstr>A word about term paper projects…</vt:lpstr>
      <vt:lpstr>Chong and Druckman: the vocabulary (p. 104)</vt:lpstr>
      <vt:lpstr>Two really important concepts</vt:lpstr>
      <vt:lpstr>Two simple examples of “priming” and “framing”</vt:lpstr>
      <vt:lpstr>How frames work (p. 110) (Mediation)</vt:lpstr>
      <vt:lpstr>Moderating effects</vt:lpstr>
      <vt:lpstr>Confusing concepts</vt:lpstr>
      <vt:lpstr>Summary</vt:lpstr>
      <vt:lpstr>The philosophical problem for the study of public opinion</vt:lpstr>
      <vt:lpstr>Many unanswered questions in the study of framing</vt:lpstr>
      <vt:lpstr>The Math</vt:lpstr>
      <vt:lpstr>Change your mind or change your focus?</vt:lpstr>
      <vt:lpstr>This person buys Car # 1</vt:lpstr>
      <vt:lpstr>This person buys Car # 3. Same values, just different weights for the attributes…</vt:lpstr>
      <vt:lpstr>This person has not taste at all, weighs all the attributes equally; they buy Car #3.</vt:lpstr>
      <vt:lpstr>No one does this</vt:lpstr>
      <vt:lpstr>If I give you a picture with an object in the middle, what associations come to mind? This is an opinion-object. Note: some associations lead to support, some to opposition to the object.</vt:lpstr>
      <vt:lpstr>PowerPoint Presentation</vt:lpstr>
      <vt:lpstr>PowerPoint Presentation</vt:lpstr>
      <vt:lpstr>Some interesting elements about these associations</vt:lpstr>
      <vt:lpstr>So, this really changes a lot over time</vt:lpstr>
      <vt:lpstr>We like dissent, but not dissenters</vt:lpstr>
      <vt:lpstr>Do we want to fight against poverty, but simultaneously not like the poor?</vt:lpstr>
      <vt:lpstr>The point about frames and decisions</vt:lpstr>
      <vt:lpstr>PowerPoint Presentation</vt:lpstr>
      <vt:lpstr>Overton’s basic idea (or pitch to philanthropists about why to support think tanks)</vt:lpstr>
      <vt:lpstr>Overton was a libertarian, and they are all about framing things in terms of “personal freedom” as opposed to “government control.” (But the idea is general.)</vt:lpstr>
      <vt:lpstr>Some examples cribbed from a quick internet search (apologies to the authors).</vt:lpstr>
      <vt:lpstr>PowerPoint Presentation</vt:lpstr>
      <vt:lpstr>What’s the point, why do we care?</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23</cp:revision>
  <dcterms:created xsi:type="dcterms:W3CDTF">2018-11-12T18:55:41Z</dcterms:created>
  <dcterms:modified xsi:type="dcterms:W3CDTF">2023-01-10T21:45:51Z</dcterms:modified>
</cp:coreProperties>
</file>