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2" r:id="rId2"/>
    <p:sldId id="290" r:id="rId3"/>
    <p:sldId id="363" r:id="rId4"/>
    <p:sldId id="265" r:id="rId5"/>
    <p:sldId id="358" r:id="rId6"/>
    <p:sldId id="284" r:id="rId7"/>
    <p:sldId id="364" r:id="rId8"/>
    <p:sldId id="3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BBF5A-AACD-44B5-B96D-1C0BE652AC45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0FB4E-6D9E-4EF3-8810-A9E988530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0FB4E-6D9E-4EF3-8810-A9E9885302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7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0FB4E-6D9E-4EF3-8810-A9E9885302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0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0FB4E-6D9E-4EF3-8810-A9E9885302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2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DB34-D00D-4C33-9E08-287C449949E0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0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5523-4224-4DA1-AB8E-9E1434B59C50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8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E8D2-F33E-4065-BFA8-225CDEA64781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6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F895E-317F-4C6D-AE42-44E6C8E9601D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5129-2205-45B8-93FF-E387023F6DA2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5B33-6C10-4C6D-96C4-421E5BF87F32}" type="datetime1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4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947E-F708-4396-B1F6-C190A33E3F2F}" type="datetime1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1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0723-C2B0-4C28-90EC-0ECC696F9D09}" type="datetime1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BE63-13B6-4A8C-A9DD-467707CFE230}" type="datetime1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3BA4-2FC2-4979-8E2F-D2C9C75601FE}" type="datetime1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7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6647-5774-42F2-A77F-AD0B05C8C9F5}" type="datetime1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0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D229B-32CF-4143-8E57-661EF78227C1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A1549-8336-4B93-8AF3-0BDC1604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0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" y="292389"/>
            <a:ext cx="10256520" cy="592944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Title of Talk Here</a:t>
            </a:r>
            <a:br>
              <a:rPr lang="en-US" dirty="0"/>
            </a:br>
            <a:br>
              <a:rPr lang="en-US" dirty="0"/>
            </a:br>
            <a:r>
              <a:rPr lang="en-US" sz="3100" dirty="0"/>
              <a:t>Name 1, Name 2, Name 3, etc.</a:t>
            </a:r>
            <a:br>
              <a:rPr lang="en-US" sz="3100" dirty="0"/>
            </a:br>
            <a:r>
              <a:rPr lang="en-US" sz="3100" dirty="0"/>
              <a:t>UNC-Chapel Hill, Political Science 490</a:t>
            </a:r>
            <a:br>
              <a:rPr lang="en-US" sz="3100" dirty="0"/>
            </a:br>
            <a:r>
              <a:rPr lang="en-US" sz="3100" dirty="0"/>
              <a:t>Research Seminar in Racial Disparities in Criminal Justice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November 21, 2022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87" y="0"/>
            <a:ext cx="10515600" cy="1202152"/>
          </a:xfrm>
        </p:spPr>
        <p:txBody>
          <a:bodyPr>
            <a:normAutofit/>
          </a:bodyPr>
          <a:lstStyle/>
          <a:p>
            <a:r>
              <a:rPr lang="en-US" dirty="0"/>
              <a:t>Background on the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3852"/>
            <a:ext cx="10515600" cy="5173111"/>
          </a:xfrm>
        </p:spPr>
        <p:txBody>
          <a:bodyPr>
            <a:normAutofit/>
          </a:bodyPr>
          <a:lstStyle/>
          <a:p>
            <a:r>
              <a:rPr lang="en-US" dirty="0"/>
              <a:t>Explain the topic</a:t>
            </a:r>
          </a:p>
          <a:p>
            <a:pPr lvl="1"/>
            <a:r>
              <a:rPr lang="en-US" dirty="0"/>
              <a:t>Point one</a:t>
            </a:r>
          </a:p>
          <a:p>
            <a:pPr lvl="1"/>
            <a:r>
              <a:rPr lang="en-US" dirty="0"/>
              <a:t>Point 2</a:t>
            </a:r>
          </a:p>
          <a:p>
            <a:r>
              <a:rPr lang="en-US" dirty="0"/>
              <a:t>Explain the data or the approach you are using</a:t>
            </a:r>
          </a:p>
          <a:p>
            <a:pPr lvl="1"/>
            <a:r>
              <a:rPr lang="en-US" dirty="0"/>
              <a:t>Point one</a:t>
            </a:r>
          </a:p>
          <a:p>
            <a:pPr lvl="1"/>
            <a:r>
              <a:rPr lang="en-US" dirty="0"/>
              <a:t>Point 2</a:t>
            </a:r>
          </a:p>
          <a:p>
            <a:r>
              <a:rPr lang="en-US" dirty="0"/>
              <a:t>Explain the theory or hypotheses you are testing</a:t>
            </a:r>
          </a:p>
          <a:p>
            <a:pPr lvl="1"/>
            <a:r>
              <a:rPr lang="en-US" dirty="0"/>
              <a:t>Point one</a:t>
            </a:r>
          </a:p>
          <a:p>
            <a:pPr lvl="1"/>
            <a:r>
              <a:rPr lang="en-US" dirty="0"/>
              <a:t>Point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96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87" y="0"/>
            <a:ext cx="10515600" cy="1202152"/>
          </a:xfrm>
        </p:spPr>
        <p:txBody>
          <a:bodyPr/>
          <a:lstStyle/>
          <a:p>
            <a:r>
              <a:rPr lang="en-US" dirty="0"/>
              <a:t>Plan for this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3852"/>
            <a:ext cx="10515600" cy="5173111"/>
          </a:xfrm>
        </p:spPr>
        <p:txBody>
          <a:bodyPr>
            <a:normAutofit/>
          </a:bodyPr>
          <a:lstStyle/>
          <a:p>
            <a:r>
              <a:rPr lang="en-US" dirty="0"/>
              <a:t>What parts of the larger project are going to be in this talk?</a:t>
            </a:r>
          </a:p>
          <a:p>
            <a:r>
              <a:rPr lang="en-US" dirty="0"/>
              <a:t>What else are you doing in the paper that is not here?</a:t>
            </a:r>
          </a:p>
          <a:p>
            <a:endParaRPr lang="en-US" dirty="0"/>
          </a:p>
          <a:p>
            <a:r>
              <a:rPr lang="en-US" dirty="0"/>
              <a:t>What is the outline / structure of what we are going to see?</a:t>
            </a:r>
          </a:p>
          <a:p>
            <a:endParaRPr lang="en-US" dirty="0"/>
          </a:p>
          <a:p>
            <a:pPr lvl="1"/>
            <a:r>
              <a:rPr lang="en-US" dirty="0"/>
              <a:t>Topic 1</a:t>
            </a:r>
          </a:p>
          <a:p>
            <a:pPr lvl="1"/>
            <a:r>
              <a:rPr lang="en-US" dirty="0"/>
              <a:t>Topic 2</a:t>
            </a:r>
          </a:p>
          <a:p>
            <a:pPr lvl="1"/>
            <a:r>
              <a:rPr lang="en-US" dirty="0"/>
              <a:t>Etc.</a:t>
            </a:r>
          </a:p>
          <a:p>
            <a:pPr lvl="1"/>
            <a:r>
              <a:rPr lang="en-US" dirty="0"/>
              <a:t>(This section just tells the reader what is coming)</a:t>
            </a:r>
          </a:p>
          <a:p>
            <a:pPr lvl="1"/>
            <a:r>
              <a:rPr lang="en-US" dirty="0"/>
              <a:t>Then the slides come in the order just described, so no surprises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53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/>
          <a:lstStyle/>
          <a:p>
            <a:r>
              <a:rPr lang="en-US" dirty="0"/>
              <a:t>Example of a single graph on a page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012880"/>
            <a:ext cx="7315200" cy="531730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97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two graphs with 2 titles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Black males searched way more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02" y="2505075"/>
            <a:ext cx="5066958" cy="3684588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Very few of these traffic stops lead to arrest following the discovery of contraband.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315" y="2505075"/>
            <a:ext cx="5066958" cy="368458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5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9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graph with an explanation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72535"/>
            <a:ext cx="5181600" cy="3767455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0" y="1690688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Targets: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Black, not white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Young, not old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Male, not female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Officer White Male, not other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Officer inexperienced, not veteran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Stop for investigation, not safety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Stop in rest of city, not three safest areas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Stop in Metro district, not rest of the city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49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ECC3618-D405-368B-7FE7-C4E828351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650FC0C-2914-C0C9-B3B9-C886164B9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 1</a:t>
            </a:r>
          </a:p>
          <a:p>
            <a:pPr lvl="1"/>
            <a:r>
              <a:rPr lang="en-US" dirty="0"/>
              <a:t>Sub-idea</a:t>
            </a:r>
          </a:p>
          <a:p>
            <a:pPr lvl="1"/>
            <a:r>
              <a:rPr lang="en-US" dirty="0"/>
              <a:t>Another idea</a:t>
            </a:r>
          </a:p>
          <a:p>
            <a:r>
              <a:rPr lang="en-US" dirty="0"/>
              <a:t>Conclusion 2</a:t>
            </a:r>
          </a:p>
          <a:p>
            <a:pPr lvl="1"/>
            <a:r>
              <a:rPr lang="en-US" dirty="0"/>
              <a:t>So forth</a:t>
            </a:r>
          </a:p>
          <a:p>
            <a:pPr lvl="1"/>
            <a:r>
              <a:rPr lang="en-US" dirty="0"/>
              <a:t>So on</a:t>
            </a:r>
          </a:p>
          <a:p>
            <a:r>
              <a:rPr lang="en-US" dirty="0"/>
              <a:t>Conclusion 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18F4D-8DEE-BCC4-50FD-24D09AB4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2F475-25B3-6C7C-59C0-C2637400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003BE2-B60B-EF90-CCC2-3AA7E9CF1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16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AAE5-BC37-B56E-F6A3-69A3C075E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8FC58-FCFF-3E38-9077-D374C0F55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Name 1, email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Name 2, email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Name 3, email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FB2DAF-B631-1F14-AD35-53F07D2A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B695D-CF7B-191A-B5E2-0A008B715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549-8336-4B93-8AF3-0BDC1604EBA4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F43205-FF19-044C-1C36-78D10A127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57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298</Words>
  <Application>Microsoft Office PowerPoint</Application>
  <PresentationFormat>Widescreen</PresentationFormat>
  <Paragraphs>69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Title of Talk Here  Name 1, Name 2, Name 3, etc. UNC-Chapel Hill, Political Science 490 Research Seminar in Racial Disparities in Criminal Justice  November 21, 2022</vt:lpstr>
      <vt:lpstr>Background on the topic</vt:lpstr>
      <vt:lpstr>Plan for this talk</vt:lpstr>
      <vt:lpstr>Example of a single graph on a page</vt:lpstr>
      <vt:lpstr>Example of two graphs with 2 titles</vt:lpstr>
      <vt:lpstr>Example of a graph with an explanation</vt:lpstr>
      <vt:lpstr>Conclusions</vt:lpstr>
      <vt:lpstr>Thank you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Suspect Citizens: What 20 Million Traffic Stops Tells us About Policing and Race</dc:title>
  <dc:creator>Baumgartner, Frank R.</dc:creator>
  <cp:lastModifiedBy>Baumgartner, Frank R.</cp:lastModifiedBy>
  <cp:revision>90</cp:revision>
  <dcterms:created xsi:type="dcterms:W3CDTF">2017-11-02T19:23:57Z</dcterms:created>
  <dcterms:modified xsi:type="dcterms:W3CDTF">2022-11-15T20:05:26Z</dcterms:modified>
</cp:coreProperties>
</file>