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33af1e1736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33af1e1736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33af1e1736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33af1e1736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33af1e1736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33af1e1736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33af1e1736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33af1e1736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33af1e1736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33af1e1736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33af1e1736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33af1e1736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33af1e1736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33af1e1736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33af1e1736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33af1e1736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33af1e1736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33af1e1736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33af1e1736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33af1e1736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33af1e1736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33af1e173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33af1e1736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33af1e1736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33af1e1736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33af1e1736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33af1e1736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33af1e1736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33af1e1736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33af1e1736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33af1e1736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33af1e1736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33af1e1736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33af1e1736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33af1e1736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33af1e1736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33af1e1736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33af1e1736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33af1e1736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33af1e1736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33af1e1736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33af1e1736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33af1e173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33af1e173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33af1e1736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33af1e1736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33af1e1736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33af1e1736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33af1e1736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33af1e1736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33af1e1736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33af1e1736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33af1e1736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33af1e1736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33af1e1736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33af1e1736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33af1e1736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33af1e1736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33af1e1736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33af1e1736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33af1e1736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33af1e1736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33af1e1736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33af1e1736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33af1e1736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33af1e173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33af1e1736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33af1e1736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33af1e1736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33af1e1736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33af1e1736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33af1e1736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33af1e1736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33af1e1736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33af1e1736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33af1e1736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33af1e1736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33af1e1736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33af1e1736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33af1e1736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33af1e1736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33af1e1736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33af1e1736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33af1e1736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33af1e1736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33af1e1736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33af1e1736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33af1e1736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33af1e1736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33af1e1736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33af1e1736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33af1e1736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33af1e1736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33af1e1736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33af1e1736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33af1e1736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33af1e1736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33af1e1736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33af1e1736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33af1e1736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0.png"/><Relationship Id="rId4" Type="http://schemas.openxmlformats.org/officeDocument/2006/relationships/image" Target="../media/image2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4.png"/><Relationship Id="rId4" Type="http://schemas.openxmlformats.org/officeDocument/2006/relationships/image" Target="../media/image2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1.png"/><Relationship Id="rId4" Type="http://schemas.openxmlformats.org/officeDocument/2006/relationships/image" Target="../media/image2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94749" cy="4838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09390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7138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33711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08727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2736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09771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1785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32975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4318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42846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23657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2504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21815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8583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6416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0817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268774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5775" y="3007275"/>
            <a:ext cx="1399125" cy="198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53801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21827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78849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6871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24023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6416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214718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5600" y="3421375"/>
            <a:ext cx="1482550" cy="172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214851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21815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7837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67913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207347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96525" y="2663750"/>
            <a:ext cx="1387201" cy="232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50998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2125" y="3361750"/>
            <a:ext cx="1455525" cy="168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28882" cy="4838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8210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55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218743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1324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3636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53801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2504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3600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6040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9286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9675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08727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0817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5754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5754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55624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2075" y="3515850"/>
            <a:ext cx="1195100" cy="141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75370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2958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4694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